
<file path=[Content_Types].xml><?xml version="1.0" encoding="utf-8"?>
<Types xmlns="http://schemas.openxmlformats.org/package/2006/content-types">
  <Override PartName="/ppt/slides/slide6.xml" ContentType="application/vnd.openxmlformats-officedocument.presentationml.slide+xml"/>
  <Override PartName="/ppt/slideLayouts/slideLayout8.xml" ContentType="application/vnd.openxmlformats-officedocument.presentationml.slideLayout+xml"/>
  <Override PartName="/ppt/diagrams/colors1.xml" ContentType="application/vnd.openxmlformats-officedocument.drawingml.diagramColors+xml"/>
  <Override PartName="/ppt/diagrams/drawing2.xml" ContentType="application/vnd.ms-office.drawingml.diagramDrawing+xml"/>
  <Override PartName="/ppt/slideMasters/slideMaster1.xml" ContentType="application/vnd.openxmlformats-officedocument.presentationml.slideMaster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Layouts/slideLayout4.xml" ContentType="application/vnd.openxmlformats-officedocument.presentationml.slideLayout+xml"/>
  <Override PartName="/ppt/slideLayouts/slideLayout6.xml" ContentType="application/vnd.openxmlformats-officedocument.presentationml.slideLayout+xml"/>
  <Override PartName="/ppt/diagrams/quickStyle2.xml" ContentType="application/vnd.openxmlformats-officedocument.drawingml.diagramStyle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25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Layouts/slideLayout1.xml" ContentType="application/vnd.openxmlformats-officedocument.presentationml.slideLayout+xml"/>
  <Override PartName="/docProps/app.xml" ContentType="application/vnd.openxmlformats-officedocument.extended-properties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Default Extension="wdp" ContentType="image/vnd.ms-photo"/>
  <Override PartName="/ppt/slideLayouts/slideLayout10.xml" ContentType="application/vnd.openxmlformats-officedocument.presentationml.slideLayout+xml"/>
  <Override PartName="/ppt/diagrams/layout2.xml" ContentType="application/vnd.openxmlformats-officedocument.drawingml.diagramLayout+xml"/>
  <Default Extension="xlsx" ContentType="application/vnd.openxmlformats-officedocument.spreadsheetml.sheet"/>
  <Override PartName="/ppt/charts/chart3.xml" ContentType="application/vnd.openxmlformats-officedocument.drawingml.chart+xml"/>
  <Override PartName="/ppt/diagrams/layout1.xml" ContentType="application/vnd.openxmlformats-officedocument.drawingml.diagramLayout+xml"/>
  <Override PartName="/ppt/diagrams/data2.xml" ContentType="application/vnd.openxmlformats-officedocument.drawingml.diagramData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diagrams/data1.xml" ContentType="application/vnd.openxmlformats-officedocument.drawingml.diagramData+xml"/>
  <Override PartName="/docProps/core.xml" ContentType="application/vnd.openxmlformats-package.core-propertie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Layouts/slideLayout7.xml" ContentType="application/vnd.openxmlformats-officedocument.presentationml.slideLayout+xml"/>
  <Default Extension="png" ContentType="image/png"/>
  <Override PartName="/ppt/diagrams/colors2.xml" ContentType="application/vnd.openxmlformats-officedocument.drawingml.diagramColors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26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diagrams/drawing1.xml" ContentType="application/vnd.ms-office.drawingml.diagramDrawing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24.xml" ContentType="application/vnd.openxmlformats-officedocument.presentationml.slide+xml"/>
  <Override PartName="/ppt/slideLayouts/slideLayout3.xml" ContentType="application/vnd.openxmlformats-officedocument.presentationml.slideLayout+xml"/>
  <Default Extension="jpeg" ContentType="image/jpeg"/>
  <Override PartName="/ppt/diagrams/quickStyle1.xml" ContentType="application/vnd.openxmlformats-officedocument.drawingml.diagramStyle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87" r:id="rId2"/>
    <p:sldId id="266" r:id="rId3"/>
    <p:sldId id="275" r:id="rId4"/>
    <p:sldId id="267" r:id="rId5"/>
    <p:sldId id="295" r:id="rId6"/>
    <p:sldId id="289" r:id="rId7"/>
    <p:sldId id="285" r:id="rId8"/>
    <p:sldId id="286" r:id="rId9"/>
    <p:sldId id="290" r:id="rId10"/>
    <p:sldId id="292" r:id="rId11"/>
    <p:sldId id="291" r:id="rId12"/>
    <p:sldId id="293" r:id="rId13"/>
    <p:sldId id="294" r:id="rId14"/>
    <p:sldId id="279" r:id="rId15"/>
    <p:sldId id="280" r:id="rId16"/>
    <p:sldId id="281" r:id="rId17"/>
    <p:sldId id="282" r:id="rId18"/>
    <p:sldId id="283" r:id="rId19"/>
    <p:sldId id="269" r:id="rId20"/>
    <p:sldId id="278" r:id="rId21"/>
    <p:sldId id="270" r:id="rId22"/>
    <p:sldId id="277" r:id="rId23"/>
    <p:sldId id="271" r:id="rId24"/>
    <p:sldId id="276" r:id="rId25"/>
    <p:sldId id="274" r:id="rId26"/>
    <p:sldId id="288" r:id="rId27"/>
  </p:sldIdLst>
  <p:sldSz cx="9144000" cy="6858000" type="screen4x3"/>
  <p:notesSz cx="6858000" cy="914400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 xmlns="">
          <a:srgbClr val="FF0000"/>
        </p14:laserClr>
      </p:ext>
      <p:ext uri="{2FDB2607-1784-4EEB-B798-7EB5836EED8A}">
        <p14:showMediaCtrls xmlns:p14="http://schemas.microsoft.com/office/powerpoint/2010/main" xmlns="" val="1"/>
      </p:ext>
    </p:extLst>
  </p:showPr>
  <p:clrMru>
    <a:srgbClr val="C9DD87"/>
    <a:srgbClr val="D9E7AB"/>
    <a:srgbClr val="B0CD53"/>
    <a:srgbClr val="660066"/>
    <a:srgbClr val="FF0066"/>
  </p:clrMru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>
      <p:cViewPr varScale="1">
        <p:scale>
          <a:sx n="64" d="100"/>
          <a:sy n="64" d="100"/>
        </p:scale>
        <p:origin x="-1482" y="-90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theme" Target="theme/theme1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Office_Excel1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Office_Excel2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Office_Excel3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ru-RU"/>
  <c:chart>
    <c:autoTitleDeleted val="1"/>
    <c:view3D>
      <c:rotX val="30"/>
      <c:perspective val="30"/>
    </c:view3D>
    <c:plotArea>
      <c:layout/>
      <c:pie3D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чел.</c:v>
                </c:pt>
              </c:strCache>
            </c:strRef>
          </c:tx>
          <c:explosion val="25"/>
          <c:dLbls>
            <c:spPr>
              <a:noFill/>
              <a:ln>
                <a:noFill/>
              </a:ln>
              <a:effectLst/>
            </c:spPr>
            <c:showVal val="1"/>
            <c:extLst xmlns:c16r2="http://schemas.microsoft.com/office/drawing/2015/06/chart"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высшее</c:v>
                </c:pt>
                <c:pt idx="1">
                  <c:v>среднее профессиональное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2</c:v>
                </c:pt>
                <c:pt idx="1">
                  <c:v>10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682D-4512-9241-704CEF27B54C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Столбец1</c:v>
                </c:pt>
              </c:strCache>
            </c:strRef>
          </c:tx>
          <c:cat>
            <c:strRef>
              <c:f>Лист1!$A$2:$A$3</c:f>
              <c:strCache>
                <c:ptCount val="2"/>
                <c:pt idx="0">
                  <c:v>высшее</c:v>
                </c:pt>
                <c:pt idx="1">
                  <c:v>среднее профессиональное</c:v>
                </c:pt>
              </c:strCache>
            </c:strRef>
          </c:cat>
          <c:val>
            <c:numRef>
              <c:f>Лист1!$C$2:$C$3</c:f>
              <c:numCache>
                <c:formatCode>General</c:formatCode>
                <c:ptCount val="2"/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2262-47BE-8645-9751F6254F71}"/>
            </c:ext>
          </c:extLst>
        </c:ser>
      </c:pie3DChart>
    </c:plotArea>
    <c:legend>
      <c:legendPos val="r"/>
    </c:legend>
    <c:plotVisOnly val="1"/>
    <c:dispBlanksAs val="zero"/>
  </c:chart>
  <c:txPr>
    <a:bodyPr/>
    <a:lstStyle/>
    <a:p>
      <a:pPr>
        <a:defRPr sz="1800"/>
      </a:pPr>
      <a:endParaRPr lang="ru-RU"/>
    </a:p>
  </c:txPr>
  <c:externalData r:id="rId1"/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ru-RU"/>
  <c:chart>
    <c:autoTitleDeleted val="1"/>
    <c:view3D>
      <c:rotX val="30"/>
      <c:perspective val="30"/>
    </c:view3D>
    <c:plotArea>
      <c:layout/>
      <c:pie3D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Продажи</c:v>
                </c:pt>
              </c:strCache>
            </c:strRef>
          </c:tx>
          <c:explosion val="24"/>
          <c:dLbls>
            <c:spPr>
              <a:noFill/>
              <a:ln>
                <a:noFill/>
              </a:ln>
              <a:effectLst/>
            </c:spPr>
            <c:showVal val="1"/>
            <c:showLeaderLines val="1"/>
            <c:extLst xmlns:c16r2="http://schemas.microsoft.com/office/drawing/2015/06/chart">
              <c:ext xmlns:c15="http://schemas.microsoft.com/office/drawing/2012/chart" uri="{CE6537A1-D6FC-4f65-9D91-7224C49458BB}"/>
            </c:extLst>
          </c:dLbls>
          <c:cat>
            <c:strRef>
              <c:f>Лист1!$A$2:$A$5</c:f>
              <c:strCache>
                <c:ptCount val="4"/>
                <c:pt idx="0">
                  <c:v>Без квалификационной категории</c:v>
                </c:pt>
                <c:pt idx="1">
                  <c:v>высшая квалификационная категория</c:v>
                </c:pt>
                <c:pt idx="2">
                  <c:v>первая квалификационная категория</c:v>
                </c:pt>
                <c:pt idx="3">
                  <c:v>соответствие занимаемой должности</c:v>
                </c:pt>
              </c:strCache>
            </c:strRef>
          </c:cat>
          <c:val>
            <c:numRef>
              <c:f>Лист1!$B$2:$B$5</c:f>
              <c:numCache>
                <c:formatCode>0%</c:formatCode>
                <c:ptCount val="4"/>
                <c:pt idx="0">
                  <c:v>0</c:v>
                </c:pt>
                <c:pt idx="1">
                  <c:v>0.12000000000000001</c:v>
                </c:pt>
                <c:pt idx="2">
                  <c:v>0.87000000000000011</c:v>
                </c:pt>
                <c:pt idx="3">
                  <c:v>1.0000000000000002E-2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7D5E-4A01-9113-082EE2094994}"/>
            </c:ext>
          </c:extLst>
        </c:ser>
      </c:pie3DChart>
    </c:plotArea>
    <c:legend>
      <c:legendPos val="r"/>
    </c:legend>
    <c:plotVisOnly val="1"/>
    <c:dispBlanksAs val="zero"/>
  </c:chart>
  <c:txPr>
    <a:bodyPr/>
    <a:lstStyle/>
    <a:p>
      <a:pPr>
        <a:defRPr sz="1800"/>
      </a:pPr>
      <a:endParaRPr lang="ru-RU"/>
    </a:p>
  </c:txPr>
  <c:externalData r:id="rId1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ru-RU"/>
  <c:chart>
    <c:autoTitleDeleted val="1"/>
    <c:view3D>
      <c:rotX val="30"/>
      <c:perspective val="30"/>
    </c:view3D>
    <c:plotArea>
      <c:layout/>
      <c:pie3D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Продажи</c:v>
                </c:pt>
              </c:strCache>
            </c:strRef>
          </c:tx>
          <c:explosion val="24"/>
          <c:dLbls>
            <c:spPr>
              <a:noFill/>
              <a:ln>
                <a:noFill/>
              </a:ln>
              <a:effectLst/>
            </c:spPr>
            <c:showVal val="1"/>
            <c:showLeaderLines val="1"/>
            <c:extLst xmlns:c16r2="http://schemas.microsoft.com/office/drawing/2015/06/chart">
              <c:ext xmlns:c15="http://schemas.microsoft.com/office/drawing/2012/chart" uri="{CE6537A1-D6FC-4f65-9D91-7224C49458BB}"/>
            </c:extLst>
          </c:dLbls>
          <c:cat>
            <c:strRef>
              <c:f>Лист1!$A$2:$A$6</c:f>
              <c:strCache>
                <c:ptCount val="5"/>
                <c:pt idx="0">
                  <c:v>до 5 лет</c:v>
                </c:pt>
                <c:pt idx="1">
                  <c:v>от 5 до 10 лет</c:v>
                </c:pt>
                <c:pt idx="2">
                  <c:v>от 10 до 15 лет</c:v>
                </c:pt>
                <c:pt idx="3">
                  <c:v>от 15 до 20 лет</c:v>
                </c:pt>
                <c:pt idx="4">
                  <c:v>от 20 лет и более</c:v>
                </c:pt>
              </c:strCache>
            </c:strRef>
          </c:cat>
          <c:val>
            <c:numRef>
              <c:f>Лист1!$B$2:$B$6</c:f>
              <c:numCache>
                <c:formatCode>0%</c:formatCode>
                <c:ptCount val="5"/>
                <c:pt idx="0">
                  <c:v>0.33000000000000007</c:v>
                </c:pt>
                <c:pt idx="1">
                  <c:v>1.0000000000000002E-2</c:v>
                </c:pt>
                <c:pt idx="2">
                  <c:v>0.70000000000000007</c:v>
                </c:pt>
                <c:pt idx="3">
                  <c:v>0.2</c:v>
                </c:pt>
                <c:pt idx="4">
                  <c:v>9.0000000000000011E-2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7D5E-4A01-9113-082EE2094994}"/>
            </c:ext>
          </c:extLst>
        </c:ser>
      </c:pie3DChart>
    </c:plotArea>
    <c:legend>
      <c:legendPos val="r"/>
    </c:legend>
    <c:plotVisOnly val="1"/>
    <c:dispBlanksAs val="zero"/>
  </c:chart>
  <c:txPr>
    <a:bodyPr/>
    <a:lstStyle/>
    <a:p>
      <a:pPr>
        <a:defRPr sz="1800"/>
      </a:pPr>
      <a:endParaRPr lang="ru-RU"/>
    </a:p>
  </c:txPr>
  <c:externalData r:id="rId1"/>
</c:chartSpac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B3A1AFEF-F6C3-4921-91CF-D46F247764AF}" type="doc">
      <dgm:prSet loTypeId="urn:microsoft.com/office/officeart/2005/8/layout/vList3#1" loCatId="list" qsTypeId="urn:microsoft.com/office/officeart/2005/8/quickstyle/simple1" qsCatId="simple" csTypeId="urn:microsoft.com/office/officeart/2005/8/colors/colorful5" csCatId="colorful" phldr="1"/>
      <dgm:spPr/>
      <dgm:t>
        <a:bodyPr/>
        <a:lstStyle/>
        <a:p>
          <a:endParaRPr lang="ru-RU"/>
        </a:p>
      </dgm:t>
    </dgm:pt>
    <dgm:pt modelId="{4273AE5C-BE08-42BA-BD30-D8799F2EE595}">
      <dgm:prSet phldrT="[Текст]" custT="1"/>
      <dgm:spPr/>
      <dgm:t>
        <a:bodyPr/>
        <a:lstStyle/>
        <a:p>
          <a:pPr marL="0" indent="0"/>
          <a:r>
            <a:rPr lang="ru-RU" sz="1400" b="0" cap="none" spc="0" dirty="0" smtClean="0">
              <a:ln w="0"/>
              <a:solidFill>
                <a:schemeClr val="tx1"/>
              </a:solidFill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rPr>
            <a:t>Программа «Непоседы»</a:t>
          </a:r>
          <a:endParaRPr lang="ru-RU" sz="1400" b="0" cap="none" spc="0" dirty="0">
            <a:ln w="0"/>
            <a:solidFill>
              <a:schemeClr val="tx1"/>
            </a:solidFill>
            <a:effectLst/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E69F3FE5-D4F4-42A6-B0C6-8338729AF129}" type="parTrans" cxnId="{42B47D27-DB6E-4505-96B9-3041B02EFB53}">
      <dgm:prSet/>
      <dgm:spPr/>
      <dgm:t>
        <a:bodyPr/>
        <a:lstStyle/>
        <a:p>
          <a:endParaRPr lang="ru-RU"/>
        </a:p>
      </dgm:t>
    </dgm:pt>
    <dgm:pt modelId="{9B744843-28CB-4077-B92F-7E91C34FEAEE}" type="sibTrans" cxnId="{42B47D27-DB6E-4505-96B9-3041B02EFB53}">
      <dgm:prSet/>
      <dgm:spPr/>
      <dgm:t>
        <a:bodyPr/>
        <a:lstStyle/>
        <a:p>
          <a:endParaRPr lang="ru-RU"/>
        </a:p>
      </dgm:t>
    </dgm:pt>
    <dgm:pt modelId="{BC72C260-B7FD-4C84-9836-52F5DC7F6CAC}">
      <dgm:prSet phldrT="[Текст]" custT="1"/>
      <dgm:spPr/>
      <dgm:t>
        <a:bodyPr/>
        <a:lstStyle/>
        <a:p>
          <a:r>
            <a:rPr lang="ru-RU" sz="1400" b="0" cap="none" spc="0" dirty="0" smtClean="0">
              <a:ln w="0"/>
              <a:solidFill>
                <a:schemeClr val="tx1"/>
              </a:solidFill>
              <a:effectLst/>
              <a:latin typeface="Times New Roman" panose="02020603050405020304" pitchFamily="18" charset="0"/>
              <a:cs typeface="Times New Roman" panose="02020603050405020304" pitchFamily="18" charset="0"/>
            </a:rPr>
            <a:t>Программа по LEGO-конструированию «LEGO-строй»: первые шаги к мультипликации, инженерному мышлению и техническому творчеству в условиях детского сада</a:t>
          </a:r>
          <a:endParaRPr lang="ru-RU" sz="1400" b="0" cap="none" spc="0" dirty="0">
            <a:ln w="0"/>
            <a:solidFill>
              <a:schemeClr val="tx1"/>
            </a:solidFill>
            <a:effectLst/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04BA2EB7-2BC8-4871-AB06-1FC5AC59D3CD}" type="parTrans" cxnId="{D303376A-AC79-47CA-BEA7-689922FCB04C}">
      <dgm:prSet/>
      <dgm:spPr/>
      <dgm:t>
        <a:bodyPr/>
        <a:lstStyle/>
        <a:p>
          <a:endParaRPr lang="ru-RU"/>
        </a:p>
      </dgm:t>
    </dgm:pt>
    <dgm:pt modelId="{C35F4324-0021-4621-BFFA-F489F8F7C723}" type="sibTrans" cxnId="{D303376A-AC79-47CA-BEA7-689922FCB04C}">
      <dgm:prSet/>
      <dgm:spPr/>
      <dgm:t>
        <a:bodyPr/>
        <a:lstStyle/>
        <a:p>
          <a:endParaRPr lang="ru-RU"/>
        </a:p>
      </dgm:t>
    </dgm:pt>
    <dgm:pt modelId="{F311DE48-93D3-4236-A7C2-5AA142CC98E0}">
      <dgm:prSet custT="1"/>
      <dgm:spPr/>
      <dgm:t>
        <a:bodyPr/>
        <a:lstStyle/>
        <a:p>
          <a:r>
            <a:rPr lang="ru-RU" sz="1400" b="0" i="0" dirty="0" smtClean="0">
              <a:solidFill>
                <a:schemeClr val="tx1"/>
              </a:solidFill>
              <a:effectLst/>
              <a:latin typeface="Times New Roman" panose="02020603050405020304" pitchFamily="18" charset="0"/>
              <a:cs typeface="Times New Roman" panose="02020603050405020304" pitchFamily="18" charset="0"/>
            </a:rPr>
            <a:t>Программа дополнительного образования детей с 4 до 7 лет по опытно-экспериментальной деятельности «Все обо всем»</a:t>
          </a:r>
          <a:endParaRPr lang="ru-RU" sz="1400" dirty="0">
            <a:solidFill>
              <a:schemeClr val="tx1"/>
            </a:solidFill>
            <a:effectLst/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E10B0D17-280F-4B3E-8E32-141FB3E44CDB}" type="parTrans" cxnId="{2E360CBA-DD04-4264-A15E-3A018B748942}">
      <dgm:prSet/>
      <dgm:spPr/>
      <dgm:t>
        <a:bodyPr/>
        <a:lstStyle/>
        <a:p>
          <a:endParaRPr lang="ru-RU"/>
        </a:p>
      </dgm:t>
    </dgm:pt>
    <dgm:pt modelId="{A748DC33-C39F-4DC7-A263-96007956DC80}" type="sibTrans" cxnId="{2E360CBA-DD04-4264-A15E-3A018B748942}">
      <dgm:prSet/>
      <dgm:spPr/>
      <dgm:t>
        <a:bodyPr/>
        <a:lstStyle/>
        <a:p>
          <a:endParaRPr lang="ru-RU"/>
        </a:p>
      </dgm:t>
    </dgm:pt>
    <dgm:pt modelId="{FEF9538A-C62E-4B0C-A4A0-9208D3573915}">
      <dgm:prSet custT="1"/>
      <dgm:spPr/>
      <dgm:t>
        <a:bodyPr/>
        <a:lstStyle/>
        <a:p>
          <a:r>
            <a:rPr lang="ru-RU" sz="1400" b="0" cap="none" spc="0" dirty="0" smtClean="0">
              <a:ln w="0"/>
              <a:solidFill>
                <a:schemeClr val="tx1"/>
              </a:solidFill>
              <a:effectLst/>
              <a:latin typeface="Times New Roman" panose="02020603050405020304" pitchFamily="18" charset="0"/>
              <a:cs typeface="Times New Roman" panose="02020603050405020304" pitchFamily="18" charset="0"/>
            </a:rPr>
            <a:t>Программа «Правила дорожные детям знать положено!»</a:t>
          </a:r>
          <a:endParaRPr lang="ru-RU" sz="1400" b="0" cap="none" spc="0" dirty="0">
            <a:ln w="0"/>
            <a:solidFill>
              <a:schemeClr val="tx1"/>
            </a:solidFill>
            <a:effectLst/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FA59A050-94CB-4FD6-9DC7-B106B6F7E2E2}" type="parTrans" cxnId="{7B20366C-AFC6-409B-A50D-7EEF9CAD8786}">
      <dgm:prSet/>
      <dgm:spPr/>
      <dgm:t>
        <a:bodyPr/>
        <a:lstStyle/>
        <a:p>
          <a:endParaRPr lang="ru-RU"/>
        </a:p>
      </dgm:t>
    </dgm:pt>
    <dgm:pt modelId="{DA8A100B-8CAE-41EA-8995-3620FCD627BA}" type="sibTrans" cxnId="{7B20366C-AFC6-409B-A50D-7EEF9CAD8786}">
      <dgm:prSet/>
      <dgm:spPr/>
      <dgm:t>
        <a:bodyPr/>
        <a:lstStyle/>
        <a:p>
          <a:endParaRPr lang="ru-RU"/>
        </a:p>
      </dgm:t>
    </dgm:pt>
    <dgm:pt modelId="{A68DD796-66B4-4C0C-8F48-53C16237D488}">
      <dgm:prSet phldrT="[Текст]" custT="1"/>
      <dgm:spPr/>
      <dgm:t>
        <a:bodyPr/>
        <a:lstStyle/>
        <a:p>
          <a:r>
            <a:rPr lang="ru-RU" sz="1400" b="0" cap="none" spc="0" dirty="0" smtClean="0">
              <a:ln w="0"/>
              <a:solidFill>
                <a:schemeClr val="tx1"/>
              </a:solidFill>
              <a:effectLst/>
              <a:latin typeface="Times New Roman" panose="02020603050405020304" pitchFamily="18" charset="0"/>
              <a:cs typeface="Times New Roman" panose="02020603050405020304" pitchFamily="18" charset="0"/>
            </a:rPr>
            <a:t>Программа волонтерского движения «Капельки добра»</a:t>
          </a:r>
          <a:endParaRPr lang="ru-RU" sz="1400" b="0" cap="none" spc="0" dirty="0">
            <a:ln w="0"/>
            <a:solidFill>
              <a:schemeClr val="tx1"/>
            </a:solidFill>
            <a:effectLst/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FFD6B26E-D652-43BE-AE4F-93700DB5C413}" type="parTrans" cxnId="{3052BF14-D8CF-476D-BE37-7E007E67E8DD}">
      <dgm:prSet/>
      <dgm:spPr/>
      <dgm:t>
        <a:bodyPr/>
        <a:lstStyle/>
        <a:p>
          <a:endParaRPr lang="ru-RU"/>
        </a:p>
      </dgm:t>
    </dgm:pt>
    <dgm:pt modelId="{5C1DDF77-F869-4380-AF28-EB6C929F1BB1}" type="sibTrans" cxnId="{3052BF14-D8CF-476D-BE37-7E007E67E8DD}">
      <dgm:prSet/>
      <dgm:spPr/>
      <dgm:t>
        <a:bodyPr/>
        <a:lstStyle/>
        <a:p>
          <a:endParaRPr lang="ru-RU"/>
        </a:p>
      </dgm:t>
    </dgm:pt>
    <dgm:pt modelId="{2977D65A-3B2A-4A60-B08D-E86CD0CAD9E2}" type="pres">
      <dgm:prSet presAssocID="{B3A1AFEF-F6C3-4921-91CF-D46F247764AF}" presName="linearFlow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ru-RU"/>
        </a:p>
      </dgm:t>
    </dgm:pt>
    <dgm:pt modelId="{D12C1709-199B-4068-B379-44C36349B218}" type="pres">
      <dgm:prSet presAssocID="{4273AE5C-BE08-42BA-BD30-D8799F2EE595}" presName="composite" presStyleCnt="0"/>
      <dgm:spPr/>
    </dgm:pt>
    <dgm:pt modelId="{65C6ADCA-A95F-4527-B4A6-2697F6DD72DE}" type="pres">
      <dgm:prSet presAssocID="{4273AE5C-BE08-42BA-BD30-D8799F2EE595}" presName="imgShp" presStyleLbl="fgImgPlace1" presStyleIdx="0" presStyleCnt="5"/>
      <dgm:spPr/>
    </dgm:pt>
    <dgm:pt modelId="{F0679DAA-73DD-42B4-8FC5-576F59854A73}" type="pres">
      <dgm:prSet presAssocID="{4273AE5C-BE08-42BA-BD30-D8799F2EE595}" presName="txShp" presStyleLbl="node1" presStyleIdx="0" presStyleCnt="5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F0DEAFF2-AF6A-44B9-8D2B-5BD64FE23353}" type="pres">
      <dgm:prSet presAssocID="{9B744843-28CB-4077-B92F-7E91C34FEAEE}" presName="spacing" presStyleCnt="0"/>
      <dgm:spPr/>
    </dgm:pt>
    <dgm:pt modelId="{78D29EFD-8787-4410-B4F3-5C1CF488B5AA}" type="pres">
      <dgm:prSet presAssocID="{BC72C260-B7FD-4C84-9836-52F5DC7F6CAC}" presName="composite" presStyleCnt="0"/>
      <dgm:spPr/>
    </dgm:pt>
    <dgm:pt modelId="{D5EEC50F-8026-4255-87A8-82481A53CD37}" type="pres">
      <dgm:prSet presAssocID="{BC72C260-B7FD-4C84-9836-52F5DC7F6CAC}" presName="imgShp" presStyleLbl="fgImgPlace1" presStyleIdx="1" presStyleCnt="5"/>
      <dgm:spPr/>
    </dgm:pt>
    <dgm:pt modelId="{5EB71CC9-B067-4793-97DE-3527370E4C3C}" type="pres">
      <dgm:prSet presAssocID="{BC72C260-B7FD-4C84-9836-52F5DC7F6CAC}" presName="txShp" presStyleLbl="node1" presStyleIdx="1" presStyleCnt="5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7AADBF8F-2A09-481B-8AF1-A0C2BE046C95}" type="pres">
      <dgm:prSet presAssocID="{C35F4324-0021-4621-BFFA-F489F8F7C723}" presName="spacing" presStyleCnt="0"/>
      <dgm:spPr/>
    </dgm:pt>
    <dgm:pt modelId="{17DC90BA-886F-4124-8994-C2000327006E}" type="pres">
      <dgm:prSet presAssocID="{A68DD796-66B4-4C0C-8F48-53C16237D488}" presName="composite" presStyleCnt="0"/>
      <dgm:spPr/>
    </dgm:pt>
    <dgm:pt modelId="{BB9617E7-326C-4DFA-A3FC-9BB3E1FB53A7}" type="pres">
      <dgm:prSet presAssocID="{A68DD796-66B4-4C0C-8F48-53C16237D488}" presName="imgShp" presStyleLbl="fgImgPlace1" presStyleIdx="2" presStyleCnt="5"/>
      <dgm:spPr/>
    </dgm:pt>
    <dgm:pt modelId="{7CA244A2-C07B-46BE-BA79-1B0B931C9AD8}" type="pres">
      <dgm:prSet presAssocID="{A68DD796-66B4-4C0C-8F48-53C16237D488}" presName="txShp" presStyleLbl="node1" presStyleIdx="2" presStyleCnt="5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E1E1362B-265A-444B-82A5-76F2D3FAC95A}" type="pres">
      <dgm:prSet presAssocID="{5C1DDF77-F869-4380-AF28-EB6C929F1BB1}" presName="spacing" presStyleCnt="0"/>
      <dgm:spPr/>
    </dgm:pt>
    <dgm:pt modelId="{6BD9D246-0B44-430D-920B-6C63F0F5068F}" type="pres">
      <dgm:prSet presAssocID="{F311DE48-93D3-4236-A7C2-5AA142CC98E0}" presName="composite" presStyleCnt="0"/>
      <dgm:spPr/>
    </dgm:pt>
    <dgm:pt modelId="{3C0B5679-0ED0-440C-9864-B70AE5A60849}" type="pres">
      <dgm:prSet presAssocID="{F311DE48-93D3-4236-A7C2-5AA142CC98E0}" presName="imgShp" presStyleLbl="fgImgPlace1" presStyleIdx="3" presStyleCnt="5"/>
      <dgm:spPr/>
    </dgm:pt>
    <dgm:pt modelId="{D16A6684-6A79-429F-AE01-B7A2E7FBB669}" type="pres">
      <dgm:prSet presAssocID="{F311DE48-93D3-4236-A7C2-5AA142CC98E0}" presName="txShp" presStyleLbl="node1" presStyleIdx="3" presStyleCnt="5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A27085D7-00F6-4CE4-B4A4-8F9A184D7A8F}" type="pres">
      <dgm:prSet presAssocID="{A748DC33-C39F-4DC7-A263-96007956DC80}" presName="spacing" presStyleCnt="0"/>
      <dgm:spPr/>
    </dgm:pt>
    <dgm:pt modelId="{E826D2A2-1C03-4A36-A695-1084E24656F4}" type="pres">
      <dgm:prSet presAssocID="{FEF9538A-C62E-4B0C-A4A0-9208D3573915}" presName="composite" presStyleCnt="0"/>
      <dgm:spPr/>
    </dgm:pt>
    <dgm:pt modelId="{604D1FA5-F20C-4E9F-859B-02483A7E6127}" type="pres">
      <dgm:prSet presAssocID="{FEF9538A-C62E-4B0C-A4A0-9208D3573915}" presName="imgShp" presStyleLbl="fgImgPlace1" presStyleIdx="4" presStyleCnt="5"/>
      <dgm:spPr/>
    </dgm:pt>
    <dgm:pt modelId="{A0431767-7BF7-48FA-871C-52C3ADEA9E16}" type="pres">
      <dgm:prSet presAssocID="{FEF9538A-C62E-4B0C-A4A0-9208D3573915}" presName="txShp" presStyleLbl="node1" presStyleIdx="4" presStyleCnt="5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</dgm:ptLst>
  <dgm:cxnLst>
    <dgm:cxn modelId="{2E360CBA-DD04-4264-A15E-3A018B748942}" srcId="{B3A1AFEF-F6C3-4921-91CF-D46F247764AF}" destId="{F311DE48-93D3-4236-A7C2-5AA142CC98E0}" srcOrd="3" destOrd="0" parTransId="{E10B0D17-280F-4B3E-8E32-141FB3E44CDB}" sibTransId="{A748DC33-C39F-4DC7-A263-96007956DC80}"/>
    <dgm:cxn modelId="{D22657B2-3C0B-46B4-99F6-027723C71430}" type="presOf" srcId="{A68DD796-66B4-4C0C-8F48-53C16237D488}" destId="{7CA244A2-C07B-46BE-BA79-1B0B931C9AD8}" srcOrd="0" destOrd="0" presId="urn:microsoft.com/office/officeart/2005/8/layout/vList3#1"/>
    <dgm:cxn modelId="{42B47D27-DB6E-4505-96B9-3041B02EFB53}" srcId="{B3A1AFEF-F6C3-4921-91CF-D46F247764AF}" destId="{4273AE5C-BE08-42BA-BD30-D8799F2EE595}" srcOrd="0" destOrd="0" parTransId="{E69F3FE5-D4F4-42A6-B0C6-8338729AF129}" sibTransId="{9B744843-28CB-4077-B92F-7E91C34FEAEE}"/>
    <dgm:cxn modelId="{8E063B4E-A3C7-4510-A7E7-A23617B460A3}" type="presOf" srcId="{BC72C260-B7FD-4C84-9836-52F5DC7F6CAC}" destId="{5EB71CC9-B067-4793-97DE-3527370E4C3C}" srcOrd="0" destOrd="0" presId="urn:microsoft.com/office/officeart/2005/8/layout/vList3#1"/>
    <dgm:cxn modelId="{A78376CD-F1A6-4CFD-8560-F996A83AE9C2}" type="presOf" srcId="{F311DE48-93D3-4236-A7C2-5AA142CC98E0}" destId="{D16A6684-6A79-429F-AE01-B7A2E7FBB669}" srcOrd="0" destOrd="0" presId="urn:microsoft.com/office/officeart/2005/8/layout/vList3#1"/>
    <dgm:cxn modelId="{7FCA7D26-E81E-4148-A6E5-2C5F5D062883}" type="presOf" srcId="{4273AE5C-BE08-42BA-BD30-D8799F2EE595}" destId="{F0679DAA-73DD-42B4-8FC5-576F59854A73}" srcOrd="0" destOrd="0" presId="urn:microsoft.com/office/officeart/2005/8/layout/vList3#1"/>
    <dgm:cxn modelId="{D303376A-AC79-47CA-BEA7-689922FCB04C}" srcId="{B3A1AFEF-F6C3-4921-91CF-D46F247764AF}" destId="{BC72C260-B7FD-4C84-9836-52F5DC7F6CAC}" srcOrd="1" destOrd="0" parTransId="{04BA2EB7-2BC8-4871-AB06-1FC5AC59D3CD}" sibTransId="{C35F4324-0021-4621-BFFA-F489F8F7C723}"/>
    <dgm:cxn modelId="{36BA5F24-5EBD-4E9C-A358-2A3D2F6892F1}" type="presOf" srcId="{FEF9538A-C62E-4B0C-A4A0-9208D3573915}" destId="{A0431767-7BF7-48FA-871C-52C3ADEA9E16}" srcOrd="0" destOrd="0" presId="urn:microsoft.com/office/officeart/2005/8/layout/vList3#1"/>
    <dgm:cxn modelId="{3052BF14-D8CF-476D-BE37-7E007E67E8DD}" srcId="{B3A1AFEF-F6C3-4921-91CF-D46F247764AF}" destId="{A68DD796-66B4-4C0C-8F48-53C16237D488}" srcOrd="2" destOrd="0" parTransId="{FFD6B26E-D652-43BE-AE4F-93700DB5C413}" sibTransId="{5C1DDF77-F869-4380-AF28-EB6C929F1BB1}"/>
    <dgm:cxn modelId="{7B20366C-AFC6-409B-A50D-7EEF9CAD8786}" srcId="{B3A1AFEF-F6C3-4921-91CF-D46F247764AF}" destId="{FEF9538A-C62E-4B0C-A4A0-9208D3573915}" srcOrd="4" destOrd="0" parTransId="{FA59A050-94CB-4FD6-9DC7-B106B6F7E2E2}" sibTransId="{DA8A100B-8CAE-41EA-8995-3620FCD627BA}"/>
    <dgm:cxn modelId="{9E8FB375-52C0-4250-8F0D-A1E4D77F7022}" type="presOf" srcId="{B3A1AFEF-F6C3-4921-91CF-D46F247764AF}" destId="{2977D65A-3B2A-4A60-B08D-E86CD0CAD9E2}" srcOrd="0" destOrd="0" presId="urn:microsoft.com/office/officeart/2005/8/layout/vList3#1"/>
    <dgm:cxn modelId="{3AF5191E-F488-4190-9DAB-7E77CD68D351}" type="presParOf" srcId="{2977D65A-3B2A-4A60-B08D-E86CD0CAD9E2}" destId="{D12C1709-199B-4068-B379-44C36349B218}" srcOrd="0" destOrd="0" presId="urn:microsoft.com/office/officeart/2005/8/layout/vList3#1"/>
    <dgm:cxn modelId="{4DFAC24A-EAFE-4068-9A44-11F44C93C4F1}" type="presParOf" srcId="{D12C1709-199B-4068-B379-44C36349B218}" destId="{65C6ADCA-A95F-4527-B4A6-2697F6DD72DE}" srcOrd="0" destOrd="0" presId="urn:microsoft.com/office/officeart/2005/8/layout/vList3#1"/>
    <dgm:cxn modelId="{F05A7035-BDEC-4618-B87F-81FBDDC771CE}" type="presParOf" srcId="{D12C1709-199B-4068-B379-44C36349B218}" destId="{F0679DAA-73DD-42B4-8FC5-576F59854A73}" srcOrd="1" destOrd="0" presId="urn:microsoft.com/office/officeart/2005/8/layout/vList3#1"/>
    <dgm:cxn modelId="{78502346-59BA-419E-B4B1-4E38C8C28964}" type="presParOf" srcId="{2977D65A-3B2A-4A60-B08D-E86CD0CAD9E2}" destId="{F0DEAFF2-AF6A-44B9-8D2B-5BD64FE23353}" srcOrd="1" destOrd="0" presId="urn:microsoft.com/office/officeart/2005/8/layout/vList3#1"/>
    <dgm:cxn modelId="{95994FD4-C45C-4166-9C81-65C15CDB00DE}" type="presParOf" srcId="{2977D65A-3B2A-4A60-B08D-E86CD0CAD9E2}" destId="{78D29EFD-8787-4410-B4F3-5C1CF488B5AA}" srcOrd="2" destOrd="0" presId="urn:microsoft.com/office/officeart/2005/8/layout/vList3#1"/>
    <dgm:cxn modelId="{C290C3DA-87F6-4B93-9F77-559D35D5B226}" type="presParOf" srcId="{78D29EFD-8787-4410-B4F3-5C1CF488B5AA}" destId="{D5EEC50F-8026-4255-87A8-82481A53CD37}" srcOrd="0" destOrd="0" presId="urn:microsoft.com/office/officeart/2005/8/layout/vList3#1"/>
    <dgm:cxn modelId="{C07B51A8-2129-4A35-8358-5005EA671653}" type="presParOf" srcId="{78D29EFD-8787-4410-B4F3-5C1CF488B5AA}" destId="{5EB71CC9-B067-4793-97DE-3527370E4C3C}" srcOrd="1" destOrd="0" presId="urn:microsoft.com/office/officeart/2005/8/layout/vList3#1"/>
    <dgm:cxn modelId="{0EBAD1F2-4C62-4FD0-A0D5-CBF3A514CF18}" type="presParOf" srcId="{2977D65A-3B2A-4A60-B08D-E86CD0CAD9E2}" destId="{7AADBF8F-2A09-481B-8AF1-A0C2BE046C95}" srcOrd="3" destOrd="0" presId="urn:microsoft.com/office/officeart/2005/8/layout/vList3#1"/>
    <dgm:cxn modelId="{E5A1A2A7-90F3-422D-82C9-C114749AE84D}" type="presParOf" srcId="{2977D65A-3B2A-4A60-B08D-E86CD0CAD9E2}" destId="{17DC90BA-886F-4124-8994-C2000327006E}" srcOrd="4" destOrd="0" presId="urn:microsoft.com/office/officeart/2005/8/layout/vList3#1"/>
    <dgm:cxn modelId="{7D21E518-AD7F-4350-836E-379987761D72}" type="presParOf" srcId="{17DC90BA-886F-4124-8994-C2000327006E}" destId="{BB9617E7-326C-4DFA-A3FC-9BB3E1FB53A7}" srcOrd="0" destOrd="0" presId="urn:microsoft.com/office/officeart/2005/8/layout/vList3#1"/>
    <dgm:cxn modelId="{6F1B9636-16D0-4A30-9FF0-58D1928A0111}" type="presParOf" srcId="{17DC90BA-886F-4124-8994-C2000327006E}" destId="{7CA244A2-C07B-46BE-BA79-1B0B931C9AD8}" srcOrd="1" destOrd="0" presId="urn:microsoft.com/office/officeart/2005/8/layout/vList3#1"/>
    <dgm:cxn modelId="{2BF99E2E-1DBF-4A13-BB57-D0D9BAA73C60}" type="presParOf" srcId="{2977D65A-3B2A-4A60-B08D-E86CD0CAD9E2}" destId="{E1E1362B-265A-444B-82A5-76F2D3FAC95A}" srcOrd="5" destOrd="0" presId="urn:microsoft.com/office/officeart/2005/8/layout/vList3#1"/>
    <dgm:cxn modelId="{97147D34-9409-47EB-A2B1-D75760A44991}" type="presParOf" srcId="{2977D65A-3B2A-4A60-B08D-E86CD0CAD9E2}" destId="{6BD9D246-0B44-430D-920B-6C63F0F5068F}" srcOrd="6" destOrd="0" presId="urn:microsoft.com/office/officeart/2005/8/layout/vList3#1"/>
    <dgm:cxn modelId="{3D23FAEA-B54C-46FE-A2EF-E086895BDECA}" type="presParOf" srcId="{6BD9D246-0B44-430D-920B-6C63F0F5068F}" destId="{3C0B5679-0ED0-440C-9864-B70AE5A60849}" srcOrd="0" destOrd="0" presId="urn:microsoft.com/office/officeart/2005/8/layout/vList3#1"/>
    <dgm:cxn modelId="{8861D547-1E9F-4CC3-A4B3-5DC9BB40992C}" type="presParOf" srcId="{6BD9D246-0B44-430D-920B-6C63F0F5068F}" destId="{D16A6684-6A79-429F-AE01-B7A2E7FBB669}" srcOrd="1" destOrd="0" presId="urn:microsoft.com/office/officeart/2005/8/layout/vList3#1"/>
    <dgm:cxn modelId="{CBF20BF4-3BF4-4B1D-A77B-8B58C925F571}" type="presParOf" srcId="{2977D65A-3B2A-4A60-B08D-E86CD0CAD9E2}" destId="{A27085D7-00F6-4CE4-B4A4-8F9A184D7A8F}" srcOrd="7" destOrd="0" presId="urn:microsoft.com/office/officeart/2005/8/layout/vList3#1"/>
    <dgm:cxn modelId="{19185665-20D8-4953-AE7F-FF41426B04EF}" type="presParOf" srcId="{2977D65A-3B2A-4A60-B08D-E86CD0CAD9E2}" destId="{E826D2A2-1C03-4A36-A695-1084E24656F4}" srcOrd="8" destOrd="0" presId="urn:microsoft.com/office/officeart/2005/8/layout/vList3#1"/>
    <dgm:cxn modelId="{DA7B8F3A-F5BF-475B-87B0-03CAB25D4475}" type="presParOf" srcId="{E826D2A2-1C03-4A36-A695-1084E24656F4}" destId="{604D1FA5-F20C-4E9F-859B-02483A7E6127}" srcOrd="0" destOrd="0" presId="urn:microsoft.com/office/officeart/2005/8/layout/vList3#1"/>
    <dgm:cxn modelId="{A6B54CF6-868F-4426-AC7E-2F011BA8F112}" type="presParOf" srcId="{E826D2A2-1C03-4A36-A695-1084E24656F4}" destId="{A0431767-7BF7-48FA-871C-52C3ADEA9E16}" srcOrd="1" destOrd="0" presId="urn:microsoft.com/office/officeart/2005/8/layout/vList3#1"/>
  </dgm:cxnLst>
  <dgm:bg/>
  <dgm:whole/>
  <dgm:extLst>
    <a:ext uri="http://schemas.microsoft.com/office/drawing/2008/diagram">
      <dsp:dataModelExt xmlns:dsp="http://schemas.microsoft.com/office/drawing/2008/diagram" xmlns="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B788717D-1766-49F5-84B9-B775CE3C90A5}" type="doc">
      <dgm:prSet loTypeId="urn:microsoft.com/office/officeart/2008/layout/VerticalAccentList" loCatId="list" qsTypeId="urn:microsoft.com/office/officeart/2005/8/quickstyle/simple1" qsCatId="simple" csTypeId="urn:microsoft.com/office/officeart/2005/8/colors/colorful5" csCatId="colorful" phldr="1"/>
      <dgm:spPr/>
      <dgm:t>
        <a:bodyPr/>
        <a:lstStyle/>
        <a:p>
          <a:endParaRPr lang="ru-RU"/>
        </a:p>
      </dgm:t>
    </dgm:pt>
    <dgm:pt modelId="{DF856896-3959-4123-84DE-0DE23B328DB0}">
      <dgm:prSet phldrT="[Текст]"/>
      <dgm:spPr/>
      <dgm:t>
        <a:bodyPr/>
        <a:lstStyle/>
        <a:p>
          <a:r>
            <a:rPr lang="ru-RU" b="1" dirty="0" smtClean="0"/>
            <a:t>«СОЦИАЛЬНО-КОММУНИКАТИВНОЕ РАЗВИТИЕ»</a:t>
          </a:r>
          <a:endParaRPr lang="ru-RU" dirty="0"/>
        </a:p>
      </dgm:t>
    </dgm:pt>
    <dgm:pt modelId="{0AC6343C-A96A-4388-B35D-BD2E5ED2C293}" type="parTrans" cxnId="{84807D10-60FE-410B-8255-E610AE67912D}">
      <dgm:prSet/>
      <dgm:spPr/>
      <dgm:t>
        <a:bodyPr/>
        <a:lstStyle/>
        <a:p>
          <a:endParaRPr lang="ru-RU"/>
        </a:p>
      </dgm:t>
    </dgm:pt>
    <dgm:pt modelId="{5AF57E6E-48E2-4739-BA0F-E77A4E6BBD69}" type="sibTrans" cxnId="{84807D10-60FE-410B-8255-E610AE67912D}">
      <dgm:prSet/>
      <dgm:spPr/>
      <dgm:t>
        <a:bodyPr/>
        <a:lstStyle/>
        <a:p>
          <a:endParaRPr lang="ru-RU"/>
        </a:p>
      </dgm:t>
    </dgm:pt>
    <dgm:pt modelId="{E4819FD3-4C6C-47E6-A036-5FCDA07C5CA7}">
      <dgm:prSet phldrT="[Текст]"/>
      <dgm:spPr/>
      <dgm:t>
        <a:bodyPr/>
        <a:lstStyle/>
        <a:p>
          <a:r>
            <a:rPr lang="ru-RU" b="1" dirty="0" smtClean="0"/>
            <a:t>«ПОЗНАВАТЕЛЬНОЕ РАЗВИТИЕ»</a:t>
          </a:r>
          <a:endParaRPr lang="ru-RU" dirty="0"/>
        </a:p>
      </dgm:t>
    </dgm:pt>
    <dgm:pt modelId="{AF5F19EB-F1D6-4FA5-A53C-3B4BEE3322DD}" type="parTrans" cxnId="{C09CAAC8-E45D-48FE-BF54-FE9DA3C14D9C}">
      <dgm:prSet/>
      <dgm:spPr/>
      <dgm:t>
        <a:bodyPr/>
        <a:lstStyle/>
        <a:p>
          <a:endParaRPr lang="ru-RU"/>
        </a:p>
      </dgm:t>
    </dgm:pt>
    <dgm:pt modelId="{734B1BC1-0291-4B61-BC51-0617DF785505}" type="sibTrans" cxnId="{C09CAAC8-E45D-48FE-BF54-FE9DA3C14D9C}">
      <dgm:prSet/>
      <dgm:spPr/>
      <dgm:t>
        <a:bodyPr/>
        <a:lstStyle/>
        <a:p>
          <a:endParaRPr lang="ru-RU"/>
        </a:p>
      </dgm:t>
    </dgm:pt>
    <dgm:pt modelId="{68F7F611-093F-464E-8482-AC2E979F817D}">
      <dgm:prSet phldrT="[Текст]"/>
      <dgm:spPr/>
      <dgm:t>
        <a:bodyPr/>
        <a:lstStyle/>
        <a:p>
          <a:r>
            <a:rPr lang="ru-RU" b="1" dirty="0" smtClean="0"/>
            <a:t>«РЕЧЕВОЕ РАЗВИТИЕ»</a:t>
          </a:r>
          <a:endParaRPr lang="ru-RU" dirty="0"/>
        </a:p>
      </dgm:t>
    </dgm:pt>
    <dgm:pt modelId="{DBC2FDBC-1AEC-4D8E-AFB8-8A2FA2FA55D5}" type="parTrans" cxnId="{F1B59A38-B880-4733-9002-188E5E219A3B}">
      <dgm:prSet/>
      <dgm:spPr/>
      <dgm:t>
        <a:bodyPr/>
        <a:lstStyle/>
        <a:p>
          <a:endParaRPr lang="ru-RU"/>
        </a:p>
      </dgm:t>
    </dgm:pt>
    <dgm:pt modelId="{A7453238-9392-4EE3-84A6-0B47FCDF2980}" type="sibTrans" cxnId="{F1B59A38-B880-4733-9002-188E5E219A3B}">
      <dgm:prSet/>
      <dgm:spPr/>
      <dgm:t>
        <a:bodyPr/>
        <a:lstStyle/>
        <a:p>
          <a:endParaRPr lang="ru-RU"/>
        </a:p>
      </dgm:t>
    </dgm:pt>
    <dgm:pt modelId="{B1B5FC10-2FE6-4C2D-BF35-2F1FB9F019CB}">
      <dgm:prSet phldrT="[Текст]"/>
      <dgm:spPr/>
      <dgm:t>
        <a:bodyPr/>
        <a:lstStyle/>
        <a:p>
          <a:r>
            <a:rPr lang="ru-RU" b="1" dirty="0" smtClean="0"/>
            <a:t>«ХУДОЖЕСТВЕННО-ЭСТЕТИЧЕСКОЕ РАЗВИТИЕ»</a:t>
          </a:r>
          <a:endParaRPr lang="ru-RU" dirty="0"/>
        </a:p>
      </dgm:t>
    </dgm:pt>
    <dgm:pt modelId="{97138B1B-FFD6-4DEE-8D7E-1CD89CE6671D}" type="parTrans" cxnId="{A5094926-E17D-496D-A04B-49FE63B40AFE}">
      <dgm:prSet/>
      <dgm:spPr/>
      <dgm:t>
        <a:bodyPr/>
        <a:lstStyle/>
        <a:p>
          <a:endParaRPr lang="ru-RU"/>
        </a:p>
      </dgm:t>
    </dgm:pt>
    <dgm:pt modelId="{07AD8204-08F4-45C2-8CF6-D484E65942AD}" type="sibTrans" cxnId="{A5094926-E17D-496D-A04B-49FE63B40AFE}">
      <dgm:prSet/>
      <dgm:spPr/>
      <dgm:t>
        <a:bodyPr/>
        <a:lstStyle/>
        <a:p>
          <a:endParaRPr lang="ru-RU"/>
        </a:p>
      </dgm:t>
    </dgm:pt>
    <dgm:pt modelId="{6412162B-2B8F-4246-A53A-3BA717CE7050}">
      <dgm:prSet phldrT="[Текст]"/>
      <dgm:spPr/>
      <dgm:t>
        <a:bodyPr/>
        <a:lstStyle/>
        <a:p>
          <a:r>
            <a:rPr lang="ru-RU" b="1" dirty="0" smtClean="0"/>
            <a:t>«ФИЗИЧЕСКОЕ РАЗВИТИЕ»</a:t>
          </a:r>
          <a:endParaRPr lang="ru-RU" dirty="0"/>
        </a:p>
      </dgm:t>
    </dgm:pt>
    <dgm:pt modelId="{5B91CDE7-9860-451E-B4BC-FFD958790D74}" type="parTrans" cxnId="{E733E7C6-A381-4955-8E29-036504B04F8E}">
      <dgm:prSet/>
      <dgm:spPr/>
      <dgm:t>
        <a:bodyPr/>
        <a:lstStyle/>
        <a:p>
          <a:endParaRPr lang="ru-RU"/>
        </a:p>
      </dgm:t>
    </dgm:pt>
    <dgm:pt modelId="{AEC5FF32-9750-4C54-A62C-387F92A50996}" type="sibTrans" cxnId="{E733E7C6-A381-4955-8E29-036504B04F8E}">
      <dgm:prSet/>
      <dgm:spPr/>
      <dgm:t>
        <a:bodyPr/>
        <a:lstStyle/>
        <a:p>
          <a:endParaRPr lang="ru-RU"/>
        </a:p>
      </dgm:t>
    </dgm:pt>
    <dgm:pt modelId="{D5252D20-2133-43DE-8983-A2D5F9A65B5E}" type="pres">
      <dgm:prSet presAssocID="{B788717D-1766-49F5-84B9-B775CE3C90A5}" presName="Name0" presStyleCnt="0">
        <dgm:presLayoutVars>
          <dgm:chMax/>
          <dgm:chPref/>
          <dgm:dir/>
        </dgm:presLayoutVars>
      </dgm:prSet>
      <dgm:spPr/>
      <dgm:t>
        <a:bodyPr/>
        <a:lstStyle/>
        <a:p>
          <a:endParaRPr lang="ru-RU"/>
        </a:p>
      </dgm:t>
    </dgm:pt>
    <dgm:pt modelId="{50EE07E3-5459-412D-B959-299BF5D67435}" type="pres">
      <dgm:prSet presAssocID="{DF856896-3959-4123-84DE-0DE23B328DB0}" presName="parenttextcomposite" presStyleCnt="0"/>
      <dgm:spPr/>
    </dgm:pt>
    <dgm:pt modelId="{61C7E675-464C-408C-8A05-46E969A98B95}" type="pres">
      <dgm:prSet presAssocID="{DF856896-3959-4123-84DE-0DE23B328DB0}" presName="parenttext" presStyleLbl="revTx" presStyleIdx="0" presStyleCnt="5">
        <dgm:presLayoutVars>
          <dgm:chMax/>
          <dgm:chPref val="2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2B706318-1BDC-4D25-B9FE-EFFA192731D4}" type="pres">
      <dgm:prSet presAssocID="{DF856896-3959-4123-84DE-0DE23B328DB0}" presName="parallelogramComposite" presStyleCnt="0"/>
      <dgm:spPr/>
    </dgm:pt>
    <dgm:pt modelId="{6EEABBE5-5D9B-4F87-B619-51FF40CC1360}" type="pres">
      <dgm:prSet presAssocID="{DF856896-3959-4123-84DE-0DE23B328DB0}" presName="parallelogram1" presStyleLbl="alignNode1" presStyleIdx="0" presStyleCnt="35"/>
      <dgm:spPr/>
    </dgm:pt>
    <dgm:pt modelId="{DB9CCFBD-693E-4B91-A367-54AFDB143656}" type="pres">
      <dgm:prSet presAssocID="{DF856896-3959-4123-84DE-0DE23B328DB0}" presName="parallelogram2" presStyleLbl="alignNode1" presStyleIdx="1" presStyleCnt="35"/>
      <dgm:spPr/>
    </dgm:pt>
    <dgm:pt modelId="{CC280C11-11BB-4D3A-B49B-BCFCE5EF9CFE}" type="pres">
      <dgm:prSet presAssocID="{DF856896-3959-4123-84DE-0DE23B328DB0}" presName="parallelogram3" presStyleLbl="alignNode1" presStyleIdx="2" presStyleCnt="35"/>
      <dgm:spPr/>
    </dgm:pt>
    <dgm:pt modelId="{0BDB282C-B72D-45A4-9D73-99DA1587DB7B}" type="pres">
      <dgm:prSet presAssocID="{DF856896-3959-4123-84DE-0DE23B328DB0}" presName="parallelogram4" presStyleLbl="alignNode1" presStyleIdx="3" presStyleCnt="35"/>
      <dgm:spPr/>
    </dgm:pt>
    <dgm:pt modelId="{4CEDFC8D-7C91-44D5-82FA-A6CE110493F3}" type="pres">
      <dgm:prSet presAssocID="{DF856896-3959-4123-84DE-0DE23B328DB0}" presName="parallelogram5" presStyleLbl="alignNode1" presStyleIdx="4" presStyleCnt="35"/>
      <dgm:spPr/>
    </dgm:pt>
    <dgm:pt modelId="{E152E977-0697-46FF-8342-7463B78FCCB0}" type="pres">
      <dgm:prSet presAssocID="{DF856896-3959-4123-84DE-0DE23B328DB0}" presName="parallelogram6" presStyleLbl="alignNode1" presStyleIdx="5" presStyleCnt="35"/>
      <dgm:spPr/>
    </dgm:pt>
    <dgm:pt modelId="{324277A6-AC4D-4B0B-96D1-1C738493A512}" type="pres">
      <dgm:prSet presAssocID="{DF856896-3959-4123-84DE-0DE23B328DB0}" presName="parallelogram7" presStyleLbl="alignNode1" presStyleIdx="6" presStyleCnt="35"/>
      <dgm:spPr/>
    </dgm:pt>
    <dgm:pt modelId="{66481371-326E-440F-A90C-5962F2E887D3}" type="pres">
      <dgm:prSet presAssocID="{5AF57E6E-48E2-4739-BA0F-E77A4E6BBD69}" presName="sibTrans" presStyleCnt="0"/>
      <dgm:spPr/>
    </dgm:pt>
    <dgm:pt modelId="{BD507C5B-D165-4A2D-BD03-8BB0ACCC505D}" type="pres">
      <dgm:prSet presAssocID="{E4819FD3-4C6C-47E6-A036-5FCDA07C5CA7}" presName="parenttextcomposite" presStyleCnt="0"/>
      <dgm:spPr/>
    </dgm:pt>
    <dgm:pt modelId="{C71ED3EA-345F-48BC-BA75-1C8176D9E067}" type="pres">
      <dgm:prSet presAssocID="{E4819FD3-4C6C-47E6-A036-5FCDA07C5CA7}" presName="parenttext" presStyleLbl="revTx" presStyleIdx="1" presStyleCnt="5">
        <dgm:presLayoutVars>
          <dgm:chMax/>
          <dgm:chPref val="2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FB0C9C83-DAE1-4A23-81C1-117B09DA32DE}" type="pres">
      <dgm:prSet presAssocID="{E4819FD3-4C6C-47E6-A036-5FCDA07C5CA7}" presName="parallelogramComposite" presStyleCnt="0"/>
      <dgm:spPr/>
    </dgm:pt>
    <dgm:pt modelId="{C15355D5-271F-497A-A7C9-C4E37F753A7F}" type="pres">
      <dgm:prSet presAssocID="{E4819FD3-4C6C-47E6-A036-5FCDA07C5CA7}" presName="parallelogram1" presStyleLbl="alignNode1" presStyleIdx="7" presStyleCnt="35"/>
      <dgm:spPr/>
    </dgm:pt>
    <dgm:pt modelId="{2AAA20CC-3955-45C1-B14F-90162AF04E52}" type="pres">
      <dgm:prSet presAssocID="{E4819FD3-4C6C-47E6-A036-5FCDA07C5CA7}" presName="parallelogram2" presStyleLbl="alignNode1" presStyleIdx="8" presStyleCnt="35"/>
      <dgm:spPr/>
    </dgm:pt>
    <dgm:pt modelId="{21DA3612-E8AD-46A6-8407-BFAECCEE5613}" type="pres">
      <dgm:prSet presAssocID="{E4819FD3-4C6C-47E6-A036-5FCDA07C5CA7}" presName="parallelogram3" presStyleLbl="alignNode1" presStyleIdx="9" presStyleCnt="35"/>
      <dgm:spPr/>
    </dgm:pt>
    <dgm:pt modelId="{E1E1A3DD-0344-4054-A194-3998A9D757EB}" type="pres">
      <dgm:prSet presAssocID="{E4819FD3-4C6C-47E6-A036-5FCDA07C5CA7}" presName="parallelogram4" presStyleLbl="alignNode1" presStyleIdx="10" presStyleCnt="35"/>
      <dgm:spPr/>
    </dgm:pt>
    <dgm:pt modelId="{054D385C-E38E-4365-9391-9649799D319A}" type="pres">
      <dgm:prSet presAssocID="{E4819FD3-4C6C-47E6-A036-5FCDA07C5CA7}" presName="parallelogram5" presStyleLbl="alignNode1" presStyleIdx="11" presStyleCnt="35"/>
      <dgm:spPr/>
    </dgm:pt>
    <dgm:pt modelId="{E4A6FC66-0DF2-4E8F-BA37-95AC9BB420B2}" type="pres">
      <dgm:prSet presAssocID="{E4819FD3-4C6C-47E6-A036-5FCDA07C5CA7}" presName="parallelogram6" presStyleLbl="alignNode1" presStyleIdx="12" presStyleCnt="35"/>
      <dgm:spPr/>
    </dgm:pt>
    <dgm:pt modelId="{0F2D1D6B-AAFF-475B-B3D4-117F113DE881}" type="pres">
      <dgm:prSet presAssocID="{E4819FD3-4C6C-47E6-A036-5FCDA07C5CA7}" presName="parallelogram7" presStyleLbl="alignNode1" presStyleIdx="13" presStyleCnt="35"/>
      <dgm:spPr/>
    </dgm:pt>
    <dgm:pt modelId="{EEC5228C-9E40-4C6B-B879-B0FC9424FD03}" type="pres">
      <dgm:prSet presAssocID="{734B1BC1-0291-4B61-BC51-0617DF785505}" presName="sibTrans" presStyleCnt="0"/>
      <dgm:spPr/>
    </dgm:pt>
    <dgm:pt modelId="{4594C988-DCA1-4376-AA7A-79069AE731C0}" type="pres">
      <dgm:prSet presAssocID="{68F7F611-093F-464E-8482-AC2E979F817D}" presName="parenttextcomposite" presStyleCnt="0"/>
      <dgm:spPr/>
    </dgm:pt>
    <dgm:pt modelId="{3ED6D16D-8F52-4588-B503-55D4C0E2EF17}" type="pres">
      <dgm:prSet presAssocID="{68F7F611-093F-464E-8482-AC2E979F817D}" presName="parenttext" presStyleLbl="revTx" presStyleIdx="2" presStyleCnt="5">
        <dgm:presLayoutVars>
          <dgm:chMax/>
          <dgm:chPref val="2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D17D73F6-66EB-4CE6-8F68-4F06C050924E}" type="pres">
      <dgm:prSet presAssocID="{68F7F611-093F-464E-8482-AC2E979F817D}" presName="parallelogramComposite" presStyleCnt="0"/>
      <dgm:spPr/>
    </dgm:pt>
    <dgm:pt modelId="{745B3689-BE64-49CF-8E7E-A94734B8D6C3}" type="pres">
      <dgm:prSet presAssocID="{68F7F611-093F-464E-8482-AC2E979F817D}" presName="parallelogram1" presStyleLbl="alignNode1" presStyleIdx="14" presStyleCnt="35"/>
      <dgm:spPr/>
    </dgm:pt>
    <dgm:pt modelId="{D574FF1C-A920-459A-8A2D-6D69F0DB7208}" type="pres">
      <dgm:prSet presAssocID="{68F7F611-093F-464E-8482-AC2E979F817D}" presName="parallelogram2" presStyleLbl="alignNode1" presStyleIdx="15" presStyleCnt="35"/>
      <dgm:spPr/>
    </dgm:pt>
    <dgm:pt modelId="{7DDBD678-703C-4167-A3A4-1377E90FFB51}" type="pres">
      <dgm:prSet presAssocID="{68F7F611-093F-464E-8482-AC2E979F817D}" presName="parallelogram3" presStyleLbl="alignNode1" presStyleIdx="16" presStyleCnt="35"/>
      <dgm:spPr/>
    </dgm:pt>
    <dgm:pt modelId="{4D909CC7-4AC1-4270-890D-02EF639E0504}" type="pres">
      <dgm:prSet presAssocID="{68F7F611-093F-464E-8482-AC2E979F817D}" presName="parallelogram4" presStyleLbl="alignNode1" presStyleIdx="17" presStyleCnt="35"/>
      <dgm:spPr/>
    </dgm:pt>
    <dgm:pt modelId="{3AA0524A-6821-4C81-AB2F-AB31C21F99E2}" type="pres">
      <dgm:prSet presAssocID="{68F7F611-093F-464E-8482-AC2E979F817D}" presName="parallelogram5" presStyleLbl="alignNode1" presStyleIdx="18" presStyleCnt="35"/>
      <dgm:spPr/>
    </dgm:pt>
    <dgm:pt modelId="{859282EE-53E6-4BE0-AFC0-2223B9638963}" type="pres">
      <dgm:prSet presAssocID="{68F7F611-093F-464E-8482-AC2E979F817D}" presName="parallelogram6" presStyleLbl="alignNode1" presStyleIdx="19" presStyleCnt="35"/>
      <dgm:spPr/>
    </dgm:pt>
    <dgm:pt modelId="{2B1AB904-C045-4459-98D8-5DA6C292CB8B}" type="pres">
      <dgm:prSet presAssocID="{68F7F611-093F-464E-8482-AC2E979F817D}" presName="parallelogram7" presStyleLbl="alignNode1" presStyleIdx="20" presStyleCnt="35"/>
      <dgm:spPr/>
    </dgm:pt>
    <dgm:pt modelId="{BEC5B628-BCA3-4A5F-956B-D6F4744ABC8B}" type="pres">
      <dgm:prSet presAssocID="{A7453238-9392-4EE3-84A6-0B47FCDF2980}" presName="sibTrans" presStyleCnt="0"/>
      <dgm:spPr/>
    </dgm:pt>
    <dgm:pt modelId="{8A3F964B-1F4F-4D77-B415-F112E11E7F68}" type="pres">
      <dgm:prSet presAssocID="{B1B5FC10-2FE6-4C2D-BF35-2F1FB9F019CB}" presName="parenttextcomposite" presStyleCnt="0"/>
      <dgm:spPr/>
    </dgm:pt>
    <dgm:pt modelId="{BC425E35-596B-4F9D-9EFE-5C9A2BBAB9ED}" type="pres">
      <dgm:prSet presAssocID="{B1B5FC10-2FE6-4C2D-BF35-2F1FB9F019CB}" presName="parenttext" presStyleLbl="revTx" presStyleIdx="3" presStyleCnt="5">
        <dgm:presLayoutVars>
          <dgm:chMax/>
          <dgm:chPref val="2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6D50DB81-15E2-4CF3-9778-3B00BE64DA81}" type="pres">
      <dgm:prSet presAssocID="{B1B5FC10-2FE6-4C2D-BF35-2F1FB9F019CB}" presName="parallelogramComposite" presStyleCnt="0"/>
      <dgm:spPr/>
    </dgm:pt>
    <dgm:pt modelId="{B0DC5713-56DA-48D8-9F41-4E770AB8A5ED}" type="pres">
      <dgm:prSet presAssocID="{B1B5FC10-2FE6-4C2D-BF35-2F1FB9F019CB}" presName="parallelogram1" presStyleLbl="alignNode1" presStyleIdx="21" presStyleCnt="35"/>
      <dgm:spPr/>
    </dgm:pt>
    <dgm:pt modelId="{45BB9AC3-700E-4A0F-BD0E-ED2D6A2BE4B7}" type="pres">
      <dgm:prSet presAssocID="{B1B5FC10-2FE6-4C2D-BF35-2F1FB9F019CB}" presName="parallelogram2" presStyleLbl="alignNode1" presStyleIdx="22" presStyleCnt="35"/>
      <dgm:spPr/>
    </dgm:pt>
    <dgm:pt modelId="{485A2201-C4EA-4069-99BA-D8C2C29D1CAF}" type="pres">
      <dgm:prSet presAssocID="{B1B5FC10-2FE6-4C2D-BF35-2F1FB9F019CB}" presName="parallelogram3" presStyleLbl="alignNode1" presStyleIdx="23" presStyleCnt="35"/>
      <dgm:spPr/>
    </dgm:pt>
    <dgm:pt modelId="{4637BCD4-A7B7-4880-8F05-7B937B89B8C8}" type="pres">
      <dgm:prSet presAssocID="{B1B5FC10-2FE6-4C2D-BF35-2F1FB9F019CB}" presName="parallelogram4" presStyleLbl="alignNode1" presStyleIdx="24" presStyleCnt="35"/>
      <dgm:spPr/>
    </dgm:pt>
    <dgm:pt modelId="{6ACC709D-D6E7-42D5-ABA4-DA17A1EDD7A3}" type="pres">
      <dgm:prSet presAssocID="{B1B5FC10-2FE6-4C2D-BF35-2F1FB9F019CB}" presName="parallelogram5" presStyleLbl="alignNode1" presStyleIdx="25" presStyleCnt="35"/>
      <dgm:spPr/>
    </dgm:pt>
    <dgm:pt modelId="{375816D2-6C45-463F-9A8E-931275655AD2}" type="pres">
      <dgm:prSet presAssocID="{B1B5FC10-2FE6-4C2D-BF35-2F1FB9F019CB}" presName="parallelogram6" presStyleLbl="alignNode1" presStyleIdx="26" presStyleCnt="35"/>
      <dgm:spPr/>
    </dgm:pt>
    <dgm:pt modelId="{D3C39262-8D08-4D17-AA94-D894673BA5DC}" type="pres">
      <dgm:prSet presAssocID="{B1B5FC10-2FE6-4C2D-BF35-2F1FB9F019CB}" presName="parallelogram7" presStyleLbl="alignNode1" presStyleIdx="27" presStyleCnt="35"/>
      <dgm:spPr/>
    </dgm:pt>
    <dgm:pt modelId="{6A80A496-E477-4A82-95ED-D76198A8BB62}" type="pres">
      <dgm:prSet presAssocID="{07AD8204-08F4-45C2-8CF6-D484E65942AD}" presName="sibTrans" presStyleCnt="0"/>
      <dgm:spPr/>
    </dgm:pt>
    <dgm:pt modelId="{1E02E0E5-F874-4CA2-82FE-DD42AB7D73D2}" type="pres">
      <dgm:prSet presAssocID="{6412162B-2B8F-4246-A53A-3BA717CE7050}" presName="parenttextcomposite" presStyleCnt="0"/>
      <dgm:spPr/>
    </dgm:pt>
    <dgm:pt modelId="{58D2E79D-626D-40E5-9EB3-63D691FE891E}" type="pres">
      <dgm:prSet presAssocID="{6412162B-2B8F-4246-A53A-3BA717CE7050}" presName="parenttext" presStyleLbl="revTx" presStyleIdx="4" presStyleCnt="5">
        <dgm:presLayoutVars>
          <dgm:chMax/>
          <dgm:chPref val="2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623A5E3C-8208-4B88-A501-034364549F93}" type="pres">
      <dgm:prSet presAssocID="{6412162B-2B8F-4246-A53A-3BA717CE7050}" presName="parallelogramComposite" presStyleCnt="0"/>
      <dgm:spPr/>
    </dgm:pt>
    <dgm:pt modelId="{B57C8C1A-CB40-4792-A68B-09B8B6880EAB}" type="pres">
      <dgm:prSet presAssocID="{6412162B-2B8F-4246-A53A-3BA717CE7050}" presName="parallelogram1" presStyleLbl="alignNode1" presStyleIdx="28" presStyleCnt="35"/>
      <dgm:spPr/>
    </dgm:pt>
    <dgm:pt modelId="{AEF3CC79-5466-4F41-815E-52DC9BA5AC88}" type="pres">
      <dgm:prSet presAssocID="{6412162B-2B8F-4246-A53A-3BA717CE7050}" presName="parallelogram2" presStyleLbl="alignNode1" presStyleIdx="29" presStyleCnt="35"/>
      <dgm:spPr/>
    </dgm:pt>
    <dgm:pt modelId="{D8ADD346-11DA-4D6F-A731-FE2FBB91D521}" type="pres">
      <dgm:prSet presAssocID="{6412162B-2B8F-4246-A53A-3BA717CE7050}" presName="parallelogram3" presStyleLbl="alignNode1" presStyleIdx="30" presStyleCnt="35"/>
      <dgm:spPr/>
    </dgm:pt>
    <dgm:pt modelId="{4A4996E6-BC56-4755-91E7-7C605A9F99C6}" type="pres">
      <dgm:prSet presAssocID="{6412162B-2B8F-4246-A53A-3BA717CE7050}" presName="parallelogram4" presStyleLbl="alignNode1" presStyleIdx="31" presStyleCnt="35"/>
      <dgm:spPr/>
    </dgm:pt>
    <dgm:pt modelId="{F3B0C0C6-824C-4D74-B2B2-E2F795064825}" type="pres">
      <dgm:prSet presAssocID="{6412162B-2B8F-4246-A53A-3BA717CE7050}" presName="parallelogram5" presStyleLbl="alignNode1" presStyleIdx="32" presStyleCnt="35"/>
      <dgm:spPr/>
    </dgm:pt>
    <dgm:pt modelId="{A2D5C1A0-8B85-4919-A7A1-FD02BFE48CA4}" type="pres">
      <dgm:prSet presAssocID="{6412162B-2B8F-4246-A53A-3BA717CE7050}" presName="parallelogram6" presStyleLbl="alignNode1" presStyleIdx="33" presStyleCnt="35"/>
      <dgm:spPr/>
    </dgm:pt>
    <dgm:pt modelId="{0086C05E-0BC5-4D3B-8872-1781F6539240}" type="pres">
      <dgm:prSet presAssocID="{6412162B-2B8F-4246-A53A-3BA717CE7050}" presName="parallelogram7" presStyleLbl="alignNode1" presStyleIdx="34" presStyleCnt="35"/>
      <dgm:spPr/>
    </dgm:pt>
  </dgm:ptLst>
  <dgm:cxnLst>
    <dgm:cxn modelId="{AF28A45F-FF56-4759-8F5D-F99AD37E7EFB}" type="presOf" srcId="{B1B5FC10-2FE6-4C2D-BF35-2F1FB9F019CB}" destId="{BC425E35-596B-4F9D-9EFE-5C9A2BBAB9ED}" srcOrd="0" destOrd="0" presId="urn:microsoft.com/office/officeart/2008/layout/VerticalAccentList"/>
    <dgm:cxn modelId="{F1B59A38-B880-4733-9002-188E5E219A3B}" srcId="{B788717D-1766-49F5-84B9-B775CE3C90A5}" destId="{68F7F611-093F-464E-8482-AC2E979F817D}" srcOrd="2" destOrd="0" parTransId="{DBC2FDBC-1AEC-4D8E-AFB8-8A2FA2FA55D5}" sibTransId="{A7453238-9392-4EE3-84A6-0B47FCDF2980}"/>
    <dgm:cxn modelId="{A5094926-E17D-496D-A04B-49FE63B40AFE}" srcId="{B788717D-1766-49F5-84B9-B775CE3C90A5}" destId="{B1B5FC10-2FE6-4C2D-BF35-2F1FB9F019CB}" srcOrd="3" destOrd="0" parTransId="{97138B1B-FFD6-4DEE-8D7E-1CD89CE6671D}" sibTransId="{07AD8204-08F4-45C2-8CF6-D484E65942AD}"/>
    <dgm:cxn modelId="{FED70D64-94A8-44FE-A423-07A45E02A1DF}" type="presOf" srcId="{B788717D-1766-49F5-84B9-B775CE3C90A5}" destId="{D5252D20-2133-43DE-8983-A2D5F9A65B5E}" srcOrd="0" destOrd="0" presId="urn:microsoft.com/office/officeart/2008/layout/VerticalAccentList"/>
    <dgm:cxn modelId="{E733E7C6-A381-4955-8E29-036504B04F8E}" srcId="{B788717D-1766-49F5-84B9-B775CE3C90A5}" destId="{6412162B-2B8F-4246-A53A-3BA717CE7050}" srcOrd="4" destOrd="0" parTransId="{5B91CDE7-9860-451E-B4BC-FFD958790D74}" sibTransId="{AEC5FF32-9750-4C54-A62C-387F92A50996}"/>
    <dgm:cxn modelId="{C09CAAC8-E45D-48FE-BF54-FE9DA3C14D9C}" srcId="{B788717D-1766-49F5-84B9-B775CE3C90A5}" destId="{E4819FD3-4C6C-47E6-A036-5FCDA07C5CA7}" srcOrd="1" destOrd="0" parTransId="{AF5F19EB-F1D6-4FA5-A53C-3B4BEE3322DD}" sibTransId="{734B1BC1-0291-4B61-BC51-0617DF785505}"/>
    <dgm:cxn modelId="{5BE9AD13-7B94-48B1-8070-BDA1CC449371}" type="presOf" srcId="{6412162B-2B8F-4246-A53A-3BA717CE7050}" destId="{58D2E79D-626D-40E5-9EB3-63D691FE891E}" srcOrd="0" destOrd="0" presId="urn:microsoft.com/office/officeart/2008/layout/VerticalAccentList"/>
    <dgm:cxn modelId="{84807D10-60FE-410B-8255-E610AE67912D}" srcId="{B788717D-1766-49F5-84B9-B775CE3C90A5}" destId="{DF856896-3959-4123-84DE-0DE23B328DB0}" srcOrd="0" destOrd="0" parTransId="{0AC6343C-A96A-4388-B35D-BD2E5ED2C293}" sibTransId="{5AF57E6E-48E2-4739-BA0F-E77A4E6BBD69}"/>
    <dgm:cxn modelId="{F7640F4A-21EF-41BA-8E8A-7222D486B460}" type="presOf" srcId="{E4819FD3-4C6C-47E6-A036-5FCDA07C5CA7}" destId="{C71ED3EA-345F-48BC-BA75-1C8176D9E067}" srcOrd="0" destOrd="0" presId="urn:microsoft.com/office/officeart/2008/layout/VerticalAccentList"/>
    <dgm:cxn modelId="{7E602C51-07E9-4A13-A570-C8476D13731C}" type="presOf" srcId="{68F7F611-093F-464E-8482-AC2E979F817D}" destId="{3ED6D16D-8F52-4588-B503-55D4C0E2EF17}" srcOrd="0" destOrd="0" presId="urn:microsoft.com/office/officeart/2008/layout/VerticalAccentList"/>
    <dgm:cxn modelId="{61E7C81F-2B1D-41BF-A944-50C340BF560E}" type="presOf" srcId="{DF856896-3959-4123-84DE-0DE23B328DB0}" destId="{61C7E675-464C-408C-8A05-46E969A98B95}" srcOrd="0" destOrd="0" presId="urn:microsoft.com/office/officeart/2008/layout/VerticalAccentList"/>
    <dgm:cxn modelId="{075C797F-A42A-4236-8255-B7D922AB41BF}" type="presParOf" srcId="{D5252D20-2133-43DE-8983-A2D5F9A65B5E}" destId="{50EE07E3-5459-412D-B959-299BF5D67435}" srcOrd="0" destOrd="0" presId="urn:microsoft.com/office/officeart/2008/layout/VerticalAccentList"/>
    <dgm:cxn modelId="{E25D4164-7E9B-4E47-8310-D6A959DECDD3}" type="presParOf" srcId="{50EE07E3-5459-412D-B959-299BF5D67435}" destId="{61C7E675-464C-408C-8A05-46E969A98B95}" srcOrd="0" destOrd="0" presId="urn:microsoft.com/office/officeart/2008/layout/VerticalAccentList"/>
    <dgm:cxn modelId="{FB4E09BD-249F-4CF2-8BF6-4FAF17CB8D23}" type="presParOf" srcId="{D5252D20-2133-43DE-8983-A2D5F9A65B5E}" destId="{2B706318-1BDC-4D25-B9FE-EFFA192731D4}" srcOrd="1" destOrd="0" presId="urn:microsoft.com/office/officeart/2008/layout/VerticalAccentList"/>
    <dgm:cxn modelId="{F2A19BF4-0236-402A-9C24-6E46376CA234}" type="presParOf" srcId="{2B706318-1BDC-4D25-B9FE-EFFA192731D4}" destId="{6EEABBE5-5D9B-4F87-B619-51FF40CC1360}" srcOrd="0" destOrd="0" presId="urn:microsoft.com/office/officeart/2008/layout/VerticalAccentList"/>
    <dgm:cxn modelId="{78A2094C-0C6B-455C-BC7B-6852AAD3A78F}" type="presParOf" srcId="{2B706318-1BDC-4D25-B9FE-EFFA192731D4}" destId="{DB9CCFBD-693E-4B91-A367-54AFDB143656}" srcOrd="1" destOrd="0" presId="urn:microsoft.com/office/officeart/2008/layout/VerticalAccentList"/>
    <dgm:cxn modelId="{9789B159-A481-42E5-B56A-05B9A071468C}" type="presParOf" srcId="{2B706318-1BDC-4D25-B9FE-EFFA192731D4}" destId="{CC280C11-11BB-4D3A-B49B-BCFCE5EF9CFE}" srcOrd="2" destOrd="0" presId="urn:microsoft.com/office/officeart/2008/layout/VerticalAccentList"/>
    <dgm:cxn modelId="{09D4DF11-647D-4139-86CA-710584788E82}" type="presParOf" srcId="{2B706318-1BDC-4D25-B9FE-EFFA192731D4}" destId="{0BDB282C-B72D-45A4-9D73-99DA1587DB7B}" srcOrd="3" destOrd="0" presId="urn:microsoft.com/office/officeart/2008/layout/VerticalAccentList"/>
    <dgm:cxn modelId="{9E31B67D-9137-43BB-95AA-6F525DACA23D}" type="presParOf" srcId="{2B706318-1BDC-4D25-B9FE-EFFA192731D4}" destId="{4CEDFC8D-7C91-44D5-82FA-A6CE110493F3}" srcOrd="4" destOrd="0" presId="urn:microsoft.com/office/officeart/2008/layout/VerticalAccentList"/>
    <dgm:cxn modelId="{82B1944F-F29E-447C-9181-B5D33A60B525}" type="presParOf" srcId="{2B706318-1BDC-4D25-B9FE-EFFA192731D4}" destId="{E152E977-0697-46FF-8342-7463B78FCCB0}" srcOrd="5" destOrd="0" presId="urn:microsoft.com/office/officeart/2008/layout/VerticalAccentList"/>
    <dgm:cxn modelId="{450B1A3C-CAB0-477C-9263-4E7C045B187B}" type="presParOf" srcId="{2B706318-1BDC-4D25-B9FE-EFFA192731D4}" destId="{324277A6-AC4D-4B0B-96D1-1C738493A512}" srcOrd="6" destOrd="0" presId="urn:microsoft.com/office/officeart/2008/layout/VerticalAccentList"/>
    <dgm:cxn modelId="{56C7C8E1-F509-4A28-BC19-B3511967893B}" type="presParOf" srcId="{D5252D20-2133-43DE-8983-A2D5F9A65B5E}" destId="{66481371-326E-440F-A90C-5962F2E887D3}" srcOrd="2" destOrd="0" presId="urn:microsoft.com/office/officeart/2008/layout/VerticalAccentList"/>
    <dgm:cxn modelId="{4563C350-CBB6-4D61-ABE1-FCA28FE9DD07}" type="presParOf" srcId="{D5252D20-2133-43DE-8983-A2D5F9A65B5E}" destId="{BD507C5B-D165-4A2D-BD03-8BB0ACCC505D}" srcOrd="3" destOrd="0" presId="urn:microsoft.com/office/officeart/2008/layout/VerticalAccentList"/>
    <dgm:cxn modelId="{9F97074A-906B-434C-A928-B303B3CD7E3B}" type="presParOf" srcId="{BD507C5B-D165-4A2D-BD03-8BB0ACCC505D}" destId="{C71ED3EA-345F-48BC-BA75-1C8176D9E067}" srcOrd="0" destOrd="0" presId="urn:microsoft.com/office/officeart/2008/layout/VerticalAccentList"/>
    <dgm:cxn modelId="{843516A1-4E44-490E-8776-7287D2306384}" type="presParOf" srcId="{D5252D20-2133-43DE-8983-A2D5F9A65B5E}" destId="{FB0C9C83-DAE1-4A23-81C1-117B09DA32DE}" srcOrd="4" destOrd="0" presId="urn:microsoft.com/office/officeart/2008/layout/VerticalAccentList"/>
    <dgm:cxn modelId="{43275CA9-9624-4F8D-88BE-B1D06395D55F}" type="presParOf" srcId="{FB0C9C83-DAE1-4A23-81C1-117B09DA32DE}" destId="{C15355D5-271F-497A-A7C9-C4E37F753A7F}" srcOrd="0" destOrd="0" presId="urn:microsoft.com/office/officeart/2008/layout/VerticalAccentList"/>
    <dgm:cxn modelId="{65A2F1F2-F136-4B4A-A3A2-751017218342}" type="presParOf" srcId="{FB0C9C83-DAE1-4A23-81C1-117B09DA32DE}" destId="{2AAA20CC-3955-45C1-B14F-90162AF04E52}" srcOrd="1" destOrd="0" presId="urn:microsoft.com/office/officeart/2008/layout/VerticalAccentList"/>
    <dgm:cxn modelId="{21D74152-0D4C-417F-A15F-D58200512F9A}" type="presParOf" srcId="{FB0C9C83-DAE1-4A23-81C1-117B09DA32DE}" destId="{21DA3612-E8AD-46A6-8407-BFAECCEE5613}" srcOrd="2" destOrd="0" presId="urn:microsoft.com/office/officeart/2008/layout/VerticalAccentList"/>
    <dgm:cxn modelId="{1D69FE94-8150-4C8F-BFFD-19FF00EB2AA8}" type="presParOf" srcId="{FB0C9C83-DAE1-4A23-81C1-117B09DA32DE}" destId="{E1E1A3DD-0344-4054-A194-3998A9D757EB}" srcOrd="3" destOrd="0" presId="urn:microsoft.com/office/officeart/2008/layout/VerticalAccentList"/>
    <dgm:cxn modelId="{1D8E21D8-7A97-4E3C-9A76-62A8774BFA41}" type="presParOf" srcId="{FB0C9C83-DAE1-4A23-81C1-117B09DA32DE}" destId="{054D385C-E38E-4365-9391-9649799D319A}" srcOrd="4" destOrd="0" presId="urn:microsoft.com/office/officeart/2008/layout/VerticalAccentList"/>
    <dgm:cxn modelId="{27B8FFBB-5B7A-4C72-B418-7F833BF81EF3}" type="presParOf" srcId="{FB0C9C83-DAE1-4A23-81C1-117B09DA32DE}" destId="{E4A6FC66-0DF2-4E8F-BA37-95AC9BB420B2}" srcOrd="5" destOrd="0" presId="urn:microsoft.com/office/officeart/2008/layout/VerticalAccentList"/>
    <dgm:cxn modelId="{94E85879-6ECC-42BF-8275-9263D26286DD}" type="presParOf" srcId="{FB0C9C83-DAE1-4A23-81C1-117B09DA32DE}" destId="{0F2D1D6B-AAFF-475B-B3D4-117F113DE881}" srcOrd="6" destOrd="0" presId="urn:microsoft.com/office/officeart/2008/layout/VerticalAccentList"/>
    <dgm:cxn modelId="{809CBC4B-4A7D-4DF3-A7D9-62E394DFDD88}" type="presParOf" srcId="{D5252D20-2133-43DE-8983-A2D5F9A65B5E}" destId="{EEC5228C-9E40-4C6B-B879-B0FC9424FD03}" srcOrd="5" destOrd="0" presId="urn:microsoft.com/office/officeart/2008/layout/VerticalAccentList"/>
    <dgm:cxn modelId="{A816242A-A987-4E6E-ADAD-A39B4B9FEF18}" type="presParOf" srcId="{D5252D20-2133-43DE-8983-A2D5F9A65B5E}" destId="{4594C988-DCA1-4376-AA7A-79069AE731C0}" srcOrd="6" destOrd="0" presId="urn:microsoft.com/office/officeart/2008/layout/VerticalAccentList"/>
    <dgm:cxn modelId="{8BEEC9E3-8945-4E2D-AF08-1A3B15D5270E}" type="presParOf" srcId="{4594C988-DCA1-4376-AA7A-79069AE731C0}" destId="{3ED6D16D-8F52-4588-B503-55D4C0E2EF17}" srcOrd="0" destOrd="0" presId="urn:microsoft.com/office/officeart/2008/layout/VerticalAccentList"/>
    <dgm:cxn modelId="{5AAFD5B0-0FFE-4F62-9D13-AF2CA51DF0A4}" type="presParOf" srcId="{D5252D20-2133-43DE-8983-A2D5F9A65B5E}" destId="{D17D73F6-66EB-4CE6-8F68-4F06C050924E}" srcOrd="7" destOrd="0" presId="urn:microsoft.com/office/officeart/2008/layout/VerticalAccentList"/>
    <dgm:cxn modelId="{E06C62C3-13A6-4712-99E2-9AE38B2F5370}" type="presParOf" srcId="{D17D73F6-66EB-4CE6-8F68-4F06C050924E}" destId="{745B3689-BE64-49CF-8E7E-A94734B8D6C3}" srcOrd="0" destOrd="0" presId="urn:microsoft.com/office/officeart/2008/layout/VerticalAccentList"/>
    <dgm:cxn modelId="{ACB0C556-A2B8-4702-9A69-011738DE19A2}" type="presParOf" srcId="{D17D73F6-66EB-4CE6-8F68-4F06C050924E}" destId="{D574FF1C-A920-459A-8A2D-6D69F0DB7208}" srcOrd="1" destOrd="0" presId="urn:microsoft.com/office/officeart/2008/layout/VerticalAccentList"/>
    <dgm:cxn modelId="{2A9BEC8E-E6A8-41EE-AFD0-19F635DA7889}" type="presParOf" srcId="{D17D73F6-66EB-4CE6-8F68-4F06C050924E}" destId="{7DDBD678-703C-4167-A3A4-1377E90FFB51}" srcOrd="2" destOrd="0" presId="urn:microsoft.com/office/officeart/2008/layout/VerticalAccentList"/>
    <dgm:cxn modelId="{FD391873-659B-470D-9FC7-FAAFE99A9AFF}" type="presParOf" srcId="{D17D73F6-66EB-4CE6-8F68-4F06C050924E}" destId="{4D909CC7-4AC1-4270-890D-02EF639E0504}" srcOrd="3" destOrd="0" presId="urn:microsoft.com/office/officeart/2008/layout/VerticalAccentList"/>
    <dgm:cxn modelId="{C814BA7A-AA9A-4E48-913D-2A1D3B4429C4}" type="presParOf" srcId="{D17D73F6-66EB-4CE6-8F68-4F06C050924E}" destId="{3AA0524A-6821-4C81-AB2F-AB31C21F99E2}" srcOrd="4" destOrd="0" presId="urn:microsoft.com/office/officeart/2008/layout/VerticalAccentList"/>
    <dgm:cxn modelId="{944C0D0B-1CA6-4A40-9C29-65C5E796582E}" type="presParOf" srcId="{D17D73F6-66EB-4CE6-8F68-4F06C050924E}" destId="{859282EE-53E6-4BE0-AFC0-2223B9638963}" srcOrd="5" destOrd="0" presId="urn:microsoft.com/office/officeart/2008/layout/VerticalAccentList"/>
    <dgm:cxn modelId="{F6ED5630-96AF-4D28-8C12-E7D8D10C89A0}" type="presParOf" srcId="{D17D73F6-66EB-4CE6-8F68-4F06C050924E}" destId="{2B1AB904-C045-4459-98D8-5DA6C292CB8B}" srcOrd="6" destOrd="0" presId="urn:microsoft.com/office/officeart/2008/layout/VerticalAccentList"/>
    <dgm:cxn modelId="{7F59FF68-BFEE-43A0-A174-7173B9B0B873}" type="presParOf" srcId="{D5252D20-2133-43DE-8983-A2D5F9A65B5E}" destId="{BEC5B628-BCA3-4A5F-956B-D6F4744ABC8B}" srcOrd="8" destOrd="0" presId="urn:microsoft.com/office/officeart/2008/layout/VerticalAccentList"/>
    <dgm:cxn modelId="{9A384266-ED66-4B2A-B95C-12865B1A49DA}" type="presParOf" srcId="{D5252D20-2133-43DE-8983-A2D5F9A65B5E}" destId="{8A3F964B-1F4F-4D77-B415-F112E11E7F68}" srcOrd="9" destOrd="0" presId="urn:microsoft.com/office/officeart/2008/layout/VerticalAccentList"/>
    <dgm:cxn modelId="{3858A763-4CCF-455E-B3A5-033F66D17381}" type="presParOf" srcId="{8A3F964B-1F4F-4D77-B415-F112E11E7F68}" destId="{BC425E35-596B-4F9D-9EFE-5C9A2BBAB9ED}" srcOrd="0" destOrd="0" presId="urn:microsoft.com/office/officeart/2008/layout/VerticalAccentList"/>
    <dgm:cxn modelId="{6F0D43E6-9CF9-442B-AABA-D5840898A495}" type="presParOf" srcId="{D5252D20-2133-43DE-8983-A2D5F9A65B5E}" destId="{6D50DB81-15E2-4CF3-9778-3B00BE64DA81}" srcOrd="10" destOrd="0" presId="urn:microsoft.com/office/officeart/2008/layout/VerticalAccentList"/>
    <dgm:cxn modelId="{5A3F475E-2949-467D-928A-3B2C8C2B609B}" type="presParOf" srcId="{6D50DB81-15E2-4CF3-9778-3B00BE64DA81}" destId="{B0DC5713-56DA-48D8-9F41-4E770AB8A5ED}" srcOrd="0" destOrd="0" presId="urn:microsoft.com/office/officeart/2008/layout/VerticalAccentList"/>
    <dgm:cxn modelId="{8CDE17DB-8375-403E-9474-E461C439D122}" type="presParOf" srcId="{6D50DB81-15E2-4CF3-9778-3B00BE64DA81}" destId="{45BB9AC3-700E-4A0F-BD0E-ED2D6A2BE4B7}" srcOrd="1" destOrd="0" presId="urn:microsoft.com/office/officeart/2008/layout/VerticalAccentList"/>
    <dgm:cxn modelId="{F9D59BA6-E4D7-4B02-9F4B-E11B30171EAE}" type="presParOf" srcId="{6D50DB81-15E2-4CF3-9778-3B00BE64DA81}" destId="{485A2201-C4EA-4069-99BA-D8C2C29D1CAF}" srcOrd="2" destOrd="0" presId="urn:microsoft.com/office/officeart/2008/layout/VerticalAccentList"/>
    <dgm:cxn modelId="{70C1A9CD-7D2B-4160-9AFA-E849417A2672}" type="presParOf" srcId="{6D50DB81-15E2-4CF3-9778-3B00BE64DA81}" destId="{4637BCD4-A7B7-4880-8F05-7B937B89B8C8}" srcOrd="3" destOrd="0" presId="urn:microsoft.com/office/officeart/2008/layout/VerticalAccentList"/>
    <dgm:cxn modelId="{A5FFAA42-8AFD-4ED5-B349-AF4798615C1E}" type="presParOf" srcId="{6D50DB81-15E2-4CF3-9778-3B00BE64DA81}" destId="{6ACC709D-D6E7-42D5-ABA4-DA17A1EDD7A3}" srcOrd="4" destOrd="0" presId="urn:microsoft.com/office/officeart/2008/layout/VerticalAccentList"/>
    <dgm:cxn modelId="{B1111248-D3C1-496B-BEF8-19EB92A59028}" type="presParOf" srcId="{6D50DB81-15E2-4CF3-9778-3B00BE64DA81}" destId="{375816D2-6C45-463F-9A8E-931275655AD2}" srcOrd="5" destOrd="0" presId="urn:microsoft.com/office/officeart/2008/layout/VerticalAccentList"/>
    <dgm:cxn modelId="{2148E096-E085-4D8D-90A0-E56E9E47D41B}" type="presParOf" srcId="{6D50DB81-15E2-4CF3-9778-3B00BE64DA81}" destId="{D3C39262-8D08-4D17-AA94-D894673BA5DC}" srcOrd="6" destOrd="0" presId="urn:microsoft.com/office/officeart/2008/layout/VerticalAccentList"/>
    <dgm:cxn modelId="{5C8E2C45-6977-40CC-B559-8014BAA6F67B}" type="presParOf" srcId="{D5252D20-2133-43DE-8983-A2D5F9A65B5E}" destId="{6A80A496-E477-4A82-95ED-D76198A8BB62}" srcOrd="11" destOrd="0" presId="urn:microsoft.com/office/officeart/2008/layout/VerticalAccentList"/>
    <dgm:cxn modelId="{B603BB75-070B-4485-B139-1E15749B0502}" type="presParOf" srcId="{D5252D20-2133-43DE-8983-A2D5F9A65B5E}" destId="{1E02E0E5-F874-4CA2-82FE-DD42AB7D73D2}" srcOrd="12" destOrd="0" presId="urn:microsoft.com/office/officeart/2008/layout/VerticalAccentList"/>
    <dgm:cxn modelId="{7C33876A-94BE-4F39-AC6A-CFFF614CD817}" type="presParOf" srcId="{1E02E0E5-F874-4CA2-82FE-DD42AB7D73D2}" destId="{58D2E79D-626D-40E5-9EB3-63D691FE891E}" srcOrd="0" destOrd="0" presId="urn:microsoft.com/office/officeart/2008/layout/VerticalAccentList"/>
    <dgm:cxn modelId="{BADD8CDD-A739-4AB7-961E-9774125FFCC7}" type="presParOf" srcId="{D5252D20-2133-43DE-8983-A2D5F9A65B5E}" destId="{623A5E3C-8208-4B88-A501-034364549F93}" srcOrd="13" destOrd="0" presId="urn:microsoft.com/office/officeart/2008/layout/VerticalAccentList"/>
    <dgm:cxn modelId="{56054DF4-7293-4448-B1D3-59F384471CB3}" type="presParOf" srcId="{623A5E3C-8208-4B88-A501-034364549F93}" destId="{B57C8C1A-CB40-4792-A68B-09B8B6880EAB}" srcOrd="0" destOrd="0" presId="urn:microsoft.com/office/officeart/2008/layout/VerticalAccentList"/>
    <dgm:cxn modelId="{B0462594-61C5-47EB-8819-ECBD3689BBEF}" type="presParOf" srcId="{623A5E3C-8208-4B88-A501-034364549F93}" destId="{AEF3CC79-5466-4F41-815E-52DC9BA5AC88}" srcOrd="1" destOrd="0" presId="urn:microsoft.com/office/officeart/2008/layout/VerticalAccentList"/>
    <dgm:cxn modelId="{09BE040B-D930-4E1E-A3A9-2303B2DD2E64}" type="presParOf" srcId="{623A5E3C-8208-4B88-A501-034364549F93}" destId="{D8ADD346-11DA-4D6F-A731-FE2FBB91D521}" srcOrd="2" destOrd="0" presId="urn:microsoft.com/office/officeart/2008/layout/VerticalAccentList"/>
    <dgm:cxn modelId="{F9DE7702-BD78-484D-A316-01D63A79AE0B}" type="presParOf" srcId="{623A5E3C-8208-4B88-A501-034364549F93}" destId="{4A4996E6-BC56-4755-91E7-7C605A9F99C6}" srcOrd="3" destOrd="0" presId="urn:microsoft.com/office/officeart/2008/layout/VerticalAccentList"/>
    <dgm:cxn modelId="{3D2F5391-BCC7-4D88-A867-7E6B1862EE2B}" type="presParOf" srcId="{623A5E3C-8208-4B88-A501-034364549F93}" destId="{F3B0C0C6-824C-4D74-B2B2-E2F795064825}" srcOrd="4" destOrd="0" presId="urn:microsoft.com/office/officeart/2008/layout/VerticalAccentList"/>
    <dgm:cxn modelId="{2BC11593-7CF5-4D09-B5DE-37CA7D964C17}" type="presParOf" srcId="{623A5E3C-8208-4B88-A501-034364549F93}" destId="{A2D5C1A0-8B85-4919-A7A1-FD02BFE48CA4}" srcOrd="5" destOrd="0" presId="urn:microsoft.com/office/officeart/2008/layout/VerticalAccentList"/>
    <dgm:cxn modelId="{59C489C1-7685-4503-9AFC-783B8EA343C2}" type="presParOf" srcId="{623A5E3C-8208-4B88-A501-034364549F93}" destId="{0086C05E-0BC5-4D3B-8872-1781F6539240}" srcOrd="6" destOrd="0" presId="urn:microsoft.com/office/officeart/2008/layout/VerticalAccentList"/>
  </dgm:cxnLst>
  <dgm:bg/>
  <dgm:whole/>
  <dgm:extLst>
    <a:ext uri="http://schemas.microsoft.com/office/drawing/2008/diagram">
      <dsp:dataModelExt xmlns:dsp="http://schemas.microsoft.com/office/drawing/2008/diagram" xmlns="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2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vList3#1">
  <dgm:title val=""/>
  <dgm:desc val=""/>
  <dgm:catLst>
    <dgm:cat type="list" pri="14000"/>
    <dgm:cat type="convert" pri="3000"/>
    <dgm:cat type="picture" pri="27000"/>
    <dgm:cat type="pictureconvert" pri="27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Flow">
    <dgm:varLst>
      <dgm:dir/>
      <dgm:resizeHandles val="exact"/>
    </dgm:varLst>
    <dgm:alg type="lin">
      <dgm:param type="linDir" val="fromT"/>
      <dgm:param type="vertAlign" val="mid"/>
      <dgm:param type="horzAlign" val="ctr"/>
    </dgm:alg>
    <dgm:shape xmlns:r="http://schemas.openxmlformats.org/officeDocument/2006/relationships" r:blip="">
      <dgm:adjLst/>
    </dgm:shape>
    <dgm:presOf/>
    <dgm:constrLst>
      <dgm:constr type="w" for="ch" forName="composite" refType="w"/>
      <dgm:constr type="h" for="ch" forName="composite" refType="h"/>
      <dgm:constr type="h" for="ch" forName="spacing" refType="h" refFor="ch" refForName="composite" fact="0.25"/>
      <dgm:constr type="h" for="ch" forName="spacing" refType="w" op="lte" fact="0.1"/>
      <dgm:constr type="primFontSz" for="des" ptType="node" op="equ" val="65"/>
    </dgm:constrLst>
    <dgm:ruleLst/>
    <dgm:forEach name="Name0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hoose name="Name1">
          <dgm:if name="Name2" func="var" arg="dir" op="equ" val="norm">
            <dgm:constrLst>
              <dgm:constr type="w" for="ch" forName="imgShp" refType="w" fact="0.335"/>
              <dgm:constr type="h" for="ch" forName="imgShp" refType="w" refFor="ch" refForName="imgShp" op="equ"/>
              <dgm:constr type="h" for="ch" forName="imgShp" refType="h" op="lte"/>
              <dgm:constr type="ctrY" for="ch" forName="imgShp" refType="h" fact="0.5"/>
              <dgm:constr type="l" for="ch" forName="imgShp"/>
              <dgm:constr type="w" for="ch" forName="txShp" refType="w" op="equ" fact="0.665"/>
              <dgm:constr type="h" for="ch" forName="txShp" refType="h" refFor="ch" refForName="imgShp" op="equ"/>
              <dgm:constr type="ctrY" for="ch" forName="txShp" refType="h" fact="0.5"/>
              <dgm:constr type="l" for="ch" forName="txShp" refType="w" refFor="ch" refForName="imgShp" fact="0.5"/>
              <dgm:constr type="lMarg" for="ch" forName="txShp" refType="w" refFor="ch" refForName="imgShp" fact="1.25"/>
            </dgm:constrLst>
          </dgm:if>
          <dgm:else name="Name3">
            <dgm:constrLst>
              <dgm:constr type="w" for="ch" forName="imgShp" refType="w" fact="0.335"/>
              <dgm:constr type="h" for="ch" forName="imgShp" refType="w" refFor="ch" refForName="imgShp" op="equ"/>
              <dgm:constr type="h" for="ch" forName="imgShp" refType="h" op="lte"/>
              <dgm:constr type="ctrY" for="ch" forName="imgShp" refType="h" fact="0.5"/>
              <dgm:constr type="r" for="ch" forName="imgShp" refType="w"/>
              <dgm:constr type="w" for="ch" forName="txShp" refType="w" op="equ" fact="0.665"/>
              <dgm:constr type="h" for="ch" forName="txShp" refType="h" refFor="ch" refForName="imgShp" op="equ"/>
              <dgm:constr type="ctrY" for="ch" forName="txShp" refType="h" fact="0.5"/>
              <dgm:constr type="r" for="ch" forName="txShp" refType="ctrX" refFor="ch" refForName="imgShp"/>
              <dgm:constr type="rMarg" for="ch" forName="txShp" refType="w" refFor="ch" refForName="imgShp" fact="1.25"/>
            </dgm:constrLst>
          </dgm:else>
        </dgm:choose>
        <dgm:ruleLst/>
        <dgm:layoutNode name="imgShp" styleLbl="fgImgPlace1">
          <dgm:alg type="sp"/>
          <dgm:shape xmlns:r="http://schemas.openxmlformats.org/officeDocument/2006/relationships" type="ellipse" r:blip="" blipPhldr="1">
            <dgm:adjLst/>
          </dgm:shape>
          <dgm:presOf/>
          <dgm:constrLst/>
          <dgm:ruleLst/>
        </dgm:layoutNode>
        <dgm:layoutNode name="txShp">
          <dgm:varLst>
            <dgm:bulletEnabled val="1"/>
          </dgm:varLst>
          <dgm:alg type="tx"/>
          <dgm:choose name="Name4">
            <dgm:if name="Name5" func="var" arg="dir" op="equ" val="norm">
              <dgm:shape xmlns:r="http://schemas.openxmlformats.org/officeDocument/2006/relationships" rot="180" type="homePlate" r:blip="" zOrderOff="-1">
                <dgm:adjLst/>
              </dgm:shape>
            </dgm:if>
            <dgm:else name="Name6">
              <dgm:shape xmlns:r="http://schemas.openxmlformats.org/officeDocument/2006/relationships" type="homePlate" r:blip="" zOrderOff="-1">
                <dgm:adjLst/>
              </dgm:shape>
            </dgm:else>
          </dgm:choose>
          <dgm:presOf axis="desOrSelf" ptType="node"/>
          <dgm:constrLst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</dgm:layoutNode>
      <dgm:forEach name="Name7" axis="followSib" ptType="sibTrans" cnt="1">
        <dgm:layoutNode name="spacing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8/layout/VerticalAccentList">
  <dgm:title val=""/>
  <dgm:desc val=""/>
  <dgm:catLst>
    <dgm:cat type="list" pri="16500"/>
  </dgm:catLst>
  <dgm:samp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sampData>
  <dgm:style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styleData>
  <dgm:clr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clrData>
  <dgm:layoutNode name="Name0">
    <dgm:varLst>
      <dgm:chMax/>
      <dgm:chPref/>
      <dgm:dir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constrLst>
      <dgm:constr type="primFontSz" for="des" forName="parenttext" refType="primFontSz" refFor="des" refForName="childtext" op="gte"/>
      <dgm:constr type="w" for="ch" forName="composite" refType="w"/>
      <dgm:constr type="h" for="ch" forName="composite" refType="h"/>
      <dgm:constr type="w" for="ch" forName="parallelogramComposite" refType="w"/>
      <dgm:constr type="h" for="ch" forName="parallelogramComposite" refType="h"/>
      <dgm:constr type="w" for="ch" forName="parenttextcomposite" refType="w" fact="0.9"/>
      <dgm:constr type="h" for="ch" forName="parenttextcomposite" refType="h" fact="0.6"/>
      <dgm:constr type="h" for="ch" forName="sibTrans" refType="h" refFor="ch" refForName="composite" op="equ" fact="0.02"/>
      <dgm:constr type="h" for="ch" forName="sibTrans" op="equ"/>
    </dgm:constrLst>
    <dgm:forEach name="nodesForEach" axis="ch" ptType="node">
      <dgm:layoutNode name="parenttextcomposite">
        <dgm:alg type="composite">
          <dgm:param type="ar" val="11"/>
        </dgm:alg>
        <dgm:shape xmlns:r="http://schemas.openxmlformats.org/officeDocument/2006/relationships" r:blip="">
          <dgm:adjLst/>
        </dgm:shape>
        <dgm:constrLst>
          <dgm:constr type="h" for="ch" forName="parenttext" refType="h"/>
          <dgm:constr type="w" for="ch" forName="parenttext" refType="w"/>
        </dgm:constrLst>
        <dgm:layoutNode name="parenttext" styleLbl="revTx">
          <dgm:varLst>
            <dgm:chMax/>
            <dgm:chPref val="2"/>
            <dgm:bulletEnabled val="1"/>
          </dgm:varLst>
          <dgm:choose name="Name4">
            <dgm:if name="Name5" func="var" arg="dir" op="equ" val="norm">
              <dgm:alg type="tx">
                <dgm:param type="parTxLTRAlign" val="l"/>
                <dgm:param type="txAnchorVert" val="b"/>
              </dgm:alg>
            </dgm:if>
            <dgm:else name="Name6">
              <dgm:alg type="tx">
                <dgm:param type="parTxLTRAlign" val="r"/>
                <dgm:param type="txAnchorVert" val="b"/>
              </dgm:alg>
            </dgm:else>
          </dgm:choose>
          <dgm:shape xmlns:r="http://schemas.openxmlformats.org/officeDocument/2006/relationships" type="rect" r:blip="">
            <dgm:adjLst/>
          </dgm:shape>
          <dgm:presOf axis="self" ptType="node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</dgm:layoutNode>
      <dgm:choose name="Name7">
        <dgm:if name="Name8" axis="ch" ptType="node" func="cnt" op="gte" val="1">
          <dgm:layoutNode name="composite">
            <dgm:alg type="composite">
              <dgm:param type="ar" val="6"/>
            </dgm:alg>
            <dgm:shape xmlns:r="http://schemas.openxmlformats.org/officeDocument/2006/relationships" r:blip="">
              <dgm:adjLst/>
            </dgm:shape>
            <dgm:choose name="Name9">
              <dgm:if name="Name10" func="var" arg="dir" op="equ" val="norm">
                <dgm:constrLst>
                  <dgm:constr type="l" for="ch" forName="chevron1" refType="w" fact="0.0301"/>
                  <dgm:constr type="t" for="ch" forName="chevron1" refType="h" fact="0"/>
                  <dgm:constr type="w" for="ch" forName="chevron1" refType="w" fact="0.2106"/>
                  <dgm:constr type="h" for="ch" forName="chevron1" refType="h"/>
                  <dgm:constr type="l" for="ch" forName="chevron2" refType="w" fact="0.1566"/>
                  <dgm:constr type="t" for="ch" forName="chevron2" refType="h" fact="0"/>
                  <dgm:constr type="w" for="ch" forName="chevron2" refType="w" fact="0.2106"/>
                  <dgm:constr type="h" for="ch" forName="chevron2" refType="h"/>
                  <dgm:constr type="l" for="ch" forName="chevron3" refType="w" fact="0.2832"/>
                  <dgm:constr type="t" for="ch" forName="chevron3" refType="h" fact="0"/>
                  <dgm:constr type="w" for="ch" forName="chevron3" refType="w" fact="0.2106"/>
                  <dgm:constr type="h" for="ch" forName="chevron3" refType="h"/>
                  <dgm:constr type="l" for="ch" forName="chevron4" refType="w" fact="0.4097"/>
                  <dgm:constr type="t" for="ch" forName="chevron4" refType="h" fact="0"/>
                  <dgm:constr type="w" for="ch" forName="chevron4" refType="w" fact="0.2106"/>
                  <dgm:constr type="h" for="ch" forName="chevron4" refType="h"/>
                  <dgm:constr type="l" for="ch" forName="chevron5" refType="w" fact="0.5363"/>
                  <dgm:constr type="t" for="ch" forName="chevron5" refType="h" fact="0"/>
                  <dgm:constr type="w" for="ch" forName="chevron5" refType="w" fact="0.2106"/>
                  <dgm:constr type="h" for="ch" forName="chevron5" refType="h"/>
                  <dgm:constr type="l" for="ch" forName="chevron6" refType="w" fact="0.6628"/>
                  <dgm:constr type="t" for="ch" forName="chevron6" refType="h" fact="0"/>
                  <dgm:constr type="w" for="ch" forName="chevron6" refType="w" fact="0.2106"/>
                  <dgm:constr type="h" for="ch" forName="chevron6" refType="h"/>
                  <dgm:constr type="l" for="ch" forName="chevron7" refType="w" fact="0.7894"/>
                  <dgm:constr type="t" for="ch" forName="chevron7" refType="h" fact="0"/>
                  <dgm:constr type="w" for="ch" forName="chevron7" refType="w" fact="0.2106"/>
                  <dgm:constr type="h" for="ch" forName="chevron7" refType="h"/>
                  <dgm:constr type="l" for="ch" forName="childtext" refType="w" fact="0.0301"/>
                  <dgm:constr type="t" for="ch" forName="childtext" refType="h" fact="0.1"/>
                  <dgm:constr type="w" for="ch" forName="childtext" refType="w" fact="0.9117"/>
                  <dgm:constr type="h" for="ch" forName="childtext" refType="h" fact="0.8"/>
                </dgm:constrLst>
              </dgm:if>
              <dgm:else name="Name11">
                <dgm:constrLst>
                  <dgm:constr type="l" for="ch" forName="chevron1" refType="w" fact="0.0301"/>
                  <dgm:constr type="t" for="ch" forName="chevron1" refType="h" fact="0"/>
                  <dgm:constr type="w" for="ch" forName="chevron1" refType="w" fact="0.2106"/>
                  <dgm:constr type="h" for="ch" forName="chevron1" refType="h"/>
                  <dgm:constr type="l" for="ch" forName="chevron2" refType="w" fact="0.1566"/>
                  <dgm:constr type="t" for="ch" forName="chevron2" refType="h" fact="0"/>
                  <dgm:constr type="w" for="ch" forName="chevron2" refType="w" fact="0.2106"/>
                  <dgm:constr type="h" for="ch" forName="chevron2" refType="h"/>
                  <dgm:constr type="l" for="ch" forName="chevron3" refType="w" fact="0.2832"/>
                  <dgm:constr type="t" for="ch" forName="chevron3" refType="h" fact="0"/>
                  <dgm:constr type="w" for="ch" forName="chevron3" refType="w" fact="0.2106"/>
                  <dgm:constr type="h" for="ch" forName="chevron3" refType="h"/>
                  <dgm:constr type="l" for="ch" forName="chevron4" refType="w" fact="0.4097"/>
                  <dgm:constr type="t" for="ch" forName="chevron4" refType="h" fact="0"/>
                  <dgm:constr type="w" for="ch" forName="chevron4" refType="w" fact="0.2106"/>
                  <dgm:constr type="h" for="ch" forName="chevron4" refType="h"/>
                  <dgm:constr type="l" for="ch" forName="chevron5" refType="w" fact="0.5363"/>
                  <dgm:constr type="t" for="ch" forName="chevron5" refType="h" fact="0"/>
                  <dgm:constr type="w" for="ch" forName="chevron5" refType="w" fact="0.2106"/>
                  <dgm:constr type="h" for="ch" forName="chevron5" refType="h"/>
                  <dgm:constr type="l" for="ch" forName="chevron6" refType="w" fact="0.6628"/>
                  <dgm:constr type="t" for="ch" forName="chevron6" refType="h" fact="0"/>
                  <dgm:constr type="w" for="ch" forName="chevron6" refType="w" fact="0.2106"/>
                  <dgm:constr type="h" for="ch" forName="chevron6" refType="h"/>
                  <dgm:constr type="l" for="ch" forName="chevron7" refType="w" fact="0.7894"/>
                  <dgm:constr type="t" for="ch" forName="chevron7" refType="h" fact="0"/>
                  <dgm:constr type="w" for="ch" forName="chevron7" refType="w" fact="0.2106"/>
                  <dgm:constr type="h" for="ch" forName="chevron7" refType="h"/>
                  <dgm:constr type="l" for="ch" forName="childtext" refType="w" fact="0.0883"/>
                  <dgm:constr type="t" for="ch" forName="childtext" refType="h" fact="0.1"/>
                  <dgm:constr type="w" for="ch" forName="childtext" refType="w" fact="0.9117"/>
                  <dgm:constr type="h" for="ch" forName="childtext" refType="h" fact="0.8"/>
                </dgm:constrLst>
              </dgm:else>
            </dgm:choose>
            <dgm:ruleLst/>
            <dgm:layoutNode name="chevron1" styleLbl="alignNode1">
              <dgm:alg type="sp"/>
              <dgm:choose name="Name12">
                <dgm:if name="Name13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14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2" styleLbl="alignNode1">
              <dgm:alg type="sp"/>
              <dgm:choose name="Name15">
                <dgm:if name="Name16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17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3" styleLbl="alignNode1">
              <dgm:alg type="sp"/>
              <dgm:choose name="Name18">
                <dgm:if name="Name19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0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4" styleLbl="alignNode1">
              <dgm:alg type="sp"/>
              <dgm:choose name="Name21">
                <dgm:if name="Name22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3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5" styleLbl="alignNode1">
              <dgm:alg type="sp"/>
              <dgm:choose name="Name24">
                <dgm:if name="Name25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6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6" styleLbl="alignNode1">
              <dgm:alg type="sp"/>
              <dgm:choose name="Name27">
                <dgm:if name="Name28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9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7" styleLbl="alignNode1">
              <dgm:alg type="sp"/>
              <dgm:choose name="Name30">
                <dgm:if name="Name31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32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ildtext" styleLbl="solidFgAcc1">
              <dgm:varLst>
                <dgm:chMax/>
                <dgm:chPref val="0"/>
                <dgm:bulletEnabled val="1"/>
              </dgm:varLst>
              <dgm:choose name="Name33">
                <dgm:if name="Name34" func="var" arg="dir" op="equ" val="norm">
                  <dgm:alg type="tx">
                    <dgm:param type="parTxLTRAlign" val="l"/>
                    <dgm:param type="txAnchorVertCh" val="t"/>
                  </dgm:alg>
                </dgm:if>
                <dgm:else name="Name35">
                  <dgm:alg type="tx">
                    <dgm:param type="parTxLTRAlign" val="r"/>
                    <dgm:param type="shpTxLTRAlignCh" val="r"/>
                    <dgm:param type="txAnchorVertCh" val="t"/>
                  </dgm:alg>
                </dgm:else>
              </dgm:choose>
              <dgm:shape xmlns:r="http://schemas.openxmlformats.org/officeDocument/2006/relationships" type="rect" r:blip="">
                <dgm:adjLst/>
              </dgm:shape>
              <dgm:presOf axis="des" ptType="node"/>
              <dgm:constrLst>
                <dgm:constr type="lMarg" refType="primFontSz" fact="0.2"/>
                <dgm:constr type="rMarg" refType="primFontSz" fact="0.2"/>
                <dgm:constr type="tMarg" refType="primFontSz" fact="0.2"/>
                <dgm:constr type="bMarg" refType="primFontSz" fact="0.2"/>
              </dgm:constrLst>
              <dgm:ruleLst>
                <dgm:rule type="primFontSz" val="5" fact="NaN" max="NaN"/>
              </dgm:ruleLst>
            </dgm:layoutNode>
          </dgm:layoutNode>
        </dgm:if>
        <dgm:else name="Name36">
          <dgm:layoutNode name="parallelogramComposite">
            <dgm:alg type="composite">
              <dgm:param type="ar" val="50"/>
            </dgm:alg>
            <dgm:shape xmlns:r="http://schemas.openxmlformats.org/officeDocument/2006/relationships" r:blip="">
              <dgm:adjLst/>
            </dgm:shape>
            <dgm:constrLst>
              <dgm:constr type="l" for="ch" forName="parallelogram1" refType="w" fact="0"/>
              <dgm:constr type="t" for="ch" forName="parallelogram1" refType="h" fact="0"/>
              <dgm:constr type="w" for="ch" forName="parallelogram1" refType="w" fact="0.12"/>
              <dgm:constr type="h" for="ch" forName="parallelogram1" refType="h"/>
              <dgm:constr type="l" for="ch" forName="parallelogram2" refType="w" fact="0.127"/>
              <dgm:constr type="t" for="ch" forName="parallelogram2" refType="h" fact="0"/>
              <dgm:constr type="w" for="ch" forName="parallelogram2" refType="w" fact="0.12"/>
              <dgm:constr type="h" for="ch" forName="parallelogram2" refType="h"/>
              <dgm:constr type="l" for="ch" forName="parallelogram3" refType="w" fact="0.254"/>
              <dgm:constr type="t" for="ch" forName="parallelogram3" refType="h" fact="0"/>
              <dgm:constr type="w" for="ch" forName="parallelogram3" refType="w" fact="0.12"/>
              <dgm:constr type="h" for="ch" forName="parallelogram3" refType="h"/>
              <dgm:constr type="l" for="ch" forName="parallelogram4" refType="w" fact="0.381"/>
              <dgm:constr type="t" for="ch" forName="parallelogram4" refType="h" fact="0"/>
              <dgm:constr type="w" for="ch" forName="parallelogram4" refType="w" fact="0.12"/>
              <dgm:constr type="h" for="ch" forName="parallelogram4" refType="h"/>
              <dgm:constr type="l" for="ch" forName="parallelogram5" refType="w" fact="0.508"/>
              <dgm:constr type="t" for="ch" forName="parallelogram5" refType="h" fact="0"/>
              <dgm:constr type="w" for="ch" forName="parallelogram5" refType="w" fact="0.12"/>
              <dgm:constr type="h" for="ch" forName="parallelogram5" refType="h"/>
              <dgm:constr type="l" for="ch" forName="parallelogram6" refType="w" fact="0.635"/>
              <dgm:constr type="t" for="ch" forName="parallelogram6" refType="h" fact="0"/>
              <dgm:constr type="w" for="ch" forName="parallelogram6" refType="w" fact="0.12"/>
              <dgm:constr type="h" for="ch" forName="parallelogram6" refType="h"/>
              <dgm:constr type="l" for="ch" forName="parallelogram7" refType="w" fact="0.762"/>
              <dgm:constr type="t" for="ch" forName="parallelogram7" refType="h" fact="0"/>
              <dgm:constr type="w" for="ch" forName="parallelogram7" refType="w" fact="0.12"/>
              <dgm:constr type="h" for="ch" forName="parallelogram7" refType="h"/>
            </dgm:constrLst>
            <dgm:ruleLst/>
            <dgm:layoutNode name="parallelogram1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2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3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4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5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6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7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</dgm:layoutNode>
        </dgm:else>
      </dgm:choose>
      <dgm:forEach name="sibTransForEach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7434958-9299-43B1-BBC5-1EC04CDA23C1}" type="datetimeFigureOut">
              <a:rPr lang="ru-RU" smtClean="0"/>
              <a:pPr/>
              <a:t>19.12.2022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C044FB-EB2E-4EF4-A3C2-C937C968C887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7434958-9299-43B1-BBC5-1EC04CDA23C1}" type="datetimeFigureOut">
              <a:rPr lang="ru-RU" smtClean="0"/>
              <a:pPr/>
              <a:t>19.12.2022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C044FB-EB2E-4EF4-A3C2-C937C968C887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7434958-9299-43B1-BBC5-1EC04CDA23C1}" type="datetimeFigureOut">
              <a:rPr lang="ru-RU" smtClean="0"/>
              <a:pPr/>
              <a:t>19.12.2022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C044FB-EB2E-4EF4-A3C2-C937C968C887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图表占位符 2"/>
          <p:cNvSpPr>
            <a:spLocks noGrp="1"/>
          </p:cNvSpPr>
          <p:nvPr>
            <p:ph type="chart" sz="quarter" idx="10"/>
          </p:nvPr>
        </p:nvSpPr>
        <p:spPr>
          <a:xfrm>
            <a:off x="1785918" y="714356"/>
            <a:ext cx="5572125" cy="4143375"/>
          </a:xfrm>
          <a:prstGeom prst="rect">
            <a:avLst/>
          </a:prstGeom>
        </p:spPr>
        <p:txBody>
          <a:bodyPr/>
          <a:lstStyle/>
          <a:p>
            <a:r>
              <a:rPr lang="ru-RU" altLang="zh-CN" smtClean="0"/>
              <a:t>Вставка диаграммы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11"/>
          </p:nvPr>
        </p:nvSpPr>
        <p:spPr>
          <a:xfrm>
            <a:off x="4500563" y="5000625"/>
            <a:ext cx="2857500" cy="857250"/>
          </a:xfrm>
          <a:prstGeom prst="rect">
            <a:avLst/>
          </a:prstGeom>
        </p:spPr>
        <p:txBody>
          <a:bodyPr/>
          <a:lstStyle/>
          <a:p>
            <a:pPr lvl="0"/>
            <a:r>
              <a:rPr lang="ru-RU" altLang="zh-CN" smtClean="0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xmlns="" val="138184530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7434958-9299-43B1-BBC5-1EC04CDA23C1}" type="datetimeFigureOut">
              <a:rPr lang="ru-RU" smtClean="0"/>
              <a:pPr/>
              <a:t>19.12.2022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C044FB-EB2E-4EF4-A3C2-C937C968C887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7434958-9299-43B1-BBC5-1EC04CDA23C1}" type="datetimeFigureOut">
              <a:rPr lang="ru-RU" smtClean="0"/>
              <a:pPr/>
              <a:t>19.12.2022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C044FB-EB2E-4EF4-A3C2-C937C968C887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7434958-9299-43B1-BBC5-1EC04CDA23C1}" type="datetimeFigureOut">
              <a:rPr lang="ru-RU" smtClean="0"/>
              <a:pPr/>
              <a:t>19.12.2022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C044FB-EB2E-4EF4-A3C2-C937C968C887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7434958-9299-43B1-BBC5-1EC04CDA23C1}" type="datetimeFigureOut">
              <a:rPr lang="ru-RU" smtClean="0"/>
              <a:pPr/>
              <a:t>19.12.2022</a:t>
            </a:fld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C044FB-EB2E-4EF4-A3C2-C937C968C887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7434958-9299-43B1-BBC5-1EC04CDA23C1}" type="datetimeFigureOut">
              <a:rPr lang="ru-RU" smtClean="0"/>
              <a:pPr/>
              <a:t>19.12.2022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C044FB-EB2E-4EF4-A3C2-C937C968C887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7434958-9299-43B1-BBC5-1EC04CDA23C1}" type="datetimeFigureOut">
              <a:rPr lang="ru-RU" smtClean="0"/>
              <a:pPr/>
              <a:t>19.12.2022</a:t>
            </a:fld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C044FB-EB2E-4EF4-A3C2-C937C968C887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7434958-9299-43B1-BBC5-1EC04CDA23C1}" type="datetimeFigureOut">
              <a:rPr lang="ru-RU" smtClean="0"/>
              <a:pPr/>
              <a:t>19.12.2022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C044FB-EB2E-4EF4-A3C2-C937C968C887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7434958-9299-43B1-BBC5-1EC04CDA23C1}" type="datetimeFigureOut">
              <a:rPr lang="ru-RU" smtClean="0"/>
              <a:pPr/>
              <a:t>19.12.2022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C044FB-EB2E-4EF4-A3C2-C937C968C887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7434958-9299-43B1-BBC5-1EC04CDA23C1}" type="datetimeFigureOut">
              <a:rPr lang="ru-RU" smtClean="0"/>
              <a:pPr/>
              <a:t>19.12.2022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CC044FB-EB2E-4EF4-A3C2-C937C968C887}" type="slidenum">
              <a:rPr lang="ru-RU" smtClean="0"/>
              <a:pPr/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7" Type="http://schemas.openxmlformats.org/officeDocument/2006/relationships/image" Target="../media/image8.png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.xml"/><Relationship Id="rId2" Type="http://schemas.openxmlformats.org/officeDocument/2006/relationships/diagramData" Target="../diagrams/data2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2.xml"/><Relationship Id="rId5" Type="http://schemas.openxmlformats.org/officeDocument/2006/relationships/diagramColors" Target="../diagrams/colors2.xml"/><Relationship Id="rId4" Type="http://schemas.openxmlformats.org/officeDocument/2006/relationships/diagramQuickStyle" Target="../diagrams/quickStyle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12.jpeg"/><Relationship Id="rId4" Type="http://schemas.openxmlformats.org/officeDocument/2006/relationships/image" Target="../media/image11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16.jpeg"/><Relationship Id="rId4" Type="http://schemas.openxmlformats.org/officeDocument/2006/relationships/image" Target="../media/image15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9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1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12.xml"/><Relationship Id="rId10" Type="http://schemas.microsoft.com/office/2007/relationships/hdphoto" Target="../../word/media/hdphoto1.wdp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26.jpe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.jpe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9"/>
          <p:cNvGrpSpPr>
            <a:grpSpLocks/>
          </p:cNvGrpSpPr>
          <p:nvPr/>
        </p:nvGrpSpPr>
        <p:grpSpPr bwMode="auto">
          <a:xfrm>
            <a:off x="0" y="0"/>
            <a:ext cx="1616075" cy="1728788"/>
            <a:chOff x="1824929" y="908720"/>
            <a:chExt cx="4261609" cy="4558955"/>
          </a:xfrm>
        </p:grpSpPr>
        <p:sp>
          <p:nvSpPr>
            <p:cNvPr id="11" name="Полилиния 10"/>
            <p:cNvSpPr/>
            <p:nvPr/>
          </p:nvSpPr>
          <p:spPr>
            <a:xfrm rot="20265588">
              <a:off x="2641250" y="984075"/>
              <a:ext cx="1130289" cy="1821071"/>
            </a:xfrm>
            <a:custGeom>
              <a:avLst/>
              <a:gdLst>
                <a:gd name="connsiteX0" fmla="*/ 0 w 1728192"/>
                <a:gd name="connsiteY0" fmla="*/ 0 h 648072"/>
                <a:gd name="connsiteX1" fmla="*/ 1728192 w 1728192"/>
                <a:gd name="connsiteY1" fmla="*/ 0 h 648072"/>
                <a:gd name="connsiteX2" fmla="*/ 1728192 w 1728192"/>
                <a:gd name="connsiteY2" fmla="*/ 648072 h 648072"/>
                <a:gd name="connsiteX3" fmla="*/ 0 w 1728192"/>
                <a:gd name="connsiteY3" fmla="*/ 648072 h 648072"/>
                <a:gd name="connsiteX4" fmla="*/ 0 w 1728192"/>
                <a:gd name="connsiteY4" fmla="*/ 0 h 648072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0 w 1728192"/>
                <a:gd name="connsiteY3" fmla="*/ 648072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648072 w 1728192"/>
                <a:gd name="connsiteY3" fmla="*/ 1872208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576064 w 1728192"/>
                <a:gd name="connsiteY1" fmla="*/ 360040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0 h 1872208"/>
                <a:gd name="connsiteX1" fmla="*/ 432048 w 1728192"/>
                <a:gd name="connsiteY1" fmla="*/ 288032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1728192 w 1728192"/>
                <a:gd name="connsiteY3" fmla="*/ 216024 h 2088232"/>
                <a:gd name="connsiteX4" fmla="*/ 936104 w 1728192"/>
                <a:gd name="connsiteY4" fmla="*/ 2088232 h 2088232"/>
                <a:gd name="connsiteX5" fmla="*/ 648072 w 1728192"/>
                <a:gd name="connsiteY5" fmla="*/ 2088232 h 2088232"/>
                <a:gd name="connsiteX6" fmla="*/ 0 w 1728192"/>
                <a:gd name="connsiteY6" fmla="*/ 216024 h 2088232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864096 w 1728192"/>
                <a:gd name="connsiteY3" fmla="*/ 720080 h 2088232"/>
                <a:gd name="connsiteX4" fmla="*/ 1728192 w 1728192"/>
                <a:gd name="connsiteY4" fmla="*/ 216024 h 2088232"/>
                <a:gd name="connsiteX5" fmla="*/ 936104 w 1728192"/>
                <a:gd name="connsiteY5" fmla="*/ 2088232 h 2088232"/>
                <a:gd name="connsiteX6" fmla="*/ 648072 w 1728192"/>
                <a:gd name="connsiteY6" fmla="*/ 2088232 h 2088232"/>
                <a:gd name="connsiteX7" fmla="*/ 0 w 1728192"/>
                <a:gd name="connsiteY7" fmla="*/ 216024 h 2088232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728192 w 1728192"/>
                <a:gd name="connsiteY5" fmla="*/ 288032 h 2160240"/>
                <a:gd name="connsiteX6" fmla="*/ 936104 w 1728192"/>
                <a:gd name="connsiteY6" fmla="*/ 2160240 h 2160240"/>
                <a:gd name="connsiteX7" fmla="*/ 648072 w 1728192"/>
                <a:gd name="connsiteY7" fmla="*/ 2160240 h 2160240"/>
                <a:gd name="connsiteX8" fmla="*/ 0 w 1728192"/>
                <a:gd name="connsiteY8" fmla="*/ 288032 h 2160240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224136 w 1728192"/>
                <a:gd name="connsiteY5" fmla="*/ 792088 h 2160240"/>
                <a:gd name="connsiteX6" fmla="*/ 1728192 w 1728192"/>
                <a:gd name="connsiteY6" fmla="*/ 288032 h 2160240"/>
                <a:gd name="connsiteX7" fmla="*/ 936104 w 1728192"/>
                <a:gd name="connsiteY7" fmla="*/ 2160240 h 2160240"/>
                <a:gd name="connsiteX8" fmla="*/ 648072 w 1728192"/>
                <a:gd name="connsiteY8" fmla="*/ 2160240 h 2160240"/>
                <a:gd name="connsiteX9" fmla="*/ 0 w 1728192"/>
                <a:gd name="connsiteY9" fmla="*/ 288032 h 2160240"/>
                <a:gd name="connsiteX0" fmla="*/ 0 w 1584176"/>
                <a:gd name="connsiteY0" fmla="*/ 288032 h 2160240"/>
                <a:gd name="connsiteX1" fmla="*/ 288032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0 w 1584176"/>
                <a:gd name="connsiteY0" fmla="*/ 288032 h 2160240"/>
                <a:gd name="connsiteX1" fmla="*/ 432048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9" fmla="*/ 720080 w 1584176"/>
                <a:gd name="connsiteY9" fmla="*/ 792088 h 2160240"/>
                <a:gd name="connsiteX0" fmla="*/ 720080 w 1584176"/>
                <a:gd name="connsiteY0" fmla="*/ 628640 h 1996792"/>
                <a:gd name="connsiteX1" fmla="*/ 1080120 w 1584176"/>
                <a:gd name="connsiteY1" fmla="*/ 628640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8" fmla="*/ 720080 w 1584176"/>
                <a:gd name="connsiteY8" fmla="*/ 628640 h 1996792"/>
                <a:gd name="connsiteX0" fmla="*/ 720080 w 1584176"/>
                <a:gd name="connsiteY0" fmla="*/ 86409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8" fmla="*/ 720080 w 1584176"/>
                <a:gd name="connsiteY8" fmla="*/ 864096 h 2232248"/>
                <a:gd name="connsiteX0" fmla="*/ 595496 w 1584176"/>
                <a:gd name="connsiteY0" fmla="*/ 23545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0" fmla="*/ 595496 w 1584176"/>
                <a:gd name="connsiteY0" fmla="*/ 0 h 1996792"/>
                <a:gd name="connsiteX1" fmla="*/ 864096 w 1584176"/>
                <a:gd name="connsiteY1" fmla="*/ 700648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0" fmla="*/ 595496 w 1224136"/>
                <a:gd name="connsiteY0" fmla="*/ 91440 h 2088232"/>
                <a:gd name="connsiteX1" fmla="*/ 864096 w 1224136"/>
                <a:gd name="connsiteY1" fmla="*/ 79208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115212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080120"/>
                <a:gd name="connsiteY0" fmla="*/ 163448 h 2160240"/>
                <a:gd name="connsiteX1" fmla="*/ 720080 w 1080120"/>
                <a:gd name="connsiteY1" fmla="*/ 1224136 h 2160240"/>
                <a:gd name="connsiteX2" fmla="*/ 1080120 w 1080120"/>
                <a:gd name="connsiteY2" fmla="*/ 0 h 2160240"/>
                <a:gd name="connsiteX3" fmla="*/ 792088 w 1080120"/>
                <a:gd name="connsiteY3" fmla="*/ 2160240 h 2160240"/>
                <a:gd name="connsiteX4" fmla="*/ 504056 w 1080120"/>
                <a:gd name="connsiteY4" fmla="*/ 2160240 h 2160240"/>
                <a:gd name="connsiteX5" fmla="*/ 0 w 1080120"/>
                <a:gd name="connsiteY5" fmla="*/ 288032 h 2160240"/>
                <a:gd name="connsiteX6" fmla="*/ 504056 w 1080120"/>
                <a:gd name="connsiteY6" fmla="*/ 1224136 h 2160240"/>
                <a:gd name="connsiteX7" fmla="*/ 595496 w 1080120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160240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1944216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088232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622491 w 1437301"/>
                <a:gd name="connsiteY6" fmla="*/ 806538 h 2160240"/>
                <a:gd name="connsiteX7" fmla="*/ 952677 w 1437301"/>
                <a:gd name="connsiteY7" fmla="*/ 163448 h 216024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136114 h 2319194"/>
                <a:gd name="connsiteX1" fmla="*/ 1077261 w 1437301"/>
                <a:gd name="connsiteY1" fmla="*/ 1383090 h 2319194"/>
                <a:gd name="connsiteX2" fmla="*/ 1437301 w 1437301"/>
                <a:gd name="connsiteY2" fmla="*/ 158954 h 2319194"/>
                <a:gd name="connsiteX3" fmla="*/ 1149269 w 1437301"/>
                <a:gd name="connsiteY3" fmla="*/ 2247186 h 2319194"/>
                <a:gd name="connsiteX4" fmla="*/ 861237 w 1437301"/>
                <a:gd name="connsiteY4" fmla="*/ 2319194 h 2319194"/>
                <a:gd name="connsiteX5" fmla="*/ 0 w 1437301"/>
                <a:gd name="connsiteY5" fmla="*/ 340989 h 2319194"/>
                <a:gd name="connsiteX6" fmla="*/ 622491 w 1437301"/>
                <a:gd name="connsiteY6" fmla="*/ 965492 h 2319194"/>
                <a:gd name="connsiteX7" fmla="*/ 417117 w 1437301"/>
                <a:gd name="connsiteY7" fmla="*/ 472146 h 2319194"/>
                <a:gd name="connsiteX8" fmla="*/ 651776 w 1437301"/>
                <a:gd name="connsiteY8" fmla="*/ 136114 h 2319194"/>
                <a:gd name="connsiteX0" fmla="*/ 651776 w 1437301"/>
                <a:gd name="connsiteY0" fmla="*/ 136115 h 2319195"/>
                <a:gd name="connsiteX1" fmla="*/ 1077261 w 1437301"/>
                <a:gd name="connsiteY1" fmla="*/ 1383091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7301" h="2319195">
                  <a:moveTo>
                    <a:pt x="651776" y="136115"/>
                  </a:moveTo>
                  <a:cubicBezTo>
                    <a:pt x="967230" y="534122"/>
                    <a:pt x="947350" y="525805"/>
                    <a:pt x="1089178" y="941464"/>
                  </a:cubicBezTo>
                  <a:lnTo>
                    <a:pt x="1437301" y="158955"/>
                  </a:lnTo>
                  <a:cubicBezTo>
                    <a:pt x="1363379" y="1291507"/>
                    <a:pt x="1005716" y="1183564"/>
                    <a:pt x="1149269" y="2247187"/>
                  </a:cubicBezTo>
                  <a:lnTo>
                    <a:pt x="861237" y="2319195"/>
                  </a:lnTo>
                  <a:cubicBezTo>
                    <a:pt x="310890" y="1029981"/>
                    <a:pt x="693155" y="1438396"/>
                    <a:pt x="0" y="340990"/>
                  </a:cubicBezTo>
                  <a:cubicBezTo>
                    <a:pt x="422530" y="663627"/>
                    <a:pt x="335412" y="618126"/>
                    <a:pt x="622491" y="965493"/>
                  </a:cubicBezTo>
                  <a:cubicBezTo>
                    <a:pt x="728907" y="1003061"/>
                    <a:pt x="774925" y="663690"/>
                    <a:pt x="779806" y="525461"/>
                  </a:cubicBezTo>
                  <a:cubicBezTo>
                    <a:pt x="784687" y="387232"/>
                    <a:pt x="578648" y="0"/>
                    <a:pt x="651776" y="136115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 rot="17303418">
              <a:off x="2147258" y="1750201"/>
              <a:ext cx="1038219" cy="1682875"/>
            </a:xfrm>
            <a:custGeom>
              <a:avLst/>
              <a:gdLst>
                <a:gd name="connsiteX0" fmla="*/ 0 w 1728192"/>
                <a:gd name="connsiteY0" fmla="*/ 0 h 648072"/>
                <a:gd name="connsiteX1" fmla="*/ 1728192 w 1728192"/>
                <a:gd name="connsiteY1" fmla="*/ 0 h 648072"/>
                <a:gd name="connsiteX2" fmla="*/ 1728192 w 1728192"/>
                <a:gd name="connsiteY2" fmla="*/ 648072 h 648072"/>
                <a:gd name="connsiteX3" fmla="*/ 0 w 1728192"/>
                <a:gd name="connsiteY3" fmla="*/ 648072 h 648072"/>
                <a:gd name="connsiteX4" fmla="*/ 0 w 1728192"/>
                <a:gd name="connsiteY4" fmla="*/ 0 h 648072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0 w 1728192"/>
                <a:gd name="connsiteY3" fmla="*/ 648072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648072 w 1728192"/>
                <a:gd name="connsiteY3" fmla="*/ 1872208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576064 w 1728192"/>
                <a:gd name="connsiteY1" fmla="*/ 360040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0 h 1872208"/>
                <a:gd name="connsiteX1" fmla="*/ 432048 w 1728192"/>
                <a:gd name="connsiteY1" fmla="*/ 288032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1728192 w 1728192"/>
                <a:gd name="connsiteY3" fmla="*/ 216024 h 2088232"/>
                <a:gd name="connsiteX4" fmla="*/ 936104 w 1728192"/>
                <a:gd name="connsiteY4" fmla="*/ 2088232 h 2088232"/>
                <a:gd name="connsiteX5" fmla="*/ 648072 w 1728192"/>
                <a:gd name="connsiteY5" fmla="*/ 2088232 h 2088232"/>
                <a:gd name="connsiteX6" fmla="*/ 0 w 1728192"/>
                <a:gd name="connsiteY6" fmla="*/ 216024 h 2088232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864096 w 1728192"/>
                <a:gd name="connsiteY3" fmla="*/ 720080 h 2088232"/>
                <a:gd name="connsiteX4" fmla="*/ 1728192 w 1728192"/>
                <a:gd name="connsiteY4" fmla="*/ 216024 h 2088232"/>
                <a:gd name="connsiteX5" fmla="*/ 936104 w 1728192"/>
                <a:gd name="connsiteY5" fmla="*/ 2088232 h 2088232"/>
                <a:gd name="connsiteX6" fmla="*/ 648072 w 1728192"/>
                <a:gd name="connsiteY6" fmla="*/ 2088232 h 2088232"/>
                <a:gd name="connsiteX7" fmla="*/ 0 w 1728192"/>
                <a:gd name="connsiteY7" fmla="*/ 216024 h 2088232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728192 w 1728192"/>
                <a:gd name="connsiteY5" fmla="*/ 288032 h 2160240"/>
                <a:gd name="connsiteX6" fmla="*/ 936104 w 1728192"/>
                <a:gd name="connsiteY6" fmla="*/ 2160240 h 2160240"/>
                <a:gd name="connsiteX7" fmla="*/ 648072 w 1728192"/>
                <a:gd name="connsiteY7" fmla="*/ 2160240 h 2160240"/>
                <a:gd name="connsiteX8" fmla="*/ 0 w 1728192"/>
                <a:gd name="connsiteY8" fmla="*/ 288032 h 2160240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224136 w 1728192"/>
                <a:gd name="connsiteY5" fmla="*/ 792088 h 2160240"/>
                <a:gd name="connsiteX6" fmla="*/ 1728192 w 1728192"/>
                <a:gd name="connsiteY6" fmla="*/ 288032 h 2160240"/>
                <a:gd name="connsiteX7" fmla="*/ 936104 w 1728192"/>
                <a:gd name="connsiteY7" fmla="*/ 2160240 h 2160240"/>
                <a:gd name="connsiteX8" fmla="*/ 648072 w 1728192"/>
                <a:gd name="connsiteY8" fmla="*/ 2160240 h 2160240"/>
                <a:gd name="connsiteX9" fmla="*/ 0 w 1728192"/>
                <a:gd name="connsiteY9" fmla="*/ 288032 h 2160240"/>
                <a:gd name="connsiteX0" fmla="*/ 0 w 1584176"/>
                <a:gd name="connsiteY0" fmla="*/ 288032 h 2160240"/>
                <a:gd name="connsiteX1" fmla="*/ 288032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0 w 1584176"/>
                <a:gd name="connsiteY0" fmla="*/ 288032 h 2160240"/>
                <a:gd name="connsiteX1" fmla="*/ 432048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9" fmla="*/ 720080 w 1584176"/>
                <a:gd name="connsiteY9" fmla="*/ 792088 h 2160240"/>
                <a:gd name="connsiteX0" fmla="*/ 720080 w 1584176"/>
                <a:gd name="connsiteY0" fmla="*/ 628640 h 1996792"/>
                <a:gd name="connsiteX1" fmla="*/ 1080120 w 1584176"/>
                <a:gd name="connsiteY1" fmla="*/ 628640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8" fmla="*/ 720080 w 1584176"/>
                <a:gd name="connsiteY8" fmla="*/ 628640 h 1996792"/>
                <a:gd name="connsiteX0" fmla="*/ 720080 w 1584176"/>
                <a:gd name="connsiteY0" fmla="*/ 86409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8" fmla="*/ 720080 w 1584176"/>
                <a:gd name="connsiteY8" fmla="*/ 864096 h 2232248"/>
                <a:gd name="connsiteX0" fmla="*/ 595496 w 1584176"/>
                <a:gd name="connsiteY0" fmla="*/ 23545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0" fmla="*/ 595496 w 1584176"/>
                <a:gd name="connsiteY0" fmla="*/ 0 h 1996792"/>
                <a:gd name="connsiteX1" fmla="*/ 864096 w 1584176"/>
                <a:gd name="connsiteY1" fmla="*/ 700648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0" fmla="*/ 595496 w 1224136"/>
                <a:gd name="connsiteY0" fmla="*/ 91440 h 2088232"/>
                <a:gd name="connsiteX1" fmla="*/ 864096 w 1224136"/>
                <a:gd name="connsiteY1" fmla="*/ 79208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115212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080120"/>
                <a:gd name="connsiteY0" fmla="*/ 163448 h 2160240"/>
                <a:gd name="connsiteX1" fmla="*/ 720080 w 1080120"/>
                <a:gd name="connsiteY1" fmla="*/ 1224136 h 2160240"/>
                <a:gd name="connsiteX2" fmla="*/ 1080120 w 1080120"/>
                <a:gd name="connsiteY2" fmla="*/ 0 h 2160240"/>
                <a:gd name="connsiteX3" fmla="*/ 792088 w 1080120"/>
                <a:gd name="connsiteY3" fmla="*/ 2160240 h 2160240"/>
                <a:gd name="connsiteX4" fmla="*/ 504056 w 1080120"/>
                <a:gd name="connsiteY4" fmla="*/ 2160240 h 2160240"/>
                <a:gd name="connsiteX5" fmla="*/ 0 w 1080120"/>
                <a:gd name="connsiteY5" fmla="*/ 288032 h 2160240"/>
                <a:gd name="connsiteX6" fmla="*/ 504056 w 1080120"/>
                <a:gd name="connsiteY6" fmla="*/ 1224136 h 2160240"/>
                <a:gd name="connsiteX7" fmla="*/ 595496 w 1080120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160240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1944216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088232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110391"/>
                <a:gd name="connsiteY0" fmla="*/ 146302 h 2143094"/>
                <a:gd name="connsiteX1" fmla="*/ 648072 w 1110391"/>
                <a:gd name="connsiteY1" fmla="*/ 1206990 h 2143094"/>
                <a:gd name="connsiteX2" fmla="*/ 1110391 w 1110391"/>
                <a:gd name="connsiteY2" fmla="*/ 0 h 2143094"/>
                <a:gd name="connsiteX3" fmla="*/ 720080 w 1110391"/>
                <a:gd name="connsiteY3" fmla="*/ 2071086 h 2143094"/>
                <a:gd name="connsiteX4" fmla="*/ 432048 w 1110391"/>
                <a:gd name="connsiteY4" fmla="*/ 2143094 h 2143094"/>
                <a:gd name="connsiteX5" fmla="*/ 0 w 1110391"/>
                <a:gd name="connsiteY5" fmla="*/ 270886 h 2143094"/>
                <a:gd name="connsiteX6" fmla="*/ 432048 w 1110391"/>
                <a:gd name="connsiteY6" fmla="*/ 1206990 h 2143094"/>
                <a:gd name="connsiteX7" fmla="*/ 523488 w 1110391"/>
                <a:gd name="connsiteY7" fmla="*/ 146302 h 2143094"/>
                <a:gd name="connsiteX0" fmla="*/ 523488 w 1154197"/>
                <a:gd name="connsiteY0" fmla="*/ 146302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523488 w 1154197"/>
                <a:gd name="connsiteY7" fmla="*/ 146302 h 2143094"/>
                <a:gd name="connsiteX0" fmla="*/ 523488 w 1154197"/>
                <a:gd name="connsiteY0" fmla="*/ 146302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523488 w 1154197"/>
                <a:gd name="connsiteY7" fmla="*/ 146302 h 2143094"/>
                <a:gd name="connsiteX0" fmla="*/ 523488 w 1154197"/>
                <a:gd name="connsiteY0" fmla="*/ 146302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523488 w 1154197"/>
                <a:gd name="connsiteY7" fmla="*/ 146302 h 2143094"/>
                <a:gd name="connsiteX0" fmla="*/ 356609 w 1154197"/>
                <a:gd name="connsiteY0" fmla="*/ 347189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356609 w 1154197"/>
                <a:gd name="connsiteY7" fmla="*/ 347189 h 2143094"/>
                <a:gd name="connsiteX0" fmla="*/ 617507 w 1154197"/>
                <a:gd name="connsiteY0" fmla="*/ 260447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385297 w 1154197"/>
                <a:gd name="connsiteY6" fmla="*/ 723966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385297 w 1154197"/>
                <a:gd name="connsiteY6" fmla="*/ 723966 h 2143094"/>
                <a:gd name="connsiteX7" fmla="*/ 617507 w 1154197"/>
                <a:gd name="connsiteY7" fmla="*/ 260447 h 2143094"/>
                <a:gd name="connsiteX0" fmla="*/ 638128 w 1174818"/>
                <a:gd name="connsiteY0" fmla="*/ 260447 h 2143094"/>
                <a:gd name="connsiteX1" fmla="*/ 869661 w 1174818"/>
                <a:gd name="connsiteY1" fmla="*/ 666365 h 2143094"/>
                <a:gd name="connsiteX2" fmla="*/ 1131012 w 1174818"/>
                <a:gd name="connsiteY2" fmla="*/ 0 h 2143094"/>
                <a:gd name="connsiteX3" fmla="*/ 740701 w 1174818"/>
                <a:gd name="connsiteY3" fmla="*/ 2071086 h 2143094"/>
                <a:gd name="connsiteX4" fmla="*/ 452669 w 1174818"/>
                <a:gd name="connsiteY4" fmla="*/ 2143094 h 2143094"/>
                <a:gd name="connsiteX5" fmla="*/ 0 w 1174818"/>
                <a:gd name="connsiteY5" fmla="*/ 955499 h 2143094"/>
                <a:gd name="connsiteX6" fmla="*/ 20621 w 1174818"/>
                <a:gd name="connsiteY6" fmla="*/ 270886 h 2143094"/>
                <a:gd name="connsiteX7" fmla="*/ 405918 w 1174818"/>
                <a:gd name="connsiteY7" fmla="*/ 723966 h 2143094"/>
                <a:gd name="connsiteX8" fmla="*/ 638128 w 1174818"/>
                <a:gd name="connsiteY8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385297 w 1154197"/>
                <a:gd name="connsiteY6" fmla="*/ 723966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385297 w 1154197"/>
                <a:gd name="connsiteY6" fmla="*/ 723966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385297 w 1154197"/>
                <a:gd name="connsiteY6" fmla="*/ 723966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529864 w 1154197"/>
                <a:gd name="connsiteY6" fmla="*/ 1158797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529864 w 1154197"/>
                <a:gd name="connsiteY6" fmla="*/ 1158797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529864 w 1154197"/>
                <a:gd name="connsiteY6" fmla="*/ 1158797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529864 w 1154197"/>
                <a:gd name="connsiteY6" fmla="*/ 1158797 h 2143094"/>
                <a:gd name="connsiteX7" fmla="*/ 617507 w 1154197"/>
                <a:gd name="connsiteY7" fmla="*/ 260447 h 2143094"/>
                <a:gd name="connsiteX0" fmla="*/ 356835 w 1154197"/>
                <a:gd name="connsiteY0" fmla="*/ 57376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529864 w 1154197"/>
                <a:gd name="connsiteY6" fmla="*/ 1158797 h 2143094"/>
                <a:gd name="connsiteX7" fmla="*/ 356835 w 1154197"/>
                <a:gd name="connsiteY7" fmla="*/ 57376 h 2143094"/>
                <a:gd name="connsiteX0" fmla="*/ 356835 w 1154197"/>
                <a:gd name="connsiteY0" fmla="*/ 57376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529864 w 1154197"/>
                <a:gd name="connsiteY6" fmla="*/ 1158797 h 2143094"/>
                <a:gd name="connsiteX7" fmla="*/ 356835 w 1154197"/>
                <a:gd name="connsiteY7" fmla="*/ 57376 h 2143094"/>
                <a:gd name="connsiteX0" fmla="*/ 356835 w 1154197"/>
                <a:gd name="connsiteY0" fmla="*/ 57376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529864 w 1154197"/>
                <a:gd name="connsiteY6" fmla="*/ 1158797 h 2143094"/>
                <a:gd name="connsiteX7" fmla="*/ 211590 w 1154197"/>
                <a:gd name="connsiteY7" fmla="*/ 491980 h 2143094"/>
                <a:gd name="connsiteX8" fmla="*/ 356835 w 1154197"/>
                <a:gd name="connsiteY8" fmla="*/ 57376 h 2143094"/>
                <a:gd name="connsiteX0" fmla="*/ 356835 w 1154197"/>
                <a:gd name="connsiteY0" fmla="*/ 57376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529864 w 1154197"/>
                <a:gd name="connsiteY6" fmla="*/ 1158797 h 2143094"/>
                <a:gd name="connsiteX7" fmla="*/ 501402 w 1154197"/>
                <a:gd name="connsiteY7" fmla="*/ 492207 h 2143094"/>
                <a:gd name="connsiteX8" fmla="*/ 356835 w 1154197"/>
                <a:gd name="connsiteY8" fmla="*/ 57376 h 2143094"/>
                <a:gd name="connsiteX0" fmla="*/ 356835 w 1154197"/>
                <a:gd name="connsiteY0" fmla="*/ 57376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529864 w 1154197"/>
                <a:gd name="connsiteY6" fmla="*/ 1158797 h 2143094"/>
                <a:gd name="connsiteX7" fmla="*/ 501402 w 1154197"/>
                <a:gd name="connsiteY7" fmla="*/ 492207 h 2143094"/>
                <a:gd name="connsiteX8" fmla="*/ 356835 w 1154197"/>
                <a:gd name="connsiteY8" fmla="*/ 57376 h 2143094"/>
                <a:gd name="connsiteX0" fmla="*/ 356835 w 1154197"/>
                <a:gd name="connsiteY0" fmla="*/ 57376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529864 w 1154197"/>
                <a:gd name="connsiteY6" fmla="*/ 1158797 h 2143094"/>
                <a:gd name="connsiteX7" fmla="*/ 501402 w 1154197"/>
                <a:gd name="connsiteY7" fmla="*/ 492207 h 2143094"/>
                <a:gd name="connsiteX8" fmla="*/ 356835 w 1154197"/>
                <a:gd name="connsiteY8" fmla="*/ 57376 h 2143094"/>
                <a:gd name="connsiteX0" fmla="*/ 356835 w 1318871"/>
                <a:gd name="connsiteY0" fmla="*/ 57376 h 2143094"/>
                <a:gd name="connsiteX1" fmla="*/ 849040 w 1318871"/>
                <a:gd name="connsiteY1" fmla="*/ 666365 h 2143094"/>
                <a:gd name="connsiteX2" fmla="*/ 1110391 w 1318871"/>
                <a:gd name="connsiteY2" fmla="*/ 0 h 2143094"/>
                <a:gd name="connsiteX3" fmla="*/ 720080 w 1318871"/>
                <a:gd name="connsiteY3" fmla="*/ 2071086 h 2143094"/>
                <a:gd name="connsiteX4" fmla="*/ 432048 w 1318871"/>
                <a:gd name="connsiteY4" fmla="*/ 2143094 h 2143094"/>
                <a:gd name="connsiteX5" fmla="*/ 0 w 1318871"/>
                <a:gd name="connsiteY5" fmla="*/ 270886 h 2143094"/>
                <a:gd name="connsiteX6" fmla="*/ 529864 w 1318871"/>
                <a:gd name="connsiteY6" fmla="*/ 1158797 h 2143094"/>
                <a:gd name="connsiteX7" fmla="*/ 501402 w 1318871"/>
                <a:gd name="connsiteY7" fmla="*/ 492207 h 2143094"/>
                <a:gd name="connsiteX8" fmla="*/ 356835 w 1318871"/>
                <a:gd name="connsiteY8" fmla="*/ 57376 h 2143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8871" h="2143094">
                  <a:moveTo>
                    <a:pt x="356835" y="57376"/>
                  </a:moveTo>
                  <a:cubicBezTo>
                    <a:pt x="868016" y="457069"/>
                    <a:pt x="719748" y="585175"/>
                    <a:pt x="849040" y="666365"/>
                  </a:cubicBezTo>
                  <a:cubicBezTo>
                    <a:pt x="1003146" y="264035"/>
                    <a:pt x="849618" y="539396"/>
                    <a:pt x="1110391" y="0"/>
                  </a:cubicBezTo>
                  <a:cubicBezTo>
                    <a:pt x="1318871" y="903229"/>
                    <a:pt x="850184" y="1380724"/>
                    <a:pt x="720080" y="2071086"/>
                  </a:cubicBezTo>
                  <a:lnTo>
                    <a:pt x="432048" y="2143094"/>
                  </a:lnTo>
                  <a:cubicBezTo>
                    <a:pt x="288032" y="1519025"/>
                    <a:pt x="82168" y="1743308"/>
                    <a:pt x="0" y="270886"/>
                  </a:cubicBezTo>
                  <a:cubicBezTo>
                    <a:pt x="145323" y="781621"/>
                    <a:pt x="163104" y="853393"/>
                    <a:pt x="529864" y="1158797"/>
                  </a:cubicBezTo>
                  <a:cubicBezTo>
                    <a:pt x="600873" y="1175323"/>
                    <a:pt x="615245" y="805375"/>
                    <a:pt x="501402" y="492207"/>
                  </a:cubicBezTo>
                  <a:cubicBezTo>
                    <a:pt x="472564" y="308637"/>
                    <a:pt x="286337" y="7989"/>
                    <a:pt x="356835" y="57376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" name="Полилиния 12"/>
            <p:cNvSpPr/>
            <p:nvPr/>
          </p:nvSpPr>
          <p:spPr>
            <a:xfrm rot="3222096" flipH="1">
              <a:off x="4512490" y="1205980"/>
              <a:ext cx="1159625" cy="1988470"/>
            </a:xfrm>
            <a:custGeom>
              <a:avLst/>
              <a:gdLst>
                <a:gd name="connsiteX0" fmla="*/ 0 w 1728192"/>
                <a:gd name="connsiteY0" fmla="*/ 0 h 648072"/>
                <a:gd name="connsiteX1" fmla="*/ 1728192 w 1728192"/>
                <a:gd name="connsiteY1" fmla="*/ 0 h 648072"/>
                <a:gd name="connsiteX2" fmla="*/ 1728192 w 1728192"/>
                <a:gd name="connsiteY2" fmla="*/ 648072 h 648072"/>
                <a:gd name="connsiteX3" fmla="*/ 0 w 1728192"/>
                <a:gd name="connsiteY3" fmla="*/ 648072 h 648072"/>
                <a:gd name="connsiteX4" fmla="*/ 0 w 1728192"/>
                <a:gd name="connsiteY4" fmla="*/ 0 h 648072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0 w 1728192"/>
                <a:gd name="connsiteY3" fmla="*/ 648072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648072 w 1728192"/>
                <a:gd name="connsiteY3" fmla="*/ 1872208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576064 w 1728192"/>
                <a:gd name="connsiteY1" fmla="*/ 360040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0 h 1872208"/>
                <a:gd name="connsiteX1" fmla="*/ 432048 w 1728192"/>
                <a:gd name="connsiteY1" fmla="*/ 288032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1728192 w 1728192"/>
                <a:gd name="connsiteY3" fmla="*/ 216024 h 2088232"/>
                <a:gd name="connsiteX4" fmla="*/ 936104 w 1728192"/>
                <a:gd name="connsiteY4" fmla="*/ 2088232 h 2088232"/>
                <a:gd name="connsiteX5" fmla="*/ 648072 w 1728192"/>
                <a:gd name="connsiteY5" fmla="*/ 2088232 h 2088232"/>
                <a:gd name="connsiteX6" fmla="*/ 0 w 1728192"/>
                <a:gd name="connsiteY6" fmla="*/ 216024 h 2088232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864096 w 1728192"/>
                <a:gd name="connsiteY3" fmla="*/ 720080 h 2088232"/>
                <a:gd name="connsiteX4" fmla="*/ 1728192 w 1728192"/>
                <a:gd name="connsiteY4" fmla="*/ 216024 h 2088232"/>
                <a:gd name="connsiteX5" fmla="*/ 936104 w 1728192"/>
                <a:gd name="connsiteY5" fmla="*/ 2088232 h 2088232"/>
                <a:gd name="connsiteX6" fmla="*/ 648072 w 1728192"/>
                <a:gd name="connsiteY6" fmla="*/ 2088232 h 2088232"/>
                <a:gd name="connsiteX7" fmla="*/ 0 w 1728192"/>
                <a:gd name="connsiteY7" fmla="*/ 216024 h 2088232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728192 w 1728192"/>
                <a:gd name="connsiteY5" fmla="*/ 288032 h 2160240"/>
                <a:gd name="connsiteX6" fmla="*/ 936104 w 1728192"/>
                <a:gd name="connsiteY6" fmla="*/ 2160240 h 2160240"/>
                <a:gd name="connsiteX7" fmla="*/ 648072 w 1728192"/>
                <a:gd name="connsiteY7" fmla="*/ 2160240 h 2160240"/>
                <a:gd name="connsiteX8" fmla="*/ 0 w 1728192"/>
                <a:gd name="connsiteY8" fmla="*/ 288032 h 2160240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224136 w 1728192"/>
                <a:gd name="connsiteY5" fmla="*/ 792088 h 2160240"/>
                <a:gd name="connsiteX6" fmla="*/ 1728192 w 1728192"/>
                <a:gd name="connsiteY6" fmla="*/ 288032 h 2160240"/>
                <a:gd name="connsiteX7" fmla="*/ 936104 w 1728192"/>
                <a:gd name="connsiteY7" fmla="*/ 2160240 h 2160240"/>
                <a:gd name="connsiteX8" fmla="*/ 648072 w 1728192"/>
                <a:gd name="connsiteY8" fmla="*/ 2160240 h 2160240"/>
                <a:gd name="connsiteX9" fmla="*/ 0 w 1728192"/>
                <a:gd name="connsiteY9" fmla="*/ 288032 h 2160240"/>
                <a:gd name="connsiteX0" fmla="*/ 0 w 1584176"/>
                <a:gd name="connsiteY0" fmla="*/ 288032 h 2160240"/>
                <a:gd name="connsiteX1" fmla="*/ 288032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0 w 1584176"/>
                <a:gd name="connsiteY0" fmla="*/ 288032 h 2160240"/>
                <a:gd name="connsiteX1" fmla="*/ 432048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9" fmla="*/ 720080 w 1584176"/>
                <a:gd name="connsiteY9" fmla="*/ 792088 h 2160240"/>
                <a:gd name="connsiteX0" fmla="*/ 720080 w 1584176"/>
                <a:gd name="connsiteY0" fmla="*/ 628640 h 1996792"/>
                <a:gd name="connsiteX1" fmla="*/ 1080120 w 1584176"/>
                <a:gd name="connsiteY1" fmla="*/ 628640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8" fmla="*/ 720080 w 1584176"/>
                <a:gd name="connsiteY8" fmla="*/ 628640 h 1996792"/>
                <a:gd name="connsiteX0" fmla="*/ 720080 w 1584176"/>
                <a:gd name="connsiteY0" fmla="*/ 86409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8" fmla="*/ 720080 w 1584176"/>
                <a:gd name="connsiteY8" fmla="*/ 864096 h 2232248"/>
                <a:gd name="connsiteX0" fmla="*/ 595496 w 1584176"/>
                <a:gd name="connsiteY0" fmla="*/ 23545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0" fmla="*/ 595496 w 1584176"/>
                <a:gd name="connsiteY0" fmla="*/ 0 h 1996792"/>
                <a:gd name="connsiteX1" fmla="*/ 864096 w 1584176"/>
                <a:gd name="connsiteY1" fmla="*/ 700648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0" fmla="*/ 595496 w 1224136"/>
                <a:gd name="connsiteY0" fmla="*/ 91440 h 2088232"/>
                <a:gd name="connsiteX1" fmla="*/ 864096 w 1224136"/>
                <a:gd name="connsiteY1" fmla="*/ 79208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115212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080120"/>
                <a:gd name="connsiteY0" fmla="*/ 163448 h 2160240"/>
                <a:gd name="connsiteX1" fmla="*/ 720080 w 1080120"/>
                <a:gd name="connsiteY1" fmla="*/ 1224136 h 2160240"/>
                <a:gd name="connsiteX2" fmla="*/ 1080120 w 1080120"/>
                <a:gd name="connsiteY2" fmla="*/ 0 h 2160240"/>
                <a:gd name="connsiteX3" fmla="*/ 792088 w 1080120"/>
                <a:gd name="connsiteY3" fmla="*/ 2160240 h 2160240"/>
                <a:gd name="connsiteX4" fmla="*/ 504056 w 1080120"/>
                <a:gd name="connsiteY4" fmla="*/ 2160240 h 2160240"/>
                <a:gd name="connsiteX5" fmla="*/ 0 w 1080120"/>
                <a:gd name="connsiteY5" fmla="*/ 288032 h 2160240"/>
                <a:gd name="connsiteX6" fmla="*/ 504056 w 1080120"/>
                <a:gd name="connsiteY6" fmla="*/ 1224136 h 2160240"/>
                <a:gd name="connsiteX7" fmla="*/ 595496 w 1080120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160240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1944216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088232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110391"/>
                <a:gd name="connsiteY0" fmla="*/ 146302 h 2143094"/>
                <a:gd name="connsiteX1" fmla="*/ 648072 w 1110391"/>
                <a:gd name="connsiteY1" fmla="*/ 1206990 h 2143094"/>
                <a:gd name="connsiteX2" fmla="*/ 1110391 w 1110391"/>
                <a:gd name="connsiteY2" fmla="*/ 0 h 2143094"/>
                <a:gd name="connsiteX3" fmla="*/ 720080 w 1110391"/>
                <a:gd name="connsiteY3" fmla="*/ 2071086 h 2143094"/>
                <a:gd name="connsiteX4" fmla="*/ 432048 w 1110391"/>
                <a:gd name="connsiteY4" fmla="*/ 2143094 h 2143094"/>
                <a:gd name="connsiteX5" fmla="*/ 0 w 1110391"/>
                <a:gd name="connsiteY5" fmla="*/ 270886 h 2143094"/>
                <a:gd name="connsiteX6" fmla="*/ 432048 w 1110391"/>
                <a:gd name="connsiteY6" fmla="*/ 1206990 h 2143094"/>
                <a:gd name="connsiteX7" fmla="*/ 523488 w 1110391"/>
                <a:gd name="connsiteY7" fmla="*/ 146302 h 2143094"/>
                <a:gd name="connsiteX0" fmla="*/ 523488 w 1154197"/>
                <a:gd name="connsiteY0" fmla="*/ 146302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523488 w 1154197"/>
                <a:gd name="connsiteY7" fmla="*/ 146302 h 2143094"/>
                <a:gd name="connsiteX0" fmla="*/ 523488 w 1154197"/>
                <a:gd name="connsiteY0" fmla="*/ 146302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523488 w 1154197"/>
                <a:gd name="connsiteY7" fmla="*/ 146302 h 2143094"/>
                <a:gd name="connsiteX0" fmla="*/ 523488 w 1154197"/>
                <a:gd name="connsiteY0" fmla="*/ 146302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523488 w 1154197"/>
                <a:gd name="connsiteY7" fmla="*/ 146302 h 2143094"/>
                <a:gd name="connsiteX0" fmla="*/ 356609 w 1154197"/>
                <a:gd name="connsiteY0" fmla="*/ 347189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356609 w 1154197"/>
                <a:gd name="connsiteY7" fmla="*/ 347189 h 2143094"/>
                <a:gd name="connsiteX0" fmla="*/ 617507 w 1154197"/>
                <a:gd name="connsiteY0" fmla="*/ 260447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385297 w 1154197"/>
                <a:gd name="connsiteY6" fmla="*/ 723966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385297 w 1154197"/>
                <a:gd name="connsiteY6" fmla="*/ 723966 h 2143094"/>
                <a:gd name="connsiteX7" fmla="*/ 617507 w 1154197"/>
                <a:gd name="connsiteY7" fmla="*/ 260447 h 2143094"/>
                <a:gd name="connsiteX0" fmla="*/ 638128 w 1174818"/>
                <a:gd name="connsiteY0" fmla="*/ 260447 h 2143094"/>
                <a:gd name="connsiteX1" fmla="*/ 869661 w 1174818"/>
                <a:gd name="connsiteY1" fmla="*/ 666365 h 2143094"/>
                <a:gd name="connsiteX2" fmla="*/ 1131012 w 1174818"/>
                <a:gd name="connsiteY2" fmla="*/ 0 h 2143094"/>
                <a:gd name="connsiteX3" fmla="*/ 740701 w 1174818"/>
                <a:gd name="connsiteY3" fmla="*/ 2071086 h 2143094"/>
                <a:gd name="connsiteX4" fmla="*/ 452669 w 1174818"/>
                <a:gd name="connsiteY4" fmla="*/ 2143094 h 2143094"/>
                <a:gd name="connsiteX5" fmla="*/ 0 w 1174818"/>
                <a:gd name="connsiteY5" fmla="*/ 955499 h 2143094"/>
                <a:gd name="connsiteX6" fmla="*/ 20621 w 1174818"/>
                <a:gd name="connsiteY6" fmla="*/ 270886 h 2143094"/>
                <a:gd name="connsiteX7" fmla="*/ 405918 w 1174818"/>
                <a:gd name="connsiteY7" fmla="*/ 723966 h 2143094"/>
                <a:gd name="connsiteX8" fmla="*/ 638128 w 1174818"/>
                <a:gd name="connsiteY8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52974 w 1154197"/>
                <a:gd name="connsiteY5" fmla="*/ 1132564 h 2143094"/>
                <a:gd name="connsiteX6" fmla="*/ 0 w 1154197"/>
                <a:gd name="connsiteY6" fmla="*/ 270886 h 2143094"/>
                <a:gd name="connsiteX7" fmla="*/ 385297 w 1154197"/>
                <a:gd name="connsiteY7" fmla="*/ 723966 h 2143094"/>
                <a:gd name="connsiteX8" fmla="*/ 617507 w 1154197"/>
                <a:gd name="connsiteY8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309206 w 1154197"/>
                <a:gd name="connsiteY5" fmla="*/ 1171780 h 2143094"/>
                <a:gd name="connsiteX6" fmla="*/ 0 w 1154197"/>
                <a:gd name="connsiteY6" fmla="*/ 270886 h 2143094"/>
                <a:gd name="connsiteX7" fmla="*/ 385297 w 1154197"/>
                <a:gd name="connsiteY7" fmla="*/ 723966 h 2143094"/>
                <a:gd name="connsiteX8" fmla="*/ 617507 w 1154197"/>
                <a:gd name="connsiteY8" fmla="*/ 260447 h 2143094"/>
                <a:gd name="connsiteX0" fmla="*/ 684130 w 1220820"/>
                <a:gd name="connsiteY0" fmla="*/ 260447 h 2143094"/>
                <a:gd name="connsiteX1" fmla="*/ 915663 w 1220820"/>
                <a:gd name="connsiteY1" fmla="*/ 666365 h 2143094"/>
                <a:gd name="connsiteX2" fmla="*/ 1177014 w 1220820"/>
                <a:gd name="connsiteY2" fmla="*/ 0 h 2143094"/>
                <a:gd name="connsiteX3" fmla="*/ 786703 w 1220820"/>
                <a:gd name="connsiteY3" fmla="*/ 2071086 h 2143094"/>
                <a:gd name="connsiteX4" fmla="*/ 498671 w 1220820"/>
                <a:gd name="connsiteY4" fmla="*/ 2143094 h 2143094"/>
                <a:gd name="connsiteX5" fmla="*/ 375829 w 1220820"/>
                <a:gd name="connsiteY5" fmla="*/ 1171780 h 2143094"/>
                <a:gd name="connsiteX6" fmla="*/ 66623 w 1220820"/>
                <a:gd name="connsiteY6" fmla="*/ 270886 h 2143094"/>
                <a:gd name="connsiteX7" fmla="*/ 451920 w 1220820"/>
                <a:gd name="connsiteY7" fmla="*/ 723966 h 2143094"/>
                <a:gd name="connsiteX8" fmla="*/ 684130 w 1220820"/>
                <a:gd name="connsiteY8" fmla="*/ 260447 h 2143094"/>
                <a:gd name="connsiteX0" fmla="*/ 684130 w 1220820"/>
                <a:gd name="connsiteY0" fmla="*/ 260447 h 2143094"/>
                <a:gd name="connsiteX1" fmla="*/ 915663 w 1220820"/>
                <a:gd name="connsiteY1" fmla="*/ 666365 h 2143094"/>
                <a:gd name="connsiteX2" fmla="*/ 1177014 w 1220820"/>
                <a:gd name="connsiteY2" fmla="*/ 0 h 2143094"/>
                <a:gd name="connsiteX3" fmla="*/ 786703 w 1220820"/>
                <a:gd name="connsiteY3" fmla="*/ 2071086 h 2143094"/>
                <a:gd name="connsiteX4" fmla="*/ 498671 w 1220820"/>
                <a:gd name="connsiteY4" fmla="*/ 2143094 h 2143094"/>
                <a:gd name="connsiteX5" fmla="*/ 375829 w 1220820"/>
                <a:gd name="connsiteY5" fmla="*/ 1171780 h 2143094"/>
                <a:gd name="connsiteX6" fmla="*/ 66623 w 1220820"/>
                <a:gd name="connsiteY6" fmla="*/ 270886 h 2143094"/>
                <a:gd name="connsiteX7" fmla="*/ 451920 w 1220820"/>
                <a:gd name="connsiteY7" fmla="*/ 723966 h 2143094"/>
                <a:gd name="connsiteX8" fmla="*/ 684130 w 1220820"/>
                <a:gd name="connsiteY8" fmla="*/ 260447 h 2143094"/>
                <a:gd name="connsiteX0" fmla="*/ 684130 w 1220820"/>
                <a:gd name="connsiteY0" fmla="*/ 260447 h 2143094"/>
                <a:gd name="connsiteX1" fmla="*/ 915663 w 1220820"/>
                <a:gd name="connsiteY1" fmla="*/ 666365 h 2143094"/>
                <a:gd name="connsiteX2" fmla="*/ 1177014 w 1220820"/>
                <a:gd name="connsiteY2" fmla="*/ 0 h 2143094"/>
                <a:gd name="connsiteX3" fmla="*/ 786703 w 1220820"/>
                <a:gd name="connsiteY3" fmla="*/ 2071086 h 2143094"/>
                <a:gd name="connsiteX4" fmla="*/ 498671 w 1220820"/>
                <a:gd name="connsiteY4" fmla="*/ 2143094 h 2143094"/>
                <a:gd name="connsiteX5" fmla="*/ 375829 w 1220820"/>
                <a:gd name="connsiteY5" fmla="*/ 1171780 h 2143094"/>
                <a:gd name="connsiteX6" fmla="*/ 66623 w 1220820"/>
                <a:gd name="connsiteY6" fmla="*/ 270886 h 2143094"/>
                <a:gd name="connsiteX7" fmla="*/ 451920 w 1220820"/>
                <a:gd name="connsiteY7" fmla="*/ 723966 h 2143094"/>
                <a:gd name="connsiteX8" fmla="*/ 684130 w 1220820"/>
                <a:gd name="connsiteY8" fmla="*/ 260447 h 2143094"/>
                <a:gd name="connsiteX0" fmla="*/ 483011 w 1220820"/>
                <a:gd name="connsiteY0" fmla="*/ 0 h 2528314"/>
                <a:gd name="connsiteX1" fmla="*/ 915663 w 1220820"/>
                <a:gd name="connsiteY1" fmla="*/ 1051585 h 2528314"/>
                <a:gd name="connsiteX2" fmla="*/ 1177014 w 1220820"/>
                <a:gd name="connsiteY2" fmla="*/ 385220 h 2528314"/>
                <a:gd name="connsiteX3" fmla="*/ 786703 w 1220820"/>
                <a:gd name="connsiteY3" fmla="*/ 2456306 h 2528314"/>
                <a:gd name="connsiteX4" fmla="*/ 498671 w 1220820"/>
                <a:gd name="connsiteY4" fmla="*/ 2528314 h 2528314"/>
                <a:gd name="connsiteX5" fmla="*/ 375829 w 1220820"/>
                <a:gd name="connsiteY5" fmla="*/ 1557000 h 2528314"/>
                <a:gd name="connsiteX6" fmla="*/ 66623 w 1220820"/>
                <a:gd name="connsiteY6" fmla="*/ 656106 h 2528314"/>
                <a:gd name="connsiteX7" fmla="*/ 451920 w 1220820"/>
                <a:gd name="connsiteY7" fmla="*/ 1109186 h 2528314"/>
                <a:gd name="connsiteX8" fmla="*/ 483011 w 1220820"/>
                <a:gd name="connsiteY8" fmla="*/ 0 h 2528314"/>
                <a:gd name="connsiteX0" fmla="*/ 483011 w 1220820"/>
                <a:gd name="connsiteY0" fmla="*/ 0 h 2528314"/>
                <a:gd name="connsiteX1" fmla="*/ 915663 w 1220820"/>
                <a:gd name="connsiteY1" fmla="*/ 1051585 h 2528314"/>
                <a:gd name="connsiteX2" fmla="*/ 1177014 w 1220820"/>
                <a:gd name="connsiteY2" fmla="*/ 385220 h 2528314"/>
                <a:gd name="connsiteX3" fmla="*/ 786703 w 1220820"/>
                <a:gd name="connsiteY3" fmla="*/ 2456306 h 2528314"/>
                <a:gd name="connsiteX4" fmla="*/ 498671 w 1220820"/>
                <a:gd name="connsiteY4" fmla="*/ 2528314 h 2528314"/>
                <a:gd name="connsiteX5" fmla="*/ 375829 w 1220820"/>
                <a:gd name="connsiteY5" fmla="*/ 1557000 h 2528314"/>
                <a:gd name="connsiteX6" fmla="*/ 66623 w 1220820"/>
                <a:gd name="connsiteY6" fmla="*/ 656106 h 2528314"/>
                <a:gd name="connsiteX7" fmla="*/ 451920 w 1220820"/>
                <a:gd name="connsiteY7" fmla="*/ 1109186 h 2528314"/>
                <a:gd name="connsiteX8" fmla="*/ 483011 w 1220820"/>
                <a:gd name="connsiteY8" fmla="*/ 0 h 2528314"/>
                <a:gd name="connsiteX0" fmla="*/ 483011 w 1220820"/>
                <a:gd name="connsiteY0" fmla="*/ 0 h 2528314"/>
                <a:gd name="connsiteX1" fmla="*/ 915663 w 1220820"/>
                <a:gd name="connsiteY1" fmla="*/ 1051585 h 2528314"/>
                <a:gd name="connsiteX2" fmla="*/ 1177014 w 1220820"/>
                <a:gd name="connsiteY2" fmla="*/ 385220 h 2528314"/>
                <a:gd name="connsiteX3" fmla="*/ 786703 w 1220820"/>
                <a:gd name="connsiteY3" fmla="*/ 2456306 h 2528314"/>
                <a:gd name="connsiteX4" fmla="*/ 498671 w 1220820"/>
                <a:gd name="connsiteY4" fmla="*/ 2528314 h 2528314"/>
                <a:gd name="connsiteX5" fmla="*/ 375829 w 1220820"/>
                <a:gd name="connsiteY5" fmla="*/ 1557000 h 2528314"/>
                <a:gd name="connsiteX6" fmla="*/ 66623 w 1220820"/>
                <a:gd name="connsiteY6" fmla="*/ 656106 h 2528314"/>
                <a:gd name="connsiteX7" fmla="*/ 451920 w 1220820"/>
                <a:gd name="connsiteY7" fmla="*/ 1109186 h 2528314"/>
                <a:gd name="connsiteX8" fmla="*/ 483011 w 1220820"/>
                <a:gd name="connsiteY8" fmla="*/ 0 h 2528314"/>
                <a:gd name="connsiteX0" fmla="*/ 483011 w 1220820"/>
                <a:gd name="connsiteY0" fmla="*/ 0 h 2528314"/>
                <a:gd name="connsiteX1" fmla="*/ 915663 w 1220820"/>
                <a:gd name="connsiteY1" fmla="*/ 1051585 h 2528314"/>
                <a:gd name="connsiteX2" fmla="*/ 1177014 w 1220820"/>
                <a:gd name="connsiteY2" fmla="*/ 385220 h 2528314"/>
                <a:gd name="connsiteX3" fmla="*/ 786703 w 1220820"/>
                <a:gd name="connsiteY3" fmla="*/ 2456306 h 2528314"/>
                <a:gd name="connsiteX4" fmla="*/ 498671 w 1220820"/>
                <a:gd name="connsiteY4" fmla="*/ 2528314 h 2528314"/>
                <a:gd name="connsiteX5" fmla="*/ 375829 w 1220820"/>
                <a:gd name="connsiteY5" fmla="*/ 1557000 h 2528314"/>
                <a:gd name="connsiteX6" fmla="*/ 66623 w 1220820"/>
                <a:gd name="connsiteY6" fmla="*/ 656106 h 2528314"/>
                <a:gd name="connsiteX7" fmla="*/ 451920 w 1220820"/>
                <a:gd name="connsiteY7" fmla="*/ 1109186 h 2528314"/>
                <a:gd name="connsiteX8" fmla="*/ 483011 w 1220820"/>
                <a:gd name="connsiteY8" fmla="*/ 0 h 2528314"/>
                <a:gd name="connsiteX0" fmla="*/ 483011 w 1474994"/>
                <a:gd name="connsiteY0" fmla="*/ 0 h 2528314"/>
                <a:gd name="connsiteX1" fmla="*/ 915663 w 1474994"/>
                <a:gd name="connsiteY1" fmla="*/ 1051585 h 2528314"/>
                <a:gd name="connsiteX2" fmla="*/ 1177014 w 1474994"/>
                <a:gd name="connsiteY2" fmla="*/ 385220 h 2528314"/>
                <a:gd name="connsiteX3" fmla="*/ 786703 w 1474994"/>
                <a:gd name="connsiteY3" fmla="*/ 2456306 h 2528314"/>
                <a:gd name="connsiteX4" fmla="*/ 498671 w 1474994"/>
                <a:gd name="connsiteY4" fmla="*/ 2528314 h 2528314"/>
                <a:gd name="connsiteX5" fmla="*/ 375829 w 1474994"/>
                <a:gd name="connsiteY5" fmla="*/ 1557000 h 2528314"/>
                <a:gd name="connsiteX6" fmla="*/ 66623 w 1474994"/>
                <a:gd name="connsiteY6" fmla="*/ 656106 h 2528314"/>
                <a:gd name="connsiteX7" fmla="*/ 451920 w 1474994"/>
                <a:gd name="connsiteY7" fmla="*/ 1109186 h 2528314"/>
                <a:gd name="connsiteX8" fmla="*/ 483011 w 1474994"/>
                <a:gd name="connsiteY8" fmla="*/ 0 h 2528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4994" h="2528314">
                  <a:moveTo>
                    <a:pt x="483011" y="0"/>
                  </a:moveTo>
                  <a:cubicBezTo>
                    <a:pt x="625357" y="671796"/>
                    <a:pt x="629945" y="843074"/>
                    <a:pt x="915663" y="1051585"/>
                  </a:cubicBezTo>
                  <a:cubicBezTo>
                    <a:pt x="1069769" y="649255"/>
                    <a:pt x="1034573" y="860946"/>
                    <a:pt x="1177014" y="385220"/>
                  </a:cubicBezTo>
                  <a:cubicBezTo>
                    <a:pt x="1474994" y="1238823"/>
                    <a:pt x="916807" y="1765944"/>
                    <a:pt x="786703" y="2456306"/>
                  </a:cubicBezTo>
                  <a:lnTo>
                    <a:pt x="498671" y="2528314"/>
                  </a:lnTo>
                  <a:lnTo>
                    <a:pt x="375829" y="1557000"/>
                  </a:lnTo>
                  <a:cubicBezTo>
                    <a:pt x="272760" y="1256702"/>
                    <a:pt x="0" y="1070200"/>
                    <a:pt x="66623" y="656106"/>
                  </a:cubicBezTo>
                  <a:cubicBezTo>
                    <a:pt x="349312" y="1045777"/>
                    <a:pt x="155571" y="909183"/>
                    <a:pt x="451920" y="1109186"/>
                  </a:cubicBezTo>
                  <a:cubicBezTo>
                    <a:pt x="475923" y="941167"/>
                    <a:pt x="483011" y="0"/>
                    <a:pt x="483011" y="0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 rot="2050810" flipV="1">
              <a:off x="2251927" y="3227967"/>
              <a:ext cx="1126104" cy="1821071"/>
            </a:xfrm>
            <a:custGeom>
              <a:avLst/>
              <a:gdLst>
                <a:gd name="connsiteX0" fmla="*/ 0 w 1728192"/>
                <a:gd name="connsiteY0" fmla="*/ 0 h 648072"/>
                <a:gd name="connsiteX1" fmla="*/ 1728192 w 1728192"/>
                <a:gd name="connsiteY1" fmla="*/ 0 h 648072"/>
                <a:gd name="connsiteX2" fmla="*/ 1728192 w 1728192"/>
                <a:gd name="connsiteY2" fmla="*/ 648072 h 648072"/>
                <a:gd name="connsiteX3" fmla="*/ 0 w 1728192"/>
                <a:gd name="connsiteY3" fmla="*/ 648072 h 648072"/>
                <a:gd name="connsiteX4" fmla="*/ 0 w 1728192"/>
                <a:gd name="connsiteY4" fmla="*/ 0 h 648072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0 w 1728192"/>
                <a:gd name="connsiteY3" fmla="*/ 648072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648072 w 1728192"/>
                <a:gd name="connsiteY3" fmla="*/ 1872208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576064 w 1728192"/>
                <a:gd name="connsiteY1" fmla="*/ 360040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0 h 1872208"/>
                <a:gd name="connsiteX1" fmla="*/ 432048 w 1728192"/>
                <a:gd name="connsiteY1" fmla="*/ 288032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1728192 w 1728192"/>
                <a:gd name="connsiteY3" fmla="*/ 216024 h 2088232"/>
                <a:gd name="connsiteX4" fmla="*/ 936104 w 1728192"/>
                <a:gd name="connsiteY4" fmla="*/ 2088232 h 2088232"/>
                <a:gd name="connsiteX5" fmla="*/ 648072 w 1728192"/>
                <a:gd name="connsiteY5" fmla="*/ 2088232 h 2088232"/>
                <a:gd name="connsiteX6" fmla="*/ 0 w 1728192"/>
                <a:gd name="connsiteY6" fmla="*/ 216024 h 2088232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864096 w 1728192"/>
                <a:gd name="connsiteY3" fmla="*/ 720080 h 2088232"/>
                <a:gd name="connsiteX4" fmla="*/ 1728192 w 1728192"/>
                <a:gd name="connsiteY4" fmla="*/ 216024 h 2088232"/>
                <a:gd name="connsiteX5" fmla="*/ 936104 w 1728192"/>
                <a:gd name="connsiteY5" fmla="*/ 2088232 h 2088232"/>
                <a:gd name="connsiteX6" fmla="*/ 648072 w 1728192"/>
                <a:gd name="connsiteY6" fmla="*/ 2088232 h 2088232"/>
                <a:gd name="connsiteX7" fmla="*/ 0 w 1728192"/>
                <a:gd name="connsiteY7" fmla="*/ 216024 h 2088232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728192 w 1728192"/>
                <a:gd name="connsiteY5" fmla="*/ 288032 h 2160240"/>
                <a:gd name="connsiteX6" fmla="*/ 936104 w 1728192"/>
                <a:gd name="connsiteY6" fmla="*/ 2160240 h 2160240"/>
                <a:gd name="connsiteX7" fmla="*/ 648072 w 1728192"/>
                <a:gd name="connsiteY7" fmla="*/ 2160240 h 2160240"/>
                <a:gd name="connsiteX8" fmla="*/ 0 w 1728192"/>
                <a:gd name="connsiteY8" fmla="*/ 288032 h 2160240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224136 w 1728192"/>
                <a:gd name="connsiteY5" fmla="*/ 792088 h 2160240"/>
                <a:gd name="connsiteX6" fmla="*/ 1728192 w 1728192"/>
                <a:gd name="connsiteY6" fmla="*/ 288032 h 2160240"/>
                <a:gd name="connsiteX7" fmla="*/ 936104 w 1728192"/>
                <a:gd name="connsiteY7" fmla="*/ 2160240 h 2160240"/>
                <a:gd name="connsiteX8" fmla="*/ 648072 w 1728192"/>
                <a:gd name="connsiteY8" fmla="*/ 2160240 h 2160240"/>
                <a:gd name="connsiteX9" fmla="*/ 0 w 1728192"/>
                <a:gd name="connsiteY9" fmla="*/ 288032 h 2160240"/>
                <a:gd name="connsiteX0" fmla="*/ 0 w 1584176"/>
                <a:gd name="connsiteY0" fmla="*/ 288032 h 2160240"/>
                <a:gd name="connsiteX1" fmla="*/ 288032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0 w 1584176"/>
                <a:gd name="connsiteY0" fmla="*/ 288032 h 2160240"/>
                <a:gd name="connsiteX1" fmla="*/ 432048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9" fmla="*/ 720080 w 1584176"/>
                <a:gd name="connsiteY9" fmla="*/ 792088 h 2160240"/>
                <a:gd name="connsiteX0" fmla="*/ 720080 w 1584176"/>
                <a:gd name="connsiteY0" fmla="*/ 628640 h 1996792"/>
                <a:gd name="connsiteX1" fmla="*/ 1080120 w 1584176"/>
                <a:gd name="connsiteY1" fmla="*/ 628640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8" fmla="*/ 720080 w 1584176"/>
                <a:gd name="connsiteY8" fmla="*/ 628640 h 1996792"/>
                <a:gd name="connsiteX0" fmla="*/ 720080 w 1584176"/>
                <a:gd name="connsiteY0" fmla="*/ 86409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8" fmla="*/ 720080 w 1584176"/>
                <a:gd name="connsiteY8" fmla="*/ 864096 h 2232248"/>
                <a:gd name="connsiteX0" fmla="*/ 595496 w 1584176"/>
                <a:gd name="connsiteY0" fmla="*/ 23545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0" fmla="*/ 595496 w 1584176"/>
                <a:gd name="connsiteY0" fmla="*/ 0 h 1996792"/>
                <a:gd name="connsiteX1" fmla="*/ 864096 w 1584176"/>
                <a:gd name="connsiteY1" fmla="*/ 700648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0" fmla="*/ 595496 w 1224136"/>
                <a:gd name="connsiteY0" fmla="*/ 91440 h 2088232"/>
                <a:gd name="connsiteX1" fmla="*/ 864096 w 1224136"/>
                <a:gd name="connsiteY1" fmla="*/ 79208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115212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080120"/>
                <a:gd name="connsiteY0" fmla="*/ 163448 h 2160240"/>
                <a:gd name="connsiteX1" fmla="*/ 720080 w 1080120"/>
                <a:gd name="connsiteY1" fmla="*/ 1224136 h 2160240"/>
                <a:gd name="connsiteX2" fmla="*/ 1080120 w 1080120"/>
                <a:gd name="connsiteY2" fmla="*/ 0 h 2160240"/>
                <a:gd name="connsiteX3" fmla="*/ 792088 w 1080120"/>
                <a:gd name="connsiteY3" fmla="*/ 2160240 h 2160240"/>
                <a:gd name="connsiteX4" fmla="*/ 504056 w 1080120"/>
                <a:gd name="connsiteY4" fmla="*/ 2160240 h 2160240"/>
                <a:gd name="connsiteX5" fmla="*/ 0 w 1080120"/>
                <a:gd name="connsiteY5" fmla="*/ 288032 h 2160240"/>
                <a:gd name="connsiteX6" fmla="*/ 504056 w 1080120"/>
                <a:gd name="connsiteY6" fmla="*/ 1224136 h 2160240"/>
                <a:gd name="connsiteX7" fmla="*/ 595496 w 1080120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160240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1944216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088232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622491 w 1437301"/>
                <a:gd name="connsiteY6" fmla="*/ 806538 h 2160240"/>
                <a:gd name="connsiteX7" fmla="*/ 952677 w 1437301"/>
                <a:gd name="connsiteY7" fmla="*/ 163448 h 216024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136114 h 2319194"/>
                <a:gd name="connsiteX1" fmla="*/ 1077261 w 1437301"/>
                <a:gd name="connsiteY1" fmla="*/ 1383090 h 2319194"/>
                <a:gd name="connsiteX2" fmla="*/ 1437301 w 1437301"/>
                <a:gd name="connsiteY2" fmla="*/ 158954 h 2319194"/>
                <a:gd name="connsiteX3" fmla="*/ 1149269 w 1437301"/>
                <a:gd name="connsiteY3" fmla="*/ 2247186 h 2319194"/>
                <a:gd name="connsiteX4" fmla="*/ 861237 w 1437301"/>
                <a:gd name="connsiteY4" fmla="*/ 2319194 h 2319194"/>
                <a:gd name="connsiteX5" fmla="*/ 0 w 1437301"/>
                <a:gd name="connsiteY5" fmla="*/ 340989 h 2319194"/>
                <a:gd name="connsiteX6" fmla="*/ 622491 w 1437301"/>
                <a:gd name="connsiteY6" fmla="*/ 965492 h 2319194"/>
                <a:gd name="connsiteX7" fmla="*/ 417117 w 1437301"/>
                <a:gd name="connsiteY7" fmla="*/ 472146 h 2319194"/>
                <a:gd name="connsiteX8" fmla="*/ 651776 w 1437301"/>
                <a:gd name="connsiteY8" fmla="*/ 136114 h 2319194"/>
                <a:gd name="connsiteX0" fmla="*/ 651776 w 1437301"/>
                <a:gd name="connsiteY0" fmla="*/ 136115 h 2319195"/>
                <a:gd name="connsiteX1" fmla="*/ 1077261 w 1437301"/>
                <a:gd name="connsiteY1" fmla="*/ 1383091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7301" h="2319195">
                  <a:moveTo>
                    <a:pt x="651776" y="136115"/>
                  </a:moveTo>
                  <a:cubicBezTo>
                    <a:pt x="967230" y="534122"/>
                    <a:pt x="947350" y="525805"/>
                    <a:pt x="1089178" y="941464"/>
                  </a:cubicBezTo>
                  <a:lnTo>
                    <a:pt x="1437301" y="158955"/>
                  </a:lnTo>
                  <a:cubicBezTo>
                    <a:pt x="1363379" y="1291507"/>
                    <a:pt x="1005716" y="1183564"/>
                    <a:pt x="1149269" y="2247187"/>
                  </a:cubicBezTo>
                  <a:lnTo>
                    <a:pt x="861237" y="2319195"/>
                  </a:lnTo>
                  <a:cubicBezTo>
                    <a:pt x="310890" y="1029981"/>
                    <a:pt x="693155" y="1438396"/>
                    <a:pt x="0" y="340990"/>
                  </a:cubicBezTo>
                  <a:cubicBezTo>
                    <a:pt x="422530" y="663627"/>
                    <a:pt x="335412" y="618126"/>
                    <a:pt x="622491" y="965493"/>
                  </a:cubicBezTo>
                  <a:cubicBezTo>
                    <a:pt x="728907" y="1003061"/>
                    <a:pt x="774925" y="663690"/>
                    <a:pt x="779806" y="525461"/>
                  </a:cubicBezTo>
                  <a:cubicBezTo>
                    <a:pt x="784687" y="387232"/>
                    <a:pt x="578648" y="0"/>
                    <a:pt x="651776" y="136115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" name="Полилиния 14"/>
            <p:cNvSpPr/>
            <p:nvPr/>
          </p:nvSpPr>
          <p:spPr>
            <a:xfrm rot="21098252" flipH="1" flipV="1">
              <a:off x="3763167" y="3646604"/>
              <a:ext cx="1130289" cy="1821071"/>
            </a:xfrm>
            <a:custGeom>
              <a:avLst/>
              <a:gdLst>
                <a:gd name="connsiteX0" fmla="*/ 0 w 1728192"/>
                <a:gd name="connsiteY0" fmla="*/ 0 h 648072"/>
                <a:gd name="connsiteX1" fmla="*/ 1728192 w 1728192"/>
                <a:gd name="connsiteY1" fmla="*/ 0 h 648072"/>
                <a:gd name="connsiteX2" fmla="*/ 1728192 w 1728192"/>
                <a:gd name="connsiteY2" fmla="*/ 648072 h 648072"/>
                <a:gd name="connsiteX3" fmla="*/ 0 w 1728192"/>
                <a:gd name="connsiteY3" fmla="*/ 648072 h 648072"/>
                <a:gd name="connsiteX4" fmla="*/ 0 w 1728192"/>
                <a:gd name="connsiteY4" fmla="*/ 0 h 648072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0 w 1728192"/>
                <a:gd name="connsiteY3" fmla="*/ 648072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648072 w 1728192"/>
                <a:gd name="connsiteY3" fmla="*/ 1872208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576064 w 1728192"/>
                <a:gd name="connsiteY1" fmla="*/ 360040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0 h 1872208"/>
                <a:gd name="connsiteX1" fmla="*/ 432048 w 1728192"/>
                <a:gd name="connsiteY1" fmla="*/ 288032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1728192 w 1728192"/>
                <a:gd name="connsiteY3" fmla="*/ 216024 h 2088232"/>
                <a:gd name="connsiteX4" fmla="*/ 936104 w 1728192"/>
                <a:gd name="connsiteY4" fmla="*/ 2088232 h 2088232"/>
                <a:gd name="connsiteX5" fmla="*/ 648072 w 1728192"/>
                <a:gd name="connsiteY5" fmla="*/ 2088232 h 2088232"/>
                <a:gd name="connsiteX6" fmla="*/ 0 w 1728192"/>
                <a:gd name="connsiteY6" fmla="*/ 216024 h 2088232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864096 w 1728192"/>
                <a:gd name="connsiteY3" fmla="*/ 720080 h 2088232"/>
                <a:gd name="connsiteX4" fmla="*/ 1728192 w 1728192"/>
                <a:gd name="connsiteY4" fmla="*/ 216024 h 2088232"/>
                <a:gd name="connsiteX5" fmla="*/ 936104 w 1728192"/>
                <a:gd name="connsiteY5" fmla="*/ 2088232 h 2088232"/>
                <a:gd name="connsiteX6" fmla="*/ 648072 w 1728192"/>
                <a:gd name="connsiteY6" fmla="*/ 2088232 h 2088232"/>
                <a:gd name="connsiteX7" fmla="*/ 0 w 1728192"/>
                <a:gd name="connsiteY7" fmla="*/ 216024 h 2088232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728192 w 1728192"/>
                <a:gd name="connsiteY5" fmla="*/ 288032 h 2160240"/>
                <a:gd name="connsiteX6" fmla="*/ 936104 w 1728192"/>
                <a:gd name="connsiteY6" fmla="*/ 2160240 h 2160240"/>
                <a:gd name="connsiteX7" fmla="*/ 648072 w 1728192"/>
                <a:gd name="connsiteY7" fmla="*/ 2160240 h 2160240"/>
                <a:gd name="connsiteX8" fmla="*/ 0 w 1728192"/>
                <a:gd name="connsiteY8" fmla="*/ 288032 h 2160240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224136 w 1728192"/>
                <a:gd name="connsiteY5" fmla="*/ 792088 h 2160240"/>
                <a:gd name="connsiteX6" fmla="*/ 1728192 w 1728192"/>
                <a:gd name="connsiteY6" fmla="*/ 288032 h 2160240"/>
                <a:gd name="connsiteX7" fmla="*/ 936104 w 1728192"/>
                <a:gd name="connsiteY7" fmla="*/ 2160240 h 2160240"/>
                <a:gd name="connsiteX8" fmla="*/ 648072 w 1728192"/>
                <a:gd name="connsiteY8" fmla="*/ 2160240 h 2160240"/>
                <a:gd name="connsiteX9" fmla="*/ 0 w 1728192"/>
                <a:gd name="connsiteY9" fmla="*/ 288032 h 2160240"/>
                <a:gd name="connsiteX0" fmla="*/ 0 w 1584176"/>
                <a:gd name="connsiteY0" fmla="*/ 288032 h 2160240"/>
                <a:gd name="connsiteX1" fmla="*/ 288032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0 w 1584176"/>
                <a:gd name="connsiteY0" fmla="*/ 288032 h 2160240"/>
                <a:gd name="connsiteX1" fmla="*/ 432048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9" fmla="*/ 720080 w 1584176"/>
                <a:gd name="connsiteY9" fmla="*/ 792088 h 2160240"/>
                <a:gd name="connsiteX0" fmla="*/ 720080 w 1584176"/>
                <a:gd name="connsiteY0" fmla="*/ 628640 h 1996792"/>
                <a:gd name="connsiteX1" fmla="*/ 1080120 w 1584176"/>
                <a:gd name="connsiteY1" fmla="*/ 628640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8" fmla="*/ 720080 w 1584176"/>
                <a:gd name="connsiteY8" fmla="*/ 628640 h 1996792"/>
                <a:gd name="connsiteX0" fmla="*/ 720080 w 1584176"/>
                <a:gd name="connsiteY0" fmla="*/ 86409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8" fmla="*/ 720080 w 1584176"/>
                <a:gd name="connsiteY8" fmla="*/ 864096 h 2232248"/>
                <a:gd name="connsiteX0" fmla="*/ 595496 w 1584176"/>
                <a:gd name="connsiteY0" fmla="*/ 23545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0" fmla="*/ 595496 w 1584176"/>
                <a:gd name="connsiteY0" fmla="*/ 0 h 1996792"/>
                <a:gd name="connsiteX1" fmla="*/ 864096 w 1584176"/>
                <a:gd name="connsiteY1" fmla="*/ 700648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0" fmla="*/ 595496 w 1224136"/>
                <a:gd name="connsiteY0" fmla="*/ 91440 h 2088232"/>
                <a:gd name="connsiteX1" fmla="*/ 864096 w 1224136"/>
                <a:gd name="connsiteY1" fmla="*/ 79208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115212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080120"/>
                <a:gd name="connsiteY0" fmla="*/ 163448 h 2160240"/>
                <a:gd name="connsiteX1" fmla="*/ 720080 w 1080120"/>
                <a:gd name="connsiteY1" fmla="*/ 1224136 h 2160240"/>
                <a:gd name="connsiteX2" fmla="*/ 1080120 w 1080120"/>
                <a:gd name="connsiteY2" fmla="*/ 0 h 2160240"/>
                <a:gd name="connsiteX3" fmla="*/ 792088 w 1080120"/>
                <a:gd name="connsiteY3" fmla="*/ 2160240 h 2160240"/>
                <a:gd name="connsiteX4" fmla="*/ 504056 w 1080120"/>
                <a:gd name="connsiteY4" fmla="*/ 2160240 h 2160240"/>
                <a:gd name="connsiteX5" fmla="*/ 0 w 1080120"/>
                <a:gd name="connsiteY5" fmla="*/ 288032 h 2160240"/>
                <a:gd name="connsiteX6" fmla="*/ 504056 w 1080120"/>
                <a:gd name="connsiteY6" fmla="*/ 1224136 h 2160240"/>
                <a:gd name="connsiteX7" fmla="*/ 595496 w 1080120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160240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1944216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088232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622491 w 1437301"/>
                <a:gd name="connsiteY6" fmla="*/ 806538 h 2160240"/>
                <a:gd name="connsiteX7" fmla="*/ 952677 w 1437301"/>
                <a:gd name="connsiteY7" fmla="*/ 163448 h 216024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136114 h 2319194"/>
                <a:gd name="connsiteX1" fmla="*/ 1077261 w 1437301"/>
                <a:gd name="connsiteY1" fmla="*/ 1383090 h 2319194"/>
                <a:gd name="connsiteX2" fmla="*/ 1437301 w 1437301"/>
                <a:gd name="connsiteY2" fmla="*/ 158954 h 2319194"/>
                <a:gd name="connsiteX3" fmla="*/ 1149269 w 1437301"/>
                <a:gd name="connsiteY3" fmla="*/ 2247186 h 2319194"/>
                <a:gd name="connsiteX4" fmla="*/ 861237 w 1437301"/>
                <a:gd name="connsiteY4" fmla="*/ 2319194 h 2319194"/>
                <a:gd name="connsiteX5" fmla="*/ 0 w 1437301"/>
                <a:gd name="connsiteY5" fmla="*/ 340989 h 2319194"/>
                <a:gd name="connsiteX6" fmla="*/ 622491 w 1437301"/>
                <a:gd name="connsiteY6" fmla="*/ 965492 h 2319194"/>
                <a:gd name="connsiteX7" fmla="*/ 417117 w 1437301"/>
                <a:gd name="connsiteY7" fmla="*/ 472146 h 2319194"/>
                <a:gd name="connsiteX8" fmla="*/ 651776 w 1437301"/>
                <a:gd name="connsiteY8" fmla="*/ 136114 h 2319194"/>
                <a:gd name="connsiteX0" fmla="*/ 651776 w 1437301"/>
                <a:gd name="connsiteY0" fmla="*/ 136115 h 2319195"/>
                <a:gd name="connsiteX1" fmla="*/ 1077261 w 1437301"/>
                <a:gd name="connsiteY1" fmla="*/ 1383091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7301" h="2319195">
                  <a:moveTo>
                    <a:pt x="651776" y="136115"/>
                  </a:moveTo>
                  <a:cubicBezTo>
                    <a:pt x="967230" y="534122"/>
                    <a:pt x="947350" y="525805"/>
                    <a:pt x="1089178" y="941464"/>
                  </a:cubicBezTo>
                  <a:lnTo>
                    <a:pt x="1437301" y="158955"/>
                  </a:lnTo>
                  <a:cubicBezTo>
                    <a:pt x="1363379" y="1291507"/>
                    <a:pt x="1005716" y="1183564"/>
                    <a:pt x="1149269" y="2247187"/>
                  </a:cubicBezTo>
                  <a:lnTo>
                    <a:pt x="861237" y="2319195"/>
                  </a:lnTo>
                  <a:cubicBezTo>
                    <a:pt x="310890" y="1029981"/>
                    <a:pt x="693155" y="1438396"/>
                    <a:pt x="0" y="340990"/>
                  </a:cubicBezTo>
                  <a:cubicBezTo>
                    <a:pt x="422530" y="663627"/>
                    <a:pt x="335412" y="618126"/>
                    <a:pt x="622491" y="965493"/>
                  </a:cubicBezTo>
                  <a:cubicBezTo>
                    <a:pt x="728907" y="1003061"/>
                    <a:pt x="774925" y="663690"/>
                    <a:pt x="779806" y="525461"/>
                  </a:cubicBezTo>
                  <a:cubicBezTo>
                    <a:pt x="784687" y="387232"/>
                    <a:pt x="578648" y="0"/>
                    <a:pt x="651776" y="136115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" name="Полилиния 15"/>
            <p:cNvSpPr/>
            <p:nvPr/>
          </p:nvSpPr>
          <p:spPr>
            <a:xfrm rot="7492493" flipH="1">
              <a:off x="4621335" y="3173568"/>
              <a:ext cx="1025661" cy="1687060"/>
            </a:xfrm>
            <a:custGeom>
              <a:avLst/>
              <a:gdLst>
                <a:gd name="connsiteX0" fmla="*/ 0 w 1728192"/>
                <a:gd name="connsiteY0" fmla="*/ 0 h 648072"/>
                <a:gd name="connsiteX1" fmla="*/ 1728192 w 1728192"/>
                <a:gd name="connsiteY1" fmla="*/ 0 h 648072"/>
                <a:gd name="connsiteX2" fmla="*/ 1728192 w 1728192"/>
                <a:gd name="connsiteY2" fmla="*/ 648072 h 648072"/>
                <a:gd name="connsiteX3" fmla="*/ 0 w 1728192"/>
                <a:gd name="connsiteY3" fmla="*/ 648072 h 648072"/>
                <a:gd name="connsiteX4" fmla="*/ 0 w 1728192"/>
                <a:gd name="connsiteY4" fmla="*/ 0 h 648072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0 w 1728192"/>
                <a:gd name="connsiteY3" fmla="*/ 648072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648072 w 1728192"/>
                <a:gd name="connsiteY3" fmla="*/ 1872208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576064 w 1728192"/>
                <a:gd name="connsiteY1" fmla="*/ 360040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0 h 1872208"/>
                <a:gd name="connsiteX1" fmla="*/ 432048 w 1728192"/>
                <a:gd name="connsiteY1" fmla="*/ 288032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1728192 w 1728192"/>
                <a:gd name="connsiteY3" fmla="*/ 216024 h 2088232"/>
                <a:gd name="connsiteX4" fmla="*/ 936104 w 1728192"/>
                <a:gd name="connsiteY4" fmla="*/ 2088232 h 2088232"/>
                <a:gd name="connsiteX5" fmla="*/ 648072 w 1728192"/>
                <a:gd name="connsiteY5" fmla="*/ 2088232 h 2088232"/>
                <a:gd name="connsiteX6" fmla="*/ 0 w 1728192"/>
                <a:gd name="connsiteY6" fmla="*/ 216024 h 2088232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864096 w 1728192"/>
                <a:gd name="connsiteY3" fmla="*/ 720080 h 2088232"/>
                <a:gd name="connsiteX4" fmla="*/ 1728192 w 1728192"/>
                <a:gd name="connsiteY4" fmla="*/ 216024 h 2088232"/>
                <a:gd name="connsiteX5" fmla="*/ 936104 w 1728192"/>
                <a:gd name="connsiteY5" fmla="*/ 2088232 h 2088232"/>
                <a:gd name="connsiteX6" fmla="*/ 648072 w 1728192"/>
                <a:gd name="connsiteY6" fmla="*/ 2088232 h 2088232"/>
                <a:gd name="connsiteX7" fmla="*/ 0 w 1728192"/>
                <a:gd name="connsiteY7" fmla="*/ 216024 h 2088232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728192 w 1728192"/>
                <a:gd name="connsiteY5" fmla="*/ 288032 h 2160240"/>
                <a:gd name="connsiteX6" fmla="*/ 936104 w 1728192"/>
                <a:gd name="connsiteY6" fmla="*/ 2160240 h 2160240"/>
                <a:gd name="connsiteX7" fmla="*/ 648072 w 1728192"/>
                <a:gd name="connsiteY7" fmla="*/ 2160240 h 2160240"/>
                <a:gd name="connsiteX8" fmla="*/ 0 w 1728192"/>
                <a:gd name="connsiteY8" fmla="*/ 288032 h 2160240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224136 w 1728192"/>
                <a:gd name="connsiteY5" fmla="*/ 792088 h 2160240"/>
                <a:gd name="connsiteX6" fmla="*/ 1728192 w 1728192"/>
                <a:gd name="connsiteY6" fmla="*/ 288032 h 2160240"/>
                <a:gd name="connsiteX7" fmla="*/ 936104 w 1728192"/>
                <a:gd name="connsiteY7" fmla="*/ 2160240 h 2160240"/>
                <a:gd name="connsiteX8" fmla="*/ 648072 w 1728192"/>
                <a:gd name="connsiteY8" fmla="*/ 2160240 h 2160240"/>
                <a:gd name="connsiteX9" fmla="*/ 0 w 1728192"/>
                <a:gd name="connsiteY9" fmla="*/ 288032 h 2160240"/>
                <a:gd name="connsiteX0" fmla="*/ 0 w 1584176"/>
                <a:gd name="connsiteY0" fmla="*/ 288032 h 2160240"/>
                <a:gd name="connsiteX1" fmla="*/ 288032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0 w 1584176"/>
                <a:gd name="connsiteY0" fmla="*/ 288032 h 2160240"/>
                <a:gd name="connsiteX1" fmla="*/ 432048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9" fmla="*/ 720080 w 1584176"/>
                <a:gd name="connsiteY9" fmla="*/ 792088 h 2160240"/>
                <a:gd name="connsiteX0" fmla="*/ 720080 w 1584176"/>
                <a:gd name="connsiteY0" fmla="*/ 628640 h 1996792"/>
                <a:gd name="connsiteX1" fmla="*/ 1080120 w 1584176"/>
                <a:gd name="connsiteY1" fmla="*/ 628640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8" fmla="*/ 720080 w 1584176"/>
                <a:gd name="connsiteY8" fmla="*/ 628640 h 1996792"/>
                <a:gd name="connsiteX0" fmla="*/ 720080 w 1584176"/>
                <a:gd name="connsiteY0" fmla="*/ 86409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8" fmla="*/ 720080 w 1584176"/>
                <a:gd name="connsiteY8" fmla="*/ 864096 h 2232248"/>
                <a:gd name="connsiteX0" fmla="*/ 595496 w 1584176"/>
                <a:gd name="connsiteY0" fmla="*/ 23545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0" fmla="*/ 595496 w 1584176"/>
                <a:gd name="connsiteY0" fmla="*/ 0 h 1996792"/>
                <a:gd name="connsiteX1" fmla="*/ 864096 w 1584176"/>
                <a:gd name="connsiteY1" fmla="*/ 700648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0" fmla="*/ 595496 w 1224136"/>
                <a:gd name="connsiteY0" fmla="*/ 91440 h 2088232"/>
                <a:gd name="connsiteX1" fmla="*/ 864096 w 1224136"/>
                <a:gd name="connsiteY1" fmla="*/ 79208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115212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080120"/>
                <a:gd name="connsiteY0" fmla="*/ 163448 h 2160240"/>
                <a:gd name="connsiteX1" fmla="*/ 720080 w 1080120"/>
                <a:gd name="connsiteY1" fmla="*/ 1224136 h 2160240"/>
                <a:gd name="connsiteX2" fmla="*/ 1080120 w 1080120"/>
                <a:gd name="connsiteY2" fmla="*/ 0 h 2160240"/>
                <a:gd name="connsiteX3" fmla="*/ 792088 w 1080120"/>
                <a:gd name="connsiteY3" fmla="*/ 2160240 h 2160240"/>
                <a:gd name="connsiteX4" fmla="*/ 504056 w 1080120"/>
                <a:gd name="connsiteY4" fmla="*/ 2160240 h 2160240"/>
                <a:gd name="connsiteX5" fmla="*/ 0 w 1080120"/>
                <a:gd name="connsiteY5" fmla="*/ 288032 h 2160240"/>
                <a:gd name="connsiteX6" fmla="*/ 504056 w 1080120"/>
                <a:gd name="connsiteY6" fmla="*/ 1224136 h 2160240"/>
                <a:gd name="connsiteX7" fmla="*/ 595496 w 1080120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160240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1944216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088232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110391"/>
                <a:gd name="connsiteY0" fmla="*/ 146302 h 2143094"/>
                <a:gd name="connsiteX1" fmla="*/ 648072 w 1110391"/>
                <a:gd name="connsiteY1" fmla="*/ 1206990 h 2143094"/>
                <a:gd name="connsiteX2" fmla="*/ 1110391 w 1110391"/>
                <a:gd name="connsiteY2" fmla="*/ 0 h 2143094"/>
                <a:gd name="connsiteX3" fmla="*/ 720080 w 1110391"/>
                <a:gd name="connsiteY3" fmla="*/ 2071086 h 2143094"/>
                <a:gd name="connsiteX4" fmla="*/ 432048 w 1110391"/>
                <a:gd name="connsiteY4" fmla="*/ 2143094 h 2143094"/>
                <a:gd name="connsiteX5" fmla="*/ 0 w 1110391"/>
                <a:gd name="connsiteY5" fmla="*/ 270886 h 2143094"/>
                <a:gd name="connsiteX6" fmla="*/ 432048 w 1110391"/>
                <a:gd name="connsiteY6" fmla="*/ 1206990 h 2143094"/>
                <a:gd name="connsiteX7" fmla="*/ 523488 w 1110391"/>
                <a:gd name="connsiteY7" fmla="*/ 146302 h 2143094"/>
                <a:gd name="connsiteX0" fmla="*/ 523488 w 1154197"/>
                <a:gd name="connsiteY0" fmla="*/ 146302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523488 w 1154197"/>
                <a:gd name="connsiteY7" fmla="*/ 146302 h 2143094"/>
                <a:gd name="connsiteX0" fmla="*/ 523488 w 1154197"/>
                <a:gd name="connsiteY0" fmla="*/ 146302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523488 w 1154197"/>
                <a:gd name="connsiteY7" fmla="*/ 146302 h 2143094"/>
                <a:gd name="connsiteX0" fmla="*/ 523488 w 1154197"/>
                <a:gd name="connsiteY0" fmla="*/ 146302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523488 w 1154197"/>
                <a:gd name="connsiteY7" fmla="*/ 146302 h 2143094"/>
                <a:gd name="connsiteX0" fmla="*/ 356609 w 1154197"/>
                <a:gd name="connsiteY0" fmla="*/ 347189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356609 w 1154197"/>
                <a:gd name="connsiteY7" fmla="*/ 347189 h 2143094"/>
                <a:gd name="connsiteX0" fmla="*/ 617507 w 1154197"/>
                <a:gd name="connsiteY0" fmla="*/ 260447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385297 w 1154197"/>
                <a:gd name="connsiteY6" fmla="*/ 723966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385297 w 1154197"/>
                <a:gd name="connsiteY6" fmla="*/ 723966 h 2143094"/>
                <a:gd name="connsiteX7" fmla="*/ 617507 w 1154197"/>
                <a:gd name="connsiteY7" fmla="*/ 260447 h 2143094"/>
                <a:gd name="connsiteX0" fmla="*/ 638128 w 1174818"/>
                <a:gd name="connsiteY0" fmla="*/ 260447 h 2143094"/>
                <a:gd name="connsiteX1" fmla="*/ 869661 w 1174818"/>
                <a:gd name="connsiteY1" fmla="*/ 666365 h 2143094"/>
                <a:gd name="connsiteX2" fmla="*/ 1131012 w 1174818"/>
                <a:gd name="connsiteY2" fmla="*/ 0 h 2143094"/>
                <a:gd name="connsiteX3" fmla="*/ 740701 w 1174818"/>
                <a:gd name="connsiteY3" fmla="*/ 2071086 h 2143094"/>
                <a:gd name="connsiteX4" fmla="*/ 452669 w 1174818"/>
                <a:gd name="connsiteY4" fmla="*/ 2143094 h 2143094"/>
                <a:gd name="connsiteX5" fmla="*/ 0 w 1174818"/>
                <a:gd name="connsiteY5" fmla="*/ 955499 h 2143094"/>
                <a:gd name="connsiteX6" fmla="*/ 20621 w 1174818"/>
                <a:gd name="connsiteY6" fmla="*/ 270886 h 2143094"/>
                <a:gd name="connsiteX7" fmla="*/ 405918 w 1174818"/>
                <a:gd name="connsiteY7" fmla="*/ 723966 h 2143094"/>
                <a:gd name="connsiteX8" fmla="*/ 638128 w 1174818"/>
                <a:gd name="connsiteY8" fmla="*/ 260447 h 2143094"/>
                <a:gd name="connsiteX0" fmla="*/ 638128 w 1174818"/>
                <a:gd name="connsiteY0" fmla="*/ 260447 h 2143094"/>
                <a:gd name="connsiteX1" fmla="*/ 869661 w 1174818"/>
                <a:gd name="connsiteY1" fmla="*/ 666365 h 2143094"/>
                <a:gd name="connsiteX2" fmla="*/ 1131012 w 1174818"/>
                <a:gd name="connsiteY2" fmla="*/ 0 h 2143094"/>
                <a:gd name="connsiteX3" fmla="*/ 740701 w 1174818"/>
                <a:gd name="connsiteY3" fmla="*/ 2071086 h 2143094"/>
                <a:gd name="connsiteX4" fmla="*/ 452669 w 1174818"/>
                <a:gd name="connsiteY4" fmla="*/ 2143094 h 2143094"/>
                <a:gd name="connsiteX5" fmla="*/ 0 w 1174818"/>
                <a:gd name="connsiteY5" fmla="*/ 955499 h 2143094"/>
                <a:gd name="connsiteX6" fmla="*/ 20621 w 1174818"/>
                <a:gd name="connsiteY6" fmla="*/ 270886 h 2143094"/>
                <a:gd name="connsiteX7" fmla="*/ 405918 w 1174818"/>
                <a:gd name="connsiteY7" fmla="*/ 723966 h 2143094"/>
                <a:gd name="connsiteX8" fmla="*/ 638128 w 1174818"/>
                <a:gd name="connsiteY8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195933 w 1154197"/>
                <a:gd name="connsiteY5" fmla="*/ 953513 h 2143094"/>
                <a:gd name="connsiteX6" fmla="*/ 0 w 1154197"/>
                <a:gd name="connsiteY6" fmla="*/ 270886 h 2143094"/>
                <a:gd name="connsiteX7" fmla="*/ 385297 w 1154197"/>
                <a:gd name="connsiteY7" fmla="*/ 723966 h 2143094"/>
                <a:gd name="connsiteX8" fmla="*/ 617507 w 1154197"/>
                <a:gd name="connsiteY8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195933 w 1154197"/>
                <a:gd name="connsiteY5" fmla="*/ 953513 h 2143094"/>
                <a:gd name="connsiteX6" fmla="*/ 0 w 1154197"/>
                <a:gd name="connsiteY6" fmla="*/ 270886 h 2143094"/>
                <a:gd name="connsiteX7" fmla="*/ 385297 w 1154197"/>
                <a:gd name="connsiteY7" fmla="*/ 723966 h 2143094"/>
                <a:gd name="connsiteX8" fmla="*/ 617507 w 1154197"/>
                <a:gd name="connsiteY8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195933 w 1154197"/>
                <a:gd name="connsiteY5" fmla="*/ 953513 h 2143094"/>
                <a:gd name="connsiteX6" fmla="*/ 0 w 1154197"/>
                <a:gd name="connsiteY6" fmla="*/ 270886 h 2143094"/>
                <a:gd name="connsiteX7" fmla="*/ 385297 w 1154197"/>
                <a:gd name="connsiteY7" fmla="*/ 723966 h 2143094"/>
                <a:gd name="connsiteX8" fmla="*/ 617507 w 1154197"/>
                <a:gd name="connsiteY8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195933 w 1154197"/>
                <a:gd name="connsiteY5" fmla="*/ 953513 h 2143094"/>
                <a:gd name="connsiteX6" fmla="*/ 0 w 1154197"/>
                <a:gd name="connsiteY6" fmla="*/ 270886 h 2143094"/>
                <a:gd name="connsiteX7" fmla="*/ 385297 w 1154197"/>
                <a:gd name="connsiteY7" fmla="*/ 723966 h 2143094"/>
                <a:gd name="connsiteX8" fmla="*/ 617507 w 1154197"/>
                <a:gd name="connsiteY8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195933 w 1154197"/>
                <a:gd name="connsiteY5" fmla="*/ 953513 h 2143094"/>
                <a:gd name="connsiteX6" fmla="*/ 0 w 1154197"/>
                <a:gd name="connsiteY6" fmla="*/ 270886 h 2143094"/>
                <a:gd name="connsiteX7" fmla="*/ 385297 w 1154197"/>
                <a:gd name="connsiteY7" fmla="*/ 723966 h 2143094"/>
                <a:gd name="connsiteX8" fmla="*/ 617507 w 1154197"/>
                <a:gd name="connsiteY8" fmla="*/ 260447 h 2143094"/>
                <a:gd name="connsiteX0" fmla="*/ 617507 w 1308856"/>
                <a:gd name="connsiteY0" fmla="*/ 260447 h 2143094"/>
                <a:gd name="connsiteX1" fmla="*/ 849040 w 1308856"/>
                <a:gd name="connsiteY1" fmla="*/ 666365 h 2143094"/>
                <a:gd name="connsiteX2" fmla="*/ 1110391 w 1308856"/>
                <a:gd name="connsiteY2" fmla="*/ 0 h 2143094"/>
                <a:gd name="connsiteX3" fmla="*/ 720080 w 1308856"/>
                <a:gd name="connsiteY3" fmla="*/ 2071086 h 2143094"/>
                <a:gd name="connsiteX4" fmla="*/ 432048 w 1308856"/>
                <a:gd name="connsiteY4" fmla="*/ 2143094 h 2143094"/>
                <a:gd name="connsiteX5" fmla="*/ 195933 w 1308856"/>
                <a:gd name="connsiteY5" fmla="*/ 953513 h 2143094"/>
                <a:gd name="connsiteX6" fmla="*/ 0 w 1308856"/>
                <a:gd name="connsiteY6" fmla="*/ 270886 h 2143094"/>
                <a:gd name="connsiteX7" fmla="*/ 385297 w 1308856"/>
                <a:gd name="connsiteY7" fmla="*/ 723966 h 2143094"/>
                <a:gd name="connsiteX8" fmla="*/ 617507 w 1308856"/>
                <a:gd name="connsiteY8" fmla="*/ 260447 h 2143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08856" h="2143094">
                  <a:moveTo>
                    <a:pt x="617507" y="260447"/>
                  </a:moveTo>
                  <a:cubicBezTo>
                    <a:pt x="851766" y="837075"/>
                    <a:pt x="635595" y="553508"/>
                    <a:pt x="849040" y="666365"/>
                  </a:cubicBezTo>
                  <a:cubicBezTo>
                    <a:pt x="1003146" y="264035"/>
                    <a:pt x="860715" y="640233"/>
                    <a:pt x="1110391" y="0"/>
                  </a:cubicBezTo>
                  <a:cubicBezTo>
                    <a:pt x="1308856" y="831905"/>
                    <a:pt x="850184" y="1380724"/>
                    <a:pt x="720080" y="2071086"/>
                  </a:cubicBezTo>
                  <a:lnTo>
                    <a:pt x="432048" y="2143094"/>
                  </a:lnTo>
                  <a:cubicBezTo>
                    <a:pt x="281158" y="1747229"/>
                    <a:pt x="169180" y="1690723"/>
                    <a:pt x="195933" y="953513"/>
                  </a:cubicBezTo>
                  <a:lnTo>
                    <a:pt x="0" y="270886"/>
                  </a:lnTo>
                  <a:cubicBezTo>
                    <a:pt x="128432" y="421913"/>
                    <a:pt x="258387" y="386893"/>
                    <a:pt x="385297" y="723966"/>
                  </a:cubicBezTo>
                  <a:cubicBezTo>
                    <a:pt x="555933" y="542277"/>
                    <a:pt x="617507" y="260447"/>
                    <a:pt x="617507" y="260447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" name="Полилиния 16"/>
            <p:cNvSpPr/>
            <p:nvPr/>
          </p:nvSpPr>
          <p:spPr>
            <a:xfrm rot="15698252" flipV="1">
              <a:off x="4908095" y="2526769"/>
              <a:ext cx="912628" cy="1318672"/>
            </a:xfrm>
            <a:custGeom>
              <a:avLst/>
              <a:gdLst>
                <a:gd name="connsiteX0" fmla="*/ 0 w 1728192"/>
                <a:gd name="connsiteY0" fmla="*/ 0 h 648072"/>
                <a:gd name="connsiteX1" fmla="*/ 1728192 w 1728192"/>
                <a:gd name="connsiteY1" fmla="*/ 0 h 648072"/>
                <a:gd name="connsiteX2" fmla="*/ 1728192 w 1728192"/>
                <a:gd name="connsiteY2" fmla="*/ 648072 h 648072"/>
                <a:gd name="connsiteX3" fmla="*/ 0 w 1728192"/>
                <a:gd name="connsiteY3" fmla="*/ 648072 h 648072"/>
                <a:gd name="connsiteX4" fmla="*/ 0 w 1728192"/>
                <a:gd name="connsiteY4" fmla="*/ 0 h 648072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0 w 1728192"/>
                <a:gd name="connsiteY3" fmla="*/ 648072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648072 w 1728192"/>
                <a:gd name="connsiteY3" fmla="*/ 1872208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576064 w 1728192"/>
                <a:gd name="connsiteY1" fmla="*/ 360040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0 h 1872208"/>
                <a:gd name="connsiteX1" fmla="*/ 432048 w 1728192"/>
                <a:gd name="connsiteY1" fmla="*/ 288032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1728192 w 1728192"/>
                <a:gd name="connsiteY3" fmla="*/ 216024 h 2088232"/>
                <a:gd name="connsiteX4" fmla="*/ 936104 w 1728192"/>
                <a:gd name="connsiteY4" fmla="*/ 2088232 h 2088232"/>
                <a:gd name="connsiteX5" fmla="*/ 648072 w 1728192"/>
                <a:gd name="connsiteY5" fmla="*/ 2088232 h 2088232"/>
                <a:gd name="connsiteX6" fmla="*/ 0 w 1728192"/>
                <a:gd name="connsiteY6" fmla="*/ 216024 h 2088232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864096 w 1728192"/>
                <a:gd name="connsiteY3" fmla="*/ 720080 h 2088232"/>
                <a:gd name="connsiteX4" fmla="*/ 1728192 w 1728192"/>
                <a:gd name="connsiteY4" fmla="*/ 216024 h 2088232"/>
                <a:gd name="connsiteX5" fmla="*/ 936104 w 1728192"/>
                <a:gd name="connsiteY5" fmla="*/ 2088232 h 2088232"/>
                <a:gd name="connsiteX6" fmla="*/ 648072 w 1728192"/>
                <a:gd name="connsiteY6" fmla="*/ 2088232 h 2088232"/>
                <a:gd name="connsiteX7" fmla="*/ 0 w 1728192"/>
                <a:gd name="connsiteY7" fmla="*/ 216024 h 2088232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728192 w 1728192"/>
                <a:gd name="connsiteY5" fmla="*/ 288032 h 2160240"/>
                <a:gd name="connsiteX6" fmla="*/ 936104 w 1728192"/>
                <a:gd name="connsiteY6" fmla="*/ 2160240 h 2160240"/>
                <a:gd name="connsiteX7" fmla="*/ 648072 w 1728192"/>
                <a:gd name="connsiteY7" fmla="*/ 2160240 h 2160240"/>
                <a:gd name="connsiteX8" fmla="*/ 0 w 1728192"/>
                <a:gd name="connsiteY8" fmla="*/ 288032 h 2160240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224136 w 1728192"/>
                <a:gd name="connsiteY5" fmla="*/ 792088 h 2160240"/>
                <a:gd name="connsiteX6" fmla="*/ 1728192 w 1728192"/>
                <a:gd name="connsiteY6" fmla="*/ 288032 h 2160240"/>
                <a:gd name="connsiteX7" fmla="*/ 936104 w 1728192"/>
                <a:gd name="connsiteY7" fmla="*/ 2160240 h 2160240"/>
                <a:gd name="connsiteX8" fmla="*/ 648072 w 1728192"/>
                <a:gd name="connsiteY8" fmla="*/ 2160240 h 2160240"/>
                <a:gd name="connsiteX9" fmla="*/ 0 w 1728192"/>
                <a:gd name="connsiteY9" fmla="*/ 288032 h 2160240"/>
                <a:gd name="connsiteX0" fmla="*/ 0 w 1584176"/>
                <a:gd name="connsiteY0" fmla="*/ 288032 h 2160240"/>
                <a:gd name="connsiteX1" fmla="*/ 288032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0 w 1584176"/>
                <a:gd name="connsiteY0" fmla="*/ 288032 h 2160240"/>
                <a:gd name="connsiteX1" fmla="*/ 432048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9" fmla="*/ 720080 w 1584176"/>
                <a:gd name="connsiteY9" fmla="*/ 792088 h 2160240"/>
                <a:gd name="connsiteX0" fmla="*/ 720080 w 1584176"/>
                <a:gd name="connsiteY0" fmla="*/ 628640 h 1996792"/>
                <a:gd name="connsiteX1" fmla="*/ 1080120 w 1584176"/>
                <a:gd name="connsiteY1" fmla="*/ 628640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8" fmla="*/ 720080 w 1584176"/>
                <a:gd name="connsiteY8" fmla="*/ 628640 h 1996792"/>
                <a:gd name="connsiteX0" fmla="*/ 720080 w 1584176"/>
                <a:gd name="connsiteY0" fmla="*/ 86409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8" fmla="*/ 720080 w 1584176"/>
                <a:gd name="connsiteY8" fmla="*/ 864096 h 2232248"/>
                <a:gd name="connsiteX0" fmla="*/ 595496 w 1584176"/>
                <a:gd name="connsiteY0" fmla="*/ 23545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0" fmla="*/ 595496 w 1584176"/>
                <a:gd name="connsiteY0" fmla="*/ 0 h 1996792"/>
                <a:gd name="connsiteX1" fmla="*/ 864096 w 1584176"/>
                <a:gd name="connsiteY1" fmla="*/ 700648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0" fmla="*/ 595496 w 1224136"/>
                <a:gd name="connsiteY0" fmla="*/ 91440 h 2088232"/>
                <a:gd name="connsiteX1" fmla="*/ 864096 w 1224136"/>
                <a:gd name="connsiteY1" fmla="*/ 79208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115212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080120"/>
                <a:gd name="connsiteY0" fmla="*/ 163448 h 2160240"/>
                <a:gd name="connsiteX1" fmla="*/ 720080 w 1080120"/>
                <a:gd name="connsiteY1" fmla="*/ 1224136 h 2160240"/>
                <a:gd name="connsiteX2" fmla="*/ 1080120 w 1080120"/>
                <a:gd name="connsiteY2" fmla="*/ 0 h 2160240"/>
                <a:gd name="connsiteX3" fmla="*/ 792088 w 1080120"/>
                <a:gd name="connsiteY3" fmla="*/ 2160240 h 2160240"/>
                <a:gd name="connsiteX4" fmla="*/ 504056 w 1080120"/>
                <a:gd name="connsiteY4" fmla="*/ 2160240 h 2160240"/>
                <a:gd name="connsiteX5" fmla="*/ 0 w 1080120"/>
                <a:gd name="connsiteY5" fmla="*/ 288032 h 2160240"/>
                <a:gd name="connsiteX6" fmla="*/ 504056 w 1080120"/>
                <a:gd name="connsiteY6" fmla="*/ 1224136 h 2160240"/>
                <a:gd name="connsiteX7" fmla="*/ 595496 w 1080120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160240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1944216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088232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622491 w 1437301"/>
                <a:gd name="connsiteY6" fmla="*/ 806538 h 2160240"/>
                <a:gd name="connsiteX7" fmla="*/ 952677 w 1437301"/>
                <a:gd name="connsiteY7" fmla="*/ 163448 h 216024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136114 h 2319194"/>
                <a:gd name="connsiteX1" fmla="*/ 1077261 w 1437301"/>
                <a:gd name="connsiteY1" fmla="*/ 1383090 h 2319194"/>
                <a:gd name="connsiteX2" fmla="*/ 1437301 w 1437301"/>
                <a:gd name="connsiteY2" fmla="*/ 158954 h 2319194"/>
                <a:gd name="connsiteX3" fmla="*/ 1149269 w 1437301"/>
                <a:gd name="connsiteY3" fmla="*/ 2247186 h 2319194"/>
                <a:gd name="connsiteX4" fmla="*/ 861237 w 1437301"/>
                <a:gd name="connsiteY4" fmla="*/ 2319194 h 2319194"/>
                <a:gd name="connsiteX5" fmla="*/ 0 w 1437301"/>
                <a:gd name="connsiteY5" fmla="*/ 340989 h 2319194"/>
                <a:gd name="connsiteX6" fmla="*/ 622491 w 1437301"/>
                <a:gd name="connsiteY6" fmla="*/ 965492 h 2319194"/>
                <a:gd name="connsiteX7" fmla="*/ 417117 w 1437301"/>
                <a:gd name="connsiteY7" fmla="*/ 472146 h 2319194"/>
                <a:gd name="connsiteX8" fmla="*/ 651776 w 1437301"/>
                <a:gd name="connsiteY8" fmla="*/ 136114 h 2319194"/>
                <a:gd name="connsiteX0" fmla="*/ 651776 w 1437301"/>
                <a:gd name="connsiteY0" fmla="*/ 136115 h 2319195"/>
                <a:gd name="connsiteX1" fmla="*/ 1077261 w 1437301"/>
                <a:gd name="connsiteY1" fmla="*/ 1383091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7301" h="2319195">
                  <a:moveTo>
                    <a:pt x="651776" y="136115"/>
                  </a:moveTo>
                  <a:cubicBezTo>
                    <a:pt x="967230" y="534122"/>
                    <a:pt x="947350" y="525805"/>
                    <a:pt x="1089178" y="941464"/>
                  </a:cubicBezTo>
                  <a:lnTo>
                    <a:pt x="1437301" y="158955"/>
                  </a:lnTo>
                  <a:cubicBezTo>
                    <a:pt x="1363379" y="1291507"/>
                    <a:pt x="1005716" y="1183564"/>
                    <a:pt x="1149269" y="2247187"/>
                  </a:cubicBezTo>
                  <a:lnTo>
                    <a:pt x="861237" y="2319195"/>
                  </a:lnTo>
                  <a:cubicBezTo>
                    <a:pt x="310890" y="1029981"/>
                    <a:pt x="693155" y="1438396"/>
                    <a:pt x="0" y="340990"/>
                  </a:cubicBezTo>
                  <a:cubicBezTo>
                    <a:pt x="422530" y="663627"/>
                    <a:pt x="335412" y="618126"/>
                    <a:pt x="622491" y="965493"/>
                  </a:cubicBezTo>
                  <a:cubicBezTo>
                    <a:pt x="728907" y="1003061"/>
                    <a:pt x="774925" y="663690"/>
                    <a:pt x="779806" y="525461"/>
                  </a:cubicBezTo>
                  <a:cubicBezTo>
                    <a:pt x="784687" y="387232"/>
                    <a:pt x="578648" y="0"/>
                    <a:pt x="651776" y="136115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" name="Полилиния 17"/>
            <p:cNvSpPr/>
            <p:nvPr/>
          </p:nvSpPr>
          <p:spPr>
            <a:xfrm rot="15698252">
              <a:off x="2325175" y="2639807"/>
              <a:ext cx="807968" cy="1691248"/>
            </a:xfrm>
            <a:custGeom>
              <a:avLst/>
              <a:gdLst>
                <a:gd name="connsiteX0" fmla="*/ 0 w 1728192"/>
                <a:gd name="connsiteY0" fmla="*/ 0 h 648072"/>
                <a:gd name="connsiteX1" fmla="*/ 1728192 w 1728192"/>
                <a:gd name="connsiteY1" fmla="*/ 0 h 648072"/>
                <a:gd name="connsiteX2" fmla="*/ 1728192 w 1728192"/>
                <a:gd name="connsiteY2" fmla="*/ 648072 h 648072"/>
                <a:gd name="connsiteX3" fmla="*/ 0 w 1728192"/>
                <a:gd name="connsiteY3" fmla="*/ 648072 h 648072"/>
                <a:gd name="connsiteX4" fmla="*/ 0 w 1728192"/>
                <a:gd name="connsiteY4" fmla="*/ 0 h 648072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0 w 1728192"/>
                <a:gd name="connsiteY3" fmla="*/ 648072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648072 w 1728192"/>
                <a:gd name="connsiteY3" fmla="*/ 1872208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576064 w 1728192"/>
                <a:gd name="connsiteY1" fmla="*/ 360040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0 h 1872208"/>
                <a:gd name="connsiteX1" fmla="*/ 432048 w 1728192"/>
                <a:gd name="connsiteY1" fmla="*/ 288032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1728192 w 1728192"/>
                <a:gd name="connsiteY3" fmla="*/ 216024 h 2088232"/>
                <a:gd name="connsiteX4" fmla="*/ 936104 w 1728192"/>
                <a:gd name="connsiteY4" fmla="*/ 2088232 h 2088232"/>
                <a:gd name="connsiteX5" fmla="*/ 648072 w 1728192"/>
                <a:gd name="connsiteY5" fmla="*/ 2088232 h 2088232"/>
                <a:gd name="connsiteX6" fmla="*/ 0 w 1728192"/>
                <a:gd name="connsiteY6" fmla="*/ 216024 h 2088232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864096 w 1728192"/>
                <a:gd name="connsiteY3" fmla="*/ 720080 h 2088232"/>
                <a:gd name="connsiteX4" fmla="*/ 1728192 w 1728192"/>
                <a:gd name="connsiteY4" fmla="*/ 216024 h 2088232"/>
                <a:gd name="connsiteX5" fmla="*/ 936104 w 1728192"/>
                <a:gd name="connsiteY5" fmla="*/ 2088232 h 2088232"/>
                <a:gd name="connsiteX6" fmla="*/ 648072 w 1728192"/>
                <a:gd name="connsiteY6" fmla="*/ 2088232 h 2088232"/>
                <a:gd name="connsiteX7" fmla="*/ 0 w 1728192"/>
                <a:gd name="connsiteY7" fmla="*/ 216024 h 2088232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728192 w 1728192"/>
                <a:gd name="connsiteY5" fmla="*/ 288032 h 2160240"/>
                <a:gd name="connsiteX6" fmla="*/ 936104 w 1728192"/>
                <a:gd name="connsiteY6" fmla="*/ 2160240 h 2160240"/>
                <a:gd name="connsiteX7" fmla="*/ 648072 w 1728192"/>
                <a:gd name="connsiteY7" fmla="*/ 2160240 h 2160240"/>
                <a:gd name="connsiteX8" fmla="*/ 0 w 1728192"/>
                <a:gd name="connsiteY8" fmla="*/ 288032 h 2160240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224136 w 1728192"/>
                <a:gd name="connsiteY5" fmla="*/ 792088 h 2160240"/>
                <a:gd name="connsiteX6" fmla="*/ 1728192 w 1728192"/>
                <a:gd name="connsiteY6" fmla="*/ 288032 h 2160240"/>
                <a:gd name="connsiteX7" fmla="*/ 936104 w 1728192"/>
                <a:gd name="connsiteY7" fmla="*/ 2160240 h 2160240"/>
                <a:gd name="connsiteX8" fmla="*/ 648072 w 1728192"/>
                <a:gd name="connsiteY8" fmla="*/ 2160240 h 2160240"/>
                <a:gd name="connsiteX9" fmla="*/ 0 w 1728192"/>
                <a:gd name="connsiteY9" fmla="*/ 288032 h 2160240"/>
                <a:gd name="connsiteX0" fmla="*/ 0 w 1584176"/>
                <a:gd name="connsiteY0" fmla="*/ 288032 h 2160240"/>
                <a:gd name="connsiteX1" fmla="*/ 288032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0 w 1584176"/>
                <a:gd name="connsiteY0" fmla="*/ 288032 h 2160240"/>
                <a:gd name="connsiteX1" fmla="*/ 432048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9" fmla="*/ 720080 w 1584176"/>
                <a:gd name="connsiteY9" fmla="*/ 792088 h 2160240"/>
                <a:gd name="connsiteX0" fmla="*/ 720080 w 1584176"/>
                <a:gd name="connsiteY0" fmla="*/ 628640 h 1996792"/>
                <a:gd name="connsiteX1" fmla="*/ 1080120 w 1584176"/>
                <a:gd name="connsiteY1" fmla="*/ 628640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8" fmla="*/ 720080 w 1584176"/>
                <a:gd name="connsiteY8" fmla="*/ 628640 h 1996792"/>
                <a:gd name="connsiteX0" fmla="*/ 720080 w 1584176"/>
                <a:gd name="connsiteY0" fmla="*/ 86409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8" fmla="*/ 720080 w 1584176"/>
                <a:gd name="connsiteY8" fmla="*/ 864096 h 2232248"/>
                <a:gd name="connsiteX0" fmla="*/ 595496 w 1584176"/>
                <a:gd name="connsiteY0" fmla="*/ 23545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0" fmla="*/ 595496 w 1584176"/>
                <a:gd name="connsiteY0" fmla="*/ 0 h 1996792"/>
                <a:gd name="connsiteX1" fmla="*/ 864096 w 1584176"/>
                <a:gd name="connsiteY1" fmla="*/ 700648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0" fmla="*/ 595496 w 1224136"/>
                <a:gd name="connsiteY0" fmla="*/ 91440 h 2088232"/>
                <a:gd name="connsiteX1" fmla="*/ 864096 w 1224136"/>
                <a:gd name="connsiteY1" fmla="*/ 79208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115212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080120"/>
                <a:gd name="connsiteY0" fmla="*/ 163448 h 2160240"/>
                <a:gd name="connsiteX1" fmla="*/ 720080 w 1080120"/>
                <a:gd name="connsiteY1" fmla="*/ 1224136 h 2160240"/>
                <a:gd name="connsiteX2" fmla="*/ 1080120 w 1080120"/>
                <a:gd name="connsiteY2" fmla="*/ 0 h 2160240"/>
                <a:gd name="connsiteX3" fmla="*/ 792088 w 1080120"/>
                <a:gd name="connsiteY3" fmla="*/ 2160240 h 2160240"/>
                <a:gd name="connsiteX4" fmla="*/ 504056 w 1080120"/>
                <a:gd name="connsiteY4" fmla="*/ 2160240 h 2160240"/>
                <a:gd name="connsiteX5" fmla="*/ 0 w 1080120"/>
                <a:gd name="connsiteY5" fmla="*/ 288032 h 2160240"/>
                <a:gd name="connsiteX6" fmla="*/ 504056 w 1080120"/>
                <a:gd name="connsiteY6" fmla="*/ 1224136 h 2160240"/>
                <a:gd name="connsiteX7" fmla="*/ 595496 w 1080120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160240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1944216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088232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622491 w 1437301"/>
                <a:gd name="connsiteY6" fmla="*/ 806538 h 2160240"/>
                <a:gd name="connsiteX7" fmla="*/ 952677 w 1437301"/>
                <a:gd name="connsiteY7" fmla="*/ 163448 h 216024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136114 h 2319194"/>
                <a:gd name="connsiteX1" fmla="*/ 1077261 w 1437301"/>
                <a:gd name="connsiteY1" fmla="*/ 1383090 h 2319194"/>
                <a:gd name="connsiteX2" fmla="*/ 1437301 w 1437301"/>
                <a:gd name="connsiteY2" fmla="*/ 158954 h 2319194"/>
                <a:gd name="connsiteX3" fmla="*/ 1149269 w 1437301"/>
                <a:gd name="connsiteY3" fmla="*/ 2247186 h 2319194"/>
                <a:gd name="connsiteX4" fmla="*/ 861237 w 1437301"/>
                <a:gd name="connsiteY4" fmla="*/ 2319194 h 2319194"/>
                <a:gd name="connsiteX5" fmla="*/ 0 w 1437301"/>
                <a:gd name="connsiteY5" fmla="*/ 340989 h 2319194"/>
                <a:gd name="connsiteX6" fmla="*/ 622491 w 1437301"/>
                <a:gd name="connsiteY6" fmla="*/ 965492 h 2319194"/>
                <a:gd name="connsiteX7" fmla="*/ 417117 w 1437301"/>
                <a:gd name="connsiteY7" fmla="*/ 472146 h 2319194"/>
                <a:gd name="connsiteX8" fmla="*/ 651776 w 1437301"/>
                <a:gd name="connsiteY8" fmla="*/ 136114 h 2319194"/>
                <a:gd name="connsiteX0" fmla="*/ 651776 w 1437301"/>
                <a:gd name="connsiteY0" fmla="*/ 136115 h 2319195"/>
                <a:gd name="connsiteX1" fmla="*/ 1077261 w 1437301"/>
                <a:gd name="connsiteY1" fmla="*/ 1383091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7301" h="2319195">
                  <a:moveTo>
                    <a:pt x="651776" y="136115"/>
                  </a:moveTo>
                  <a:cubicBezTo>
                    <a:pt x="967230" y="534122"/>
                    <a:pt x="947350" y="525805"/>
                    <a:pt x="1089178" y="941464"/>
                  </a:cubicBezTo>
                  <a:lnTo>
                    <a:pt x="1437301" y="158955"/>
                  </a:lnTo>
                  <a:cubicBezTo>
                    <a:pt x="1363379" y="1291507"/>
                    <a:pt x="1005716" y="1183564"/>
                    <a:pt x="1149269" y="2247187"/>
                  </a:cubicBezTo>
                  <a:lnTo>
                    <a:pt x="861237" y="2319195"/>
                  </a:lnTo>
                  <a:cubicBezTo>
                    <a:pt x="310890" y="1029981"/>
                    <a:pt x="693155" y="1438396"/>
                    <a:pt x="0" y="340990"/>
                  </a:cubicBezTo>
                  <a:cubicBezTo>
                    <a:pt x="422530" y="663627"/>
                    <a:pt x="335412" y="618126"/>
                    <a:pt x="622491" y="965493"/>
                  </a:cubicBezTo>
                  <a:cubicBezTo>
                    <a:pt x="728907" y="1003061"/>
                    <a:pt x="774925" y="663690"/>
                    <a:pt x="779806" y="525461"/>
                  </a:cubicBezTo>
                  <a:cubicBezTo>
                    <a:pt x="784687" y="387232"/>
                    <a:pt x="578648" y="0"/>
                    <a:pt x="651776" y="136115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" name="Полилиния 18"/>
            <p:cNvSpPr/>
            <p:nvPr/>
          </p:nvSpPr>
          <p:spPr>
            <a:xfrm rot="12247540">
              <a:off x="3365471" y="3788941"/>
              <a:ext cx="544213" cy="916816"/>
            </a:xfrm>
            <a:custGeom>
              <a:avLst/>
              <a:gdLst>
                <a:gd name="connsiteX0" fmla="*/ 0 w 1728192"/>
                <a:gd name="connsiteY0" fmla="*/ 0 h 648072"/>
                <a:gd name="connsiteX1" fmla="*/ 1728192 w 1728192"/>
                <a:gd name="connsiteY1" fmla="*/ 0 h 648072"/>
                <a:gd name="connsiteX2" fmla="*/ 1728192 w 1728192"/>
                <a:gd name="connsiteY2" fmla="*/ 648072 h 648072"/>
                <a:gd name="connsiteX3" fmla="*/ 0 w 1728192"/>
                <a:gd name="connsiteY3" fmla="*/ 648072 h 648072"/>
                <a:gd name="connsiteX4" fmla="*/ 0 w 1728192"/>
                <a:gd name="connsiteY4" fmla="*/ 0 h 648072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0 w 1728192"/>
                <a:gd name="connsiteY3" fmla="*/ 648072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648072 w 1728192"/>
                <a:gd name="connsiteY3" fmla="*/ 1872208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576064 w 1728192"/>
                <a:gd name="connsiteY1" fmla="*/ 360040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0 h 1872208"/>
                <a:gd name="connsiteX1" fmla="*/ 432048 w 1728192"/>
                <a:gd name="connsiteY1" fmla="*/ 288032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1728192 w 1728192"/>
                <a:gd name="connsiteY3" fmla="*/ 216024 h 2088232"/>
                <a:gd name="connsiteX4" fmla="*/ 936104 w 1728192"/>
                <a:gd name="connsiteY4" fmla="*/ 2088232 h 2088232"/>
                <a:gd name="connsiteX5" fmla="*/ 648072 w 1728192"/>
                <a:gd name="connsiteY5" fmla="*/ 2088232 h 2088232"/>
                <a:gd name="connsiteX6" fmla="*/ 0 w 1728192"/>
                <a:gd name="connsiteY6" fmla="*/ 216024 h 2088232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864096 w 1728192"/>
                <a:gd name="connsiteY3" fmla="*/ 720080 h 2088232"/>
                <a:gd name="connsiteX4" fmla="*/ 1728192 w 1728192"/>
                <a:gd name="connsiteY4" fmla="*/ 216024 h 2088232"/>
                <a:gd name="connsiteX5" fmla="*/ 936104 w 1728192"/>
                <a:gd name="connsiteY5" fmla="*/ 2088232 h 2088232"/>
                <a:gd name="connsiteX6" fmla="*/ 648072 w 1728192"/>
                <a:gd name="connsiteY6" fmla="*/ 2088232 h 2088232"/>
                <a:gd name="connsiteX7" fmla="*/ 0 w 1728192"/>
                <a:gd name="connsiteY7" fmla="*/ 216024 h 2088232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728192 w 1728192"/>
                <a:gd name="connsiteY5" fmla="*/ 288032 h 2160240"/>
                <a:gd name="connsiteX6" fmla="*/ 936104 w 1728192"/>
                <a:gd name="connsiteY6" fmla="*/ 2160240 h 2160240"/>
                <a:gd name="connsiteX7" fmla="*/ 648072 w 1728192"/>
                <a:gd name="connsiteY7" fmla="*/ 2160240 h 2160240"/>
                <a:gd name="connsiteX8" fmla="*/ 0 w 1728192"/>
                <a:gd name="connsiteY8" fmla="*/ 288032 h 2160240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224136 w 1728192"/>
                <a:gd name="connsiteY5" fmla="*/ 792088 h 2160240"/>
                <a:gd name="connsiteX6" fmla="*/ 1728192 w 1728192"/>
                <a:gd name="connsiteY6" fmla="*/ 288032 h 2160240"/>
                <a:gd name="connsiteX7" fmla="*/ 936104 w 1728192"/>
                <a:gd name="connsiteY7" fmla="*/ 2160240 h 2160240"/>
                <a:gd name="connsiteX8" fmla="*/ 648072 w 1728192"/>
                <a:gd name="connsiteY8" fmla="*/ 2160240 h 2160240"/>
                <a:gd name="connsiteX9" fmla="*/ 0 w 1728192"/>
                <a:gd name="connsiteY9" fmla="*/ 288032 h 2160240"/>
                <a:gd name="connsiteX0" fmla="*/ 0 w 1584176"/>
                <a:gd name="connsiteY0" fmla="*/ 288032 h 2160240"/>
                <a:gd name="connsiteX1" fmla="*/ 288032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0 w 1584176"/>
                <a:gd name="connsiteY0" fmla="*/ 288032 h 2160240"/>
                <a:gd name="connsiteX1" fmla="*/ 432048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9" fmla="*/ 720080 w 1584176"/>
                <a:gd name="connsiteY9" fmla="*/ 792088 h 2160240"/>
                <a:gd name="connsiteX0" fmla="*/ 720080 w 1584176"/>
                <a:gd name="connsiteY0" fmla="*/ 628640 h 1996792"/>
                <a:gd name="connsiteX1" fmla="*/ 1080120 w 1584176"/>
                <a:gd name="connsiteY1" fmla="*/ 628640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8" fmla="*/ 720080 w 1584176"/>
                <a:gd name="connsiteY8" fmla="*/ 628640 h 1996792"/>
                <a:gd name="connsiteX0" fmla="*/ 720080 w 1584176"/>
                <a:gd name="connsiteY0" fmla="*/ 86409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8" fmla="*/ 720080 w 1584176"/>
                <a:gd name="connsiteY8" fmla="*/ 864096 h 2232248"/>
                <a:gd name="connsiteX0" fmla="*/ 595496 w 1584176"/>
                <a:gd name="connsiteY0" fmla="*/ 23545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0" fmla="*/ 595496 w 1584176"/>
                <a:gd name="connsiteY0" fmla="*/ 0 h 1996792"/>
                <a:gd name="connsiteX1" fmla="*/ 864096 w 1584176"/>
                <a:gd name="connsiteY1" fmla="*/ 700648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0" fmla="*/ 595496 w 1224136"/>
                <a:gd name="connsiteY0" fmla="*/ 91440 h 2088232"/>
                <a:gd name="connsiteX1" fmla="*/ 864096 w 1224136"/>
                <a:gd name="connsiteY1" fmla="*/ 79208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115212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080120"/>
                <a:gd name="connsiteY0" fmla="*/ 163448 h 2160240"/>
                <a:gd name="connsiteX1" fmla="*/ 720080 w 1080120"/>
                <a:gd name="connsiteY1" fmla="*/ 1224136 h 2160240"/>
                <a:gd name="connsiteX2" fmla="*/ 1080120 w 1080120"/>
                <a:gd name="connsiteY2" fmla="*/ 0 h 2160240"/>
                <a:gd name="connsiteX3" fmla="*/ 792088 w 1080120"/>
                <a:gd name="connsiteY3" fmla="*/ 2160240 h 2160240"/>
                <a:gd name="connsiteX4" fmla="*/ 504056 w 1080120"/>
                <a:gd name="connsiteY4" fmla="*/ 2160240 h 2160240"/>
                <a:gd name="connsiteX5" fmla="*/ 0 w 1080120"/>
                <a:gd name="connsiteY5" fmla="*/ 288032 h 2160240"/>
                <a:gd name="connsiteX6" fmla="*/ 504056 w 1080120"/>
                <a:gd name="connsiteY6" fmla="*/ 1224136 h 2160240"/>
                <a:gd name="connsiteX7" fmla="*/ 595496 w 1080120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160240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1944216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088232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622491 w 1437301"/>
                <a:gd name="connsiteY6" fmla="*/ 806538 h 2160240"/>
                <a:gd name="connsiteX7" fmla="*/ 952677 w 1437301"/>
                <a:gd name="connsiteY7" fmla="*/ 163448 h 216024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136114 h 2319194"/>
                <a:gd name="connsiteX1" fmla="*/ 1077261 w 1437301"/>
                <a:gd name="connsiteY1" fmla="*/ 1383090 h 2319194"/>
                <a:gd name="connsiteX2" fmla="*/ 1437301 w 1437301"/>
                <a:gd name="connsiteY2" fmla="*/ 158954 h 2319194"/>
                <a:gd name="connsiteX3" fmla="*/ 1149269 w 1437301"/>
                <a:gd name="connsiteY3" fmla="*/ 2247186 h 2319194"/>
                <a:gd name="connsiteX4" fmla="*/ 861237 w 1437301"/>
                <a:gd name="connsiteY4" fmla="*/ 2319194 h 2319194"/>
                <a:gd name="connsiteX5" fmla="*/ 0 w 1437301"/>
                <a:gd name="connsiteY5" fmla="*/ 340989 h 2319194"/>
                <a:gd name="connsiteX6" fmla="*/ 622491 w 1437301"/>
                <a:gd name="connsiteY6" fmla="*/ 965492 h 2319194"/>
                <a:gd name="connsiteX7" fmla="*/ 417117 w 1437301"/>
                <a:gd name="connsiteY7" fmla="*/ 472146 h 2319194"/>
                <a:gd name="connsiteX8" fmla="*/ 651776 w 1437301"/>
                <a:gd name="connsiteY8" fmla="*/ 136114 h 2319194"/>
                <a:gd name="connsiteX0" fmla="*/ 651776 w 1437301"/>
                <a:gd name="connsiteY0" fmla="*/ 136115 h 2319195"/>
                <a:gd name="connsiteX1" fmla="*/ 1077261 w 1437301"/>
                <a:gd name="connsiteY1" fmla="*/ 1383091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7301" h="2319195">
                  <a:moveTo>
                    <a:pt x="651776" y="136115"/>
                  </a:moveTo>
                  <a:cubicBezTo>
                    <a:pt x="967230" y="534122"/>
                    <a:pt x="947350" y="525805"/>
                    <a:pt x="1089178" y="941464"/>
                  </a:cubicBezTo>
                  <a:lnTo>
                    <a:pt x="1437301" y="158955"/>
                  </a:lnTo>
                  <a:cubicBezTo>
                    <a:pt x="1363379" y="1291507"/>
                    <a:pt x="1005716" y="1183564"/>
                    <a:pt x="1149269" y="2247187"/>
                  </a:cubicBezTo>
                  <a:lnTo>
                    <a:pt x="861237" y="2319195"/>
                  </a:lnTo>
                  <a:cubicBezTo>
                    <a:pt x="310890" y="1029981"/>
                    <a:pt x="693155" y="1438396"/>
                    <a:pt x="0" y="340990"/>
                  </a:cubicBezTo>
                  <a:cubicBezTo>
                    <a:pt x="422530" y="663627"/>
                    <a:pt x="335412" y="618126"/>
                    <a:pt x="622491" y="965493"/>
                  </a:cubicBezTo>
                  <a:cubicBezTo>
                    <a:pt x="728907" y="1003061"/>
                    <a:pt x="774925" y="663690"/>
                    <a:pt x="779806" y="525461"/>
                  </a:cubicBezTo>
                  <a:cubicBezTo>
                    <a:pt x="784687" y="387232"/>
                    <a:pt x="578648" y="0"/>
                    <a:pt x="651776" y="136115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" name="Полилиния 19"/>
            <p:cNvSpPr/>
            <p:nvPr/>
          </p:nvSpPr>
          <p:spPr>
            <a:xfrm rot="10800000" flipV="1">
              <a:off x="3779912" y="908720"/>
              <a:ext cx="987957" cy="1607565"/>
            </a:xfrm>
            <a:custGeom>
              <a:avLst/>
              <a:gdLst>
                <a:gd name="connsiteX0" fmla="*/ 0 w 1728192"/>
                <a:gd name="connsiteY0" fmla="*/ 0 h 648072"/>
                <a:gd name="connsiteX1" fmla="*/ 1728192 w 1728192"/>
                <a:gd name="connsiteY1" fmla="*/ 0 h 648072"/>
                <a:gd name="connsiteX2" fmla="*/ 1728192 w 1728192"/>
                <a:gd name="connsiteY2" fmla="*/ 648072 h 648072"/>
                <a:gd name="connsiteX3" fmla="*/ 0 w 1728192"/>
                <a:gd name="connsiteY3" fmla="*/ 648072 h 648072"/>
                <a:gd name="connsiteX4" fmla="*/ 0 w 1728192"/>
                <a:gd name="connsiteY4" fmla="*/ 0 h 648072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0 w 1728192"/>
                <a:gd name="connsiteY3" fmla="*/ 648072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648072 w 1728192"/>
                <a:gd name="connsiteY3" fmla="*/ 1872208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576064 w 1728192"/>
                <a:gd name="connsiteY1" fmla="*/ 360040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0 h 1872208"/>
                <a:gd name="connsiteX1" fmla="*/ 432048 w 1728192"/>
                <a:gd name="connsiteY1" fmla="*/ 288032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1728192 w 1728192"/>
                <a:gd name="connsiteY3" fmla="*/ 216024 h 2088232"/>
                <a:gd name="connsiteX4" fmla="*/ 936104 w 1728192"/>
                <a:gd name="connsiteY4" fmla="*/ 2088232 h 2088232"/>
                <a:gd name="connsiteX5" fmla="*/ 648072 w 1728192"/>
                <a:gd name="connsiteY5" fmla="*/ 2088232 h 2088232"/>
                <a:gd name="connsiteX6" fmla="*/ 0 w 1728192"/>
                <a:gd name="connsiteY6" fmla="*/ 216024 h 2088232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864096 w 1728192"/>
                <a:gd name="connsiteY3" fmla="*/ 720080 h 2088232"/>
                <a:gd name="connsiteX4" fmla="*/ 1728192 w 1728192"/>
                <a:gd name="connsiteY4" fmla="*/ 216024 h 2088232"/>
                <a:gd name="connsiteX5" fmla="*/ 936104 w 1728192"/>
                <a:gd name="connsiteY5" fmla="*/ 2088232 h 2088232"/>
                <a:gd name="connsiteX6" fmla="*/ 648072 w 1728192"/>
                <a:gd name="connsiteY6" fmla="*/ 2088232 h 2088232"/>
                <a:gd name="connsiteX7" fmla="*/ 0 w 1728192"/>
                <a:gd name="connsiteY7" fmla="*/ 216024 h 2088232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728192 w 1728192"/>
                <a:gd name="connsiteY5" fmla="*/ 288032 h 2160240"/>
                <a:gd name="connsiteX6" fmla="*/ 936104 w 1728192"/>
                <a:gd name="connsiteY6" fmla="*/ 2160240 h 2160240"/>
                <a:gd name="connsiteX7" fmla="*/ 648072 w 1728192"/>
                <a:gd name="connsiteY7" fmla="*/ 2160240 h 2160240"/>
                <a:gd name="connsiteX8" fmla="*/ 0 w 1728192"/>
                <a:gd name="connsiteY8" fmla="*/ 288032 h 2160240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224136 w 1728192"/>
                <a:gd name="connsiteY5" fmla="*/ 792088 h 2160240"/>
                <a:gd name="connsiteX6" fmla="*/ 1728192 w 1728192"/>
                <a:gd name="connsiteY6" fmla="*/ 288032 h 2160240"/>
                <a:gd name="connsiteX7" fmla="*/ 936104 w 1728192"/>
                <a:gd name="connsiteY7" fmla="*/ 2160240 h 2160240"/>
                <a:gd name="connsiteX8" fmla="*/ 648072 w 1728192"/>
                <a:gd name="connsiteY8" fmla="*/ 2160240 h 2160240"/>
                <a:gd name="connsiteX9" fmla="*/ 0 w 1728192"/>
                <a:gd name="connsiteY9" fmla="*/ 288032 h 2160240"/>
                <a:gd name="connsiteX0" fmla="*/ 0 w 1584176"/>
                <a:gd name="connsiteY0" fmla="*/ 288032 h 2160240"/>
                <a:gd name="connsiteX1" fmla="*/ 288032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0 w 1584176"/>
                <a:gd name="connsiteY0" fmla="*/ 288032 h 2160240"/>
                <a:gd name="connsiteX1" fmla="*/ 432048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9" fmla="*/ 720080 w 1584176"/>
                <a:gd name="connsiteY9" fmla="*/ 792088 h 2160240"/>
                <a:gd name="connsiteX0" fmla="*/ 720080 w 1584176"/>
                <a:gd name="connsiteY0" fmla="*/ 628640 h 1996792"/>
                <a:gd name="connsiteX1" fmla="*/ 1080120 w 1584176"/>
                <a:gd name="connsiteY1" fmla="*/ 628640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8" fmla="*/ 720080 w 1584176"/>
                <a:gd name="connsiteY8" fmla="*/ 628640 h 1996792"/>
                <a:gd name="connsiteX0" fmla="*/ 720080 w 1584176"/>
                <a:gd name="connsiteY0" fmla="*/ 86409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8" fmla="*/ 720080 w 1584176"/>
                <a:gd name="connsiteY8" fmla="*/ 864096 h 2232248"/>
                <a:gd name="connsiteX0" fmla="*/ 595496 w 1584176"/>
                <a:gd name="connsiteY0" fmla="*/ 23545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0" fmla="*/ 595496 w 1584176"/>
                <a:gd name="connsiteY0" fmla="*/ 0 h 1996792"/>
                <a:gd name="connsiteX1" fmla="*/ 864096 w 1584176"/>
                <a:gd name="connsiteY1" fmla="*/ 700648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0" fmla="*/ 595496 w 1224136"/>
                <a:gd name="connsiteY0" fmla="*/ 91440 h 2088232"/>
                <a:gd name="connsiteX1" fmla="*/ 864096 w 1224136"/>
                <a:gd name="connsiteY1" fmla="*/ 79208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115212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080120"/>
                <a:gd name="connsiteY0" fmla="*/ 163448 h 2160240"/>
                <a:gd name="connsiteX1" fmla="*/ 720080 w 1080120"/>
                <a:gd name="connsiteY1" fmla="*/ 1224136 h 2160240"/>
                <a:gd name="connsiteX2" fmla="*/ 1080120 w 1080120"/>
                <a:gd name="connsiteY2" fmla="*/ 0 h 2160240"/>
                <a:gd name="connsiteX3" fmla="*/ 792088 w 1080120"/>
                <a:gd name="connsiteY3" fmla="*/ 2160240 h 2160240"/>
                <a:gd name="connsiteX4" fmla="*/ 504056 w 1080120"/>
                <a:gd name="connsiteY4" fmla="*/ 2160240 h 2160240"/>
                <a:gd name="connsiteX5" fmla="*/ 0 w 1080120"/>
                <a:gd name="connsiteY5" fmla="*/ 288032 h 2160240"/>
                <a:gd name="connsiteX6" fmla="*/ 504056 w 1080120"/>
                <a:gd name="connsiteY6" fmla="*/ 1224136 h 2160240"/>
                <a:gd name="connsiteX7" fmla="*/ 595496 w 1080120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160240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1944216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088232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622491 w 1437301"/>
                <a:gd name="connsiteY6" fmla="*/ 806538 h 2160240"/>
                <a:gd name="connsiteX7" fmla="*/ 952677 w 1437301"/>
                <a:gd name="connsiteY7" fmla="*/ 163448 h 216024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136114 h 2319194"/>
                <a:gd name="connsiteX1" fmla="*/ 1077261 w 1437301"/>
                <a:gd name="connsiteY1" fmla="*/ 1383090 h 2319194"/>
                <a:gd name="connsiteX2" fmla="*/ 1437301 w 1437301"/>
                <a:gd name="connsiteY2" fmla="*/ 158954 h 2319194"/>
                <a:gd name="connsiteX3" fmla="*/ 1149269 w 1437301"/>
                <a:gd name="connsiteY3" fmla="*/ 2247186 h 2319194"/>
                <a:gd name="connsiteX4" fmla="*/ 861237 w 1437301"/>
                <a:gd name="connsiteY4" fmla="*/ 2319194 h 2319194"/>
                <a:gd name="connsiteX5" fmla="*/ 0 w 1437301"/>
                <a:gd name="connsiteY5" fmla="*/ 340989 h 2319194"/>
                <a:gd name="connsiteX6" fmla="*/ 622491 w 1437301"/>
                <a:gd name="connsiteY6" fmla="*/ 965492 h 2319194"/>
                <a:gd name="connsiteX7" fmla="*/ 417117 w 1437301"/>
                <a:gd name="connsiteY7" fmla="*/ 472146 h 2319194"/>
                <a:gd name="connsiteX8" fmla="*/ 651776 w 1437301"/>
                <a:gd name="connsiteY8" fmla="*/ 136114 h 2319194"/>
                <a:gd name="connsiteX0" fmla="*/ 651776 w 1437301"/>
                <a:gd name="connsiteY0" fmla="*/ 136115 h 2319195"/>
                <a:gd name="connsiteX1" fmla="*/ 1077261 w 1437301"/>
                <a:gd name="connsiteY1" fmla="*/ 1383091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7301" h="2319195">
                  <a:moveTo>
                    <a:pt x="651776" y="136115"/>
                  </a:moveTo>
                  <a:cubicBezTo>
                    <a:pt x="967230" y="534122"/>
                    <a:pt x="947350" y="525805"/>
                    <a:pt x="1089178" y="941464"/>
                  </a:cubicBezTo>
                  <a:lnTo>
                    <a:pt x="1437301" y="158955"/>
                  </a:lnTo>
                  <a:cubicBezTo>
                    <a:pt x="1363379" y="1291507"/>
                    <a:pt x="1005716" y="1183564"/>
                    <a:pt x="1149269" y="2247187"/>
                  </a:cubicBezTo>
                  <a:lnTo>
                    <a:pt x="861237" y="2319195"/>
                  </a:lnTo>
                  <a:cubicBezTo>
                    <a:pt x="310890" y="1029981"/>
                    <a:pt x="693155" y="1438396"/>
                    <a:pt x="0" y="340990"/>
                  </a:cubicBezTo>
                  <a:cubicBezTo>
                    <a:pt x="422530" y="663627"/>
                    <a:pt x="335412" y="618126"/>
                    <a:pt x="622491" y="965493"/>
                  </a:cubicBezTo>
                  <a:cubicBezTo>
                    <a:pt x="728907" y="1003061"/>
                    <a:pt x="774925" y="663690"/>
                    <a:pt x="779806" y="525461"/>
                  </a:cubicBezTo>
                  <a:cubicBezTo>
                    <a:pt x="784687" y="387232"/>
                    <a:pt x="578648" y="0"/>
                    <a:pt x="651776" y="136115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" name="Группа 20"/>
            <p:cNvGrpSpPr/>
            <p:nvPr/>
          </p:nvGrpSpPr>
          <p:grpSpPr>
            <a:xfrm>
              <a:off x="3275856" y="2420888"/>
              <a:ext cx="1512168" cy="1512168"/>
              <a:chOff x="3275856" y="2420888"/>
              <a:chExt cx="1512168" cy="1512168"/>
            </a:xfrm>
            <a:effectLst>
              <a:glow rad="63500">
                <a:schemeClr val="accent6">
                  <a:satMod val="175000"/>
                  <a:alpha val="40000"/>
                </a:schemeClr>
              </a:glow>
            </a:effectLst>
          </p:grpSpPr>
          <p:sp>
            <p:nvSpPr>
              <p:cNvPr id="22" name="Овал 21"/>
              <p:cNvSpPr/>
              <p:nvPr/>
            </p:nvSpPr>
            <p:spPr>
              <a:xfrm>
                <a:off x="3275856" y="2420888"/>
                <a:ext cx="1512168" cy="1512168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ffectLst>
                <a:softEdge rad="63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" name="Овал 22"/>
              <p:cNvSpPr/>
              <p:nvPr/>
            </p:nvSpPr>
            <p:spPr>
              <a:xfrm>
                <a:off x="3419872" y="2564904"/>
                <a:ext cx="1224136" cy="1224136"/>
              </a:xfrm>
              <a:prstGeom prst="ellipse">
                <a:avLst/>
              </a:prstGeom>
              <a:solidFill>
                <a:srgbClr val="FFFF66"/>
              </a:solidFill>
              <a:ln>
                <a:noFill/>
              </a:ln>
              <a:effectLst>
                <a:softEdge rad="63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6" name="Группа 5"/>
          <p:cNvGrpSpPr>
            <a:grpSpLocks/>
          </p:cNvGrpSpPr>
          <p:nvPr/>
        </p:nvGrpSpPr>
        <p:grpSpPr bwMode="auto">
          <a:xfrm>
            <a:off x="684213" y="201613"/>
            <a:ext cx="8016875" cy="3216275"/>
            <a:chOff x="683568" y="201477"/>
            <a:chExt cx="8018166" cy="2686008"/>
          </a:xfrm>
        </p:grpSpPr>
        <p:sp>
          <p:nvSpPr>
            <p:cNvPr id="4" name="Полилиния 3"/>
            <p:cNvSpPr/>
            <p:nvPr/>
          </p:nvSpPr>
          <p:spPr>
            <a:xfrm>
              <a:off x="683568" y="201477"/>
              <a:ext cx="8018166" cy="2686008"/>
            </a:xfrm>
            <a:custGeom>
              <a:avLst/>
              <a:gdLst>
                <a:gd name="connsiteX0" fmla="*/ 0 w 6624736"/>
                <a:gd name="connsiteY0" fmla="*/ 720080 h 1440160"/>
                <a:gd name="connsiteX1" fmla="*/ 2608725 w 6624736"/>
                <a:gd name="connsiteY1" fmla="*/ 16439 h 1440160"/>
                <a:gd name="connsiteX2" fmla="*/ 3312369 w 6624736"/>
                <a:gd name="connsiteY2" fmla="*/ 4 h 1440160"/>
                <a:gd name="connsiteX3" fmla="*/ 4016015 w 6624736"/>
                <a:gd name="connsiteY3" fmla="*/ 16439 h 1440160"/>
                <a:gd name="connsiteX4" fmla="*/ 6624736 w 6624736"/>
                <a:gd name="connsiteY4" fmla="*/ 720090 h 1440160"/>
                <a:gd name="connsiteX5" fmla="*/ 4016013 w 6624736"/>
                <a:gd name="connsiteY5" fmla="*/ 1423735 h 1440160"/>
                <a:gd name="connsiteX6" fmla="*/ 3312368 w 6624736"/>
                <a:gd name="connsiteY6" fmla="*/ 1440170 h 1440160"/>
                <a:gd name="connsiteX7" fmla="*/ 2608722 w 6624736"/>
                <a:gd name="connsiteY7" fmla="*/ 1423735 h 1440160"/>
                <a:gd name="connsiteX8" fmla="*/ 0 w 6624736"/>
                <a:gd name="connsiteY8" fmla="*/ 720086 h 1440160"/>
                <a:gd name="connsiteX9" fmla="*/ 0 w 6624736"/>
                <a:gd name="connsiteY9" fmla="*/ 720080 h 1440160"/>
                <a:gd name="connsiteX0" fmla="*/ 10484 w 6635232"/>
                <a:gd name="connsiteY0" fmla="*/ 741339 h 1461429"/>
                <a:gd name="connsiteX1" fmla="*/ 1522652 w 6635232"/>
                <a:gd name="connsiteY1" fmla="*/ 165275 h 1461429"/>
                <a:gd name="connsiteX2" fmla="*/ 3322853 w 6635232"/>
                <a:gd name="connsiteY2" fmla="*/ 21263 h 1461429"/>
                <a:gd name="connsiteX3" fmla="*/ 4026499 w 6635232"/>
                <a:gd name="connsiteY3" fmla="*/ 37698 h 1461429"/>
                <a:gd name="connsiteX4" fmla="*/ 6635220 w 6635232"/>
                <a:gd name="connsiteY4" fmla="*/ 741349 h 1461429"/>
                <a:gd name="connsiteX5" fmla="*/ 4026497 w 6635232"/>
                <a:gd name="connsiteY5" fmla="*/ 1444994 h 1461429"/>
                <a:gd name="connsiteX6" fmla="*/ 3322852 w 6635232"/>
                <a:gd name="connsiteY6" fmla="*/ 1461429 h 1461429"/>
                <a:gd name="connsiteX7" fmla="*/ 2619206 w 6635232"/>
                <a:gd name="connsiteY7" fmla="*/ 1444994 h 1461429"/>
                <a:gd name="connsiteX8" fmla="*/ 10484 w 6635232"/>
                <a:gd name="connsiteY8" fmla="*/ 741345 h 1461429"/>
                <a:gd name="connsiteX9" fmla="*/ 10484 w 6635232"/>
                <a:gd name="connsiteY9" fmla="*/ 741339 h 1461429"/>
                <a:gd name="connsiteX0" fmla="*/ 0 w 6696756"/>
                <a:gd name="connsiteY0" fmla="*/ 525316 h 1461429"/>
                <a:gd name="connsiteX1" fmla="*/ 1584176 w 6696756"/>
                <a:gd name="connsiteY1" fmla="*/ 165275 h 1461429"/>
                <a:gd name="connsiteX2" fmla="*/ 3384377 w 6696756"/>
                <a:gd name="connsiteY2" fmla="*/ 21263 h 1461429"/>
                <a:gd name="connsiteX3" fmla="*/ 4088023 w 6696756"/>
                <a:gd name="connsiteY3" fmla="*/ 37698 h 1461429"/>
                <a:gd name="connsiteX4" fmla="*/ 6696744 w 6696756"/>
                <a:gd name="connsiteY4" fmla="*/ 741349 h 1461429"/>
                <a:gd name="connsiteX5" fmla="*/ 4088021 w 6696756"/>
                <a:gd name="connsiteY5" fmla="*/ 1444994 h 1461429"/>
                <a:gd name="connsiteX6" fmla="*/ 3384376 w 6696756"/>
                <a:gd name="connsiteY6" fmla="*/ 1461429 h 1461429"/>
                <a:gd name="connsiteX7" fmla="*/ 2680730 w 6696756"/>
                <a:gd name="connsiteY7" fmla="*/ 1444994 h 1461429"/>
                <a:gd name="connsiteX8" fmla="*/ 72008 w 6696756"/>
                <a:gd name="connsiteY8" fmla="*/ 741345 h 1461429"/>
                <a:gd name="connsiteX9" fmla="*/ 0 w 6696756"/>
                <a:gd name="connsiteY9" fmla="*/ 525316 h 1461429"/>
                <a:gd name="connsiteX0" fmla="*/ 0 w 6696756"/>
                <a:gd name="connsiteY0" fmla="*/ 525316 h 1461429"/>
                <a:gd name="connsiteX1" fmla="*/ 1584176 w 6696756"/>
                <a:gd name="connsiteY1" fmla="*/ 165275 h 1461429"/>
                <a:gd name="connsiteX2" fmla="*/ 3384377 w 6696756"/>
                <a:gd name="connsiteY2" fmla="*/ 21263 h 1461429"/>
                <a:gd name="connsiteX3" fmla="*/ 4088023 w 6696756"/>
                <a:gd name="connsiteY3" fmla="*/ 37698 h 1461429"/>
                <a:gd name="connsiteX4" fmla="*/ 6696744 w 6696756"/>
                <a:gd name="connsiteY4" fmla="*/ 741349 h 1461429"/>
                <a:gd name="connsiteX5" fmla="*/ 4088021 w 6696756"/>
                <a:gd name="connsiteY5" fmla="*/ 1444994 h 1461429"/>
                <a:gd name="connsiteX6" fmla="*/ 3384376 w 6696756"/>
                <a:gd name="connsiteY6" fmla="*/ 1461429 h 1461429"/>
                <a:gd name="connsiteX7" fmla="*/ 2680730 w 6696756"/>
                <a:gd name="connsiteY7" fmla="*/ 1444994 h 1461429"/>
                <a:gd name="connsiteX8" fmla="*/ 288032 w 6696756"/>
                <a:gd name="connsiteY8" fmla="*/ 1029372 h 1461429"/>
                <a:gd name="connsiteX9" fmla="*/ 0 w 6696756"/>
                <a:gd name="connsiteY9" fmla="*/ 525316 h 1461429"/>
                <a:gd name="connsiteX0" fmla="*/ 0 w 6696756"/>
                <a:gd name="connsiteY0" fmla="*/ 525316 h 1506697"/>
                <a:gd name="connsiteX1" fmla="*/ 1584176 w 6696756"/>
                <a:gd name="connsiteY1" fmla="*/ 165275 h 1506697"/>
                <a:gd name="connsiteX2" fmla="*/ 3384377 w 6696756"/>
                <a:gd name="connsiteY2" fmla="*/ 21263 h 1506697"/>
                <a:gd name="connsiteX3" fmla="*/ 4088023 w 6696756"/>
                <a:gd name="connsiteY3" fmla="*/ 37698 h 1506697"/>
                <a:gd name="connsiteX4" fmla="*/ 6696744 w 6696756"/>
                <a:gd name="connsiteY4" fmla="*/ 741349 h 1506697"/>
                <a:gd name="connsiteX5" fmla="*/ 4088021 w 6696756"/>
                <a:gd name="connsiteY5" fmla="*/ 1444994 h 1506697"/>
                <a:gd name="connsiteX6" fmla="*/ 3384376 w 6696756"/>
                <a:gd name="connsiteY6" fmla="*/ 1461429 h 1506697"/>
                <a:gd name="connsiteX7" fmla="*/ 1728192 w 6696756"/>
                <a:gd name="connsiteY7" fmla="*/ 1173388 h 1506697"/>
                <a:gd name="connsiteX8" fmla="*/ 288032 w 6696756"/>
                <a:gd name="connsiteY8" fmla="*/ 1029372 h 1506697"/>
                <a:gd name="connsiteX9" fmla="*/ 0 w 6696756"/>
                <a:gd name="connsiteY9" fmla="*/ 525316 h 1506697"/>
                <a:gd name="connsiteX0" fmla="*/ 0 w 6696756"/>
                <a:gd name="connsiteY0" fmla="*/ 525316 h 1455919"/>
                <a:gd name="connsiteX1" fmla="*/ 1584176 w 6696756"/>
                <a:gd name="connsiteY1" fmla="*/ 165275 h 1455919"/>
                <a:gd name="connsiteX2" fmla="*/ 3384377 w 6696756"/>
                <a:gd name="connsiteY2" fmla="*/ 21263 h 1455919"/>
                <a:gd name="connsiteX3" fmla="*/ 4088023 w 6696756"/>
                <a:gd name="connsiteY3" fmla="*/ 37698 h 1455919"/>
                <a:gd name="connsiteX4" fmla="*/ 6696744 w 6696756"/>
                <a:gd name="connsiteY4" fmla="*/ 741349 h 1455919"/>
                <a:gd name="connsiteX5" fmla="*/ 4088021 w 6696756"/>
                <a:gd name="connsiteY5" fmla="*/ 1444994 h 1455919"/>
                <a:gd name="connsiteX6" fmla="*/ 3456384 w 6696756"/>
                <a:gd name="connsiteY6" fmla="*/ 1389412 h 1455919"/>
                <a:gd name="connsiteX7" fmla="*/ 1728192 w 6696756"/>
                <a:gd name="connsiteY7" fmla="*/ 1173388 h 1455919"/>
                <a:gd name="connsiteX8" fmla="*/ 288032 w 6696756"/>
                <a:gd name="connsiteY8" fmla="*/ 1029372 h 1455919"/>
                <a:gd name="connsiteX9" fmla="*/ 0 w 6696756"/>
                <a:gd name="connsiteY9" fmla="*/ 525316 h 1455919"/>
                <a:gd name="connsiteX0" fmla="*/ 0 w 6696756"/>
                <a:gd name="connsiteY0" fmla="*/ 525316 h 1413415"/>
                <a:gd name="connsiteX1" fmla="*/ 1584176 w 6696756"/>
                <a:gd name="connsiteY1" fmla="*/ 165275 h 1413415"/>
                <a:gd name="connsiteX2" fmla="*/ 3384377 w 6696756"/>
                <a:gd name="connsiteY2" fmla="*/ 21263 h 1413415"/>
                <a:gd name="connsiteX3" fmla="*/ 4088023 w 6696756"/>
                <a:gd name="connsiteY3" fmla="*/ 37698 h 1413415"/>
                <a:gd name="connsiteX4" fmla="*/ 6696744 w 6696756"/>
                <a:gd name="connsiteY4" fmla="*/ 741349 h 1413415"/>
                <a:gd name="connsiteX5" fmla="*/ 4896544 w 6696756"/>
                <a:gd name="connsiteY5" fmla="*/ 1317404 h 1413415"/>
                <a:gd name="connsiteX6" fmla="*/ 3456384 w 6696756"/>
                <a:gd name="connsiteY6" fmla="*/ 1389412 h 1413415"/>
                <a:gd name="connsiteX7" fmla="*/ 1728192 w 6696756"/>
                <a:gd name="connsiteY7" fmla="*/ 1173388 h 1413415"/>
                <a:gd name="connsiteX8" fmla="*/ 288032 w 6696756"/>
                <a:gd name="connsiteY8" fmla="*/ 1029372 h 1413415"/>
                <a:gd name="connsiteX9" fmla="*/ 0 w 6696756"/>
                <a:gd name="connsiteY9" fmla="*/ 525316 h 1413415"/>
                <a:gd name="connsiteX0" fmla="*/ 0 w 7017619"/>
                <a:gd name="connsiteY0" fmla="*/ 525316 h 1413415"/>
                <a:gd name="connsiteX1" fmla="*/ 1584176 w 7017619"/>
                <a:gd name="connsiteY1" fmla="*/ 165275 h 1413415"/>
                <a:gd name="connsiteX2" fmla="*/ 3384377 w 7017619"/>
                <a:gd name="connsiteY2" fmla="*/ 21263 h 1413415"/>
                <a:gd name="connsiteX3" fmla="*/ 4088023 w 7017619"/>
                <a:gd name="connsiteY3" fmla="*/ 37698 h 1413415"/>
                <a:gd name="connsiteX4" fmla="*/ 6696744 w 7017619"/>
                <a:gd name="connsiteY4" fmla="*/ 741349 h 1413415"/>
                <a:gd name="connsiteX5" fmla="*/ 6013276 w 7017619"/>
                <a:gd name="connsiteY5" fmla="*/ 1203848 h 1413415"/>
                <a:gd name="connsiteX6" fmla="*/ 4896544 w 7017619"/>
                <a:gd name="connsiteY6" fmla="*/ 1317404 h 1413415"/>
                <a:gd name="connsiteX7" fmla="*/ 3456384 w 7017619"/>
                <a:gd name="connsiteY7" fmla="*/ 1389412 h 1413415"/>
                <a:gd name="connsiteX8" fmla="*/ 1728192 w 7017619"/>
                <a:gd name="connsiteY8" fmla="*/ 1173388 h 1413415"/>
                <a:gd name="connsiteX9" fmla="*/ 288032 w 7017619"/>
                <a:gd name="connsiteY9" fmla="*/ 1029372 h 1413415"/>
                <a:gd name="connsiteX10" fmla="*/ 0 w 7017619"/>
                <a:gd name="connsiteY10" fmla="*/ 525316 h 1413415"/>
                <a:gd name="connsiteX0" fmla="*/ 0 w 7017619"/>
                <a:gd name="connsiteY0" fmla="*/ 525316 h 1413415"/>
                <a:gd name="connsiteX1" fmla="*/ 1584176 w 7017619"/>
                <a:gd name="connsiteY1" fmla="*/ 165275 h 1413415"/>
                <a:gd name="connsiteX2" fmla="*/ 3384377 w 7017619"/>
                <a:gd name="connsiteY2" fmla="*/ 21263 h 1413415"/>
                <a:gd name="connsiteX3" fmla="*/ 4088023 w 7017619"/>
                <a:gd name="connsiteY3" fmla="*/ 37698 h 1413415"/>
                <a:gd name="connsiteX4" fmla="*/ 6696744 w 7017619"/>
                <a:gd name="connsiteY4" fmla="*/ 741349 h 1413415"/>
                <a:gd name="connsiteX5" fmla="*/ 6624736 w 7017619"/>
                <a:gd name="connsiteY5" fmla="*/ 1317404 h 1413415"/>
                <a:gd name="connsiteX6" fmla="*/ 4896544 w 7017619"/>
                <a:gd name="connsiteY6" fmla="*/ 1317404 h 1413415"/>
                <a:gd name="connsiteX7" fmla="*/ 3456384 w 7017619"/>
                <a:gd name="connsiteY7" fmla="*/ 1389412 h 1413415"/>
                <a:gd name="connsiteX8" fmla="*/ 1728192 w 7017619"/>
                <a:gd name="connsiteY8" fmla="*/ 1173388 h 1413415"/>
                <a:gd name="connsiteX9" fmla="*/ 288032 w 7017619"/>
                <a:gd name="connsiteY9" fmla="*/ 1029372 h 1413415"/>
                <a:gd name="connsiteX10" fmla="*/ 0 w 7017619"/>
                <a:gd name="connsiteY10" fmla="*/ 525316 h 1413415"/>
                <a:gd name="connsiteX0" fmla="*/ 0 w 6888765"/>
                <a:gd name="connsiteY0" fmla="*/ 525316 h 1461420"/>
                <a:gd name="connsiteX1" fmla="*/ 1584176 w 6888765"/>
                <a:gd name="connsiteY1" fmla="*/ 165275 h 1461420"/>
                <a:gd name="connsiteX2" fmla="*/ 3384377 w 6888765"/>
                <a:gd name="connsiteY2" fmla="*/ 21263 h 1461420"/>
                <a:gd name="connsiteX3" fmla="*/ 4088023 w 6888765"/>
                <a:gd name="connsiteY3" fmla="*/ 37698 h 1461420"/>
                <a:gd name="connsiteX4" fmla="*/ 6480720 w 6888765"/>
                <a:gd name="connsiteY4" fmla="*/ 453308 h 1461420"/>
                <a:gd name="connsiteX5" fmla="*/ 6624736 w 6888765"/>
                <a:gd name="connsiteY5" fmla="*/ 1317404 h 1461420"/>
                <a:gd name="connsiteX6" fmla="*/ 4896544 w 6888765"/>
                <a:gd name="connsiteY6" fmla="*/ 1317404 h 1461420"/>
                <a:gd name="connsiteX7" fmla="*/ 3456384 w 6888765"/>
                <a:gd name="connsiteY7" fmla="*/ 1389412 h 1461420"/>
                <a:gd name="connsiteX8" fmla="*/ 1728192 w 6888765"/>
                <a:gd name="connsiteY8" fmla="*/ 1173388 h 1461420"/>
                <a:gd name="connsiteX9" fmla="*/ 288032 w 6888765"/>
                <a:gd name="connsiteY9" fmla="*/ 1029372 h 1461420"/>
                <a:gd name="connsiteX10" fmla="*/ 0 w 6888765"/>
                <a:gd name="connsiteY10" fmla="*/ 525316 h 1461420"/>
                <a:gd name="connsiteX0" fmla="*/ 0 w 6888765"/>
                <a:gd name="connsiteY0" fmla="*/ 525316 h 1461420"/>
                <a:gd name="connsiteX1" fmla="*/ 1584176 w 6888765"/>
                <a:gd name="connsiteY1" fmla="*/ 165275 h 1461420"/>
                <a:gd name="connsiteX2" fmla="*/ 3384377 w 6888765"/>
                <a:gd name="connsiteY2" fmla="*/ 21263 h 1461420"/>
                <a:gd name="connsiteX3" fmla="*/ 4088023 w 6888765"/>
                <a:gd name="connsiteY3" fmla="*/ 37698 h 1461420"/>
                <a:gd name="connsiteX4" fmla="*/ 5194126 w 6888765"/>
                <a:gd name="connsiteY4" fmla="*/ 79897 h 1461420"/>
                <a:gd name="connsiteX5" fmla="*/ 6480720 w 6888765"/>
                <a:gd name="connsiteY5" fmla="*/ 453308 h 1461420"/>
                <a:gd name="connsiteX6" fmla="*/ 6624736 w 6888765"/>
                <a:gd name="connsiteY6" fmla="*/ 1317404 h 1461420"/>
                <a:gd name="connsiteX7" fmla="*/ 4896544 w 6888765"/>
                <a:gd name="connsiteY7" fmla="*/ 1317404 h 1461420"/>
                <a:gd name="connsiteX8" fmla="*/ 3456384 w 6888765"/>
                <a:gd name="connsiteY8" fmla="*/ 1389412 h 1461420"/>
                <a:gd name="connsiteX9" fmla="*/ 1728192 w 6888765"/>
                <a:gd name="connsiteY9" fmla="*/ 1173388 h 1461420"/>
                <a:gd name="connsiteX10" fmla="*/ 288032 w 6888765"/>
                <a:gd name="connsiteY10" fmla="*/ 1029372 h 1461420"/>
                <a:gd name="connsiteX11" fmla="*/ 0 w 6888765"/>
                <a:gd name="connsiteY11" fmla="*/ 525316 h 1461420"/>
                <a:gd name="connsiteX0" fmla="*/ 0 w 6888765"/>
                <a:gd name="connsiteY0" fmla="*/ 525316 h 1461420"/>
                <a:gd name="connsiteX1" fmla="*/ 1584176 w 6888765"/>
                <a:gd name="connsiteY1" fmla="*/ 165275 h 1461420"/>
                <a:gd name="connsiteX2" fmla="*/ 3384377 w 6888765"/>
                <a:gd name="connsiteY2" fmla="*/ 21263 h 1461420"/>
                <a:gd name="connsiteX3" fmla="*/ 4088023 w 6888765"/>
                <a:gd name="connsiteY3" fmla="*/ 37698 h 1461420"/>
                <a:gd name="connsiteX4" fmla="*/ 5256584 w 6888765"/>
                <a:gd name="connsiteY4" fmla="*/ 453307 h 1461420"/>
                <a:gd name="connsiteX5" fmla="*/ 6480720 w 6888765"/>
                <a:gd name="connsiteY5" fmla="*/ 453308 h 1461420"/>
                <a:gd name="connsiteX6" fmla="*/ 6624736 w 6888765"/>
                <a:gd name="connsiteY6" fmla="*/ 1317404 h 1461420"/>
                <a:gd name="connsiteX7" fmla="*/ 4896544 w 6888765"/>
                <a:gd name="connsiteY7" fmla="*/ 1317404 h 1461420"/>
                <a:gd name="connsiteX8" fmla="*/ 3456384 w 6888765"/>
                <a:gd name="connsiteY8" fmla="*/ 1389412 h 1461420"/>
                <a:gd name="connsiteX9" fmla="*/ 1728192 w 6888765"/>
                <a:gd name="connsiteY9" fmla="*/ 1173388 h 1461420"/>
                <a:gd name="connsiteX10" fmla="*/ 288032 w 6888765"/>
                <a:gd name="connsiteY10" fmla="*/ 1029372 h 1461420"/>
                <a:gd name="connsiteX11" fmla="*/ 0 w 6888765"/>
                <a:gd name="connsiteY11" fmla="*/ 525316 h 1461420"/>
                <a:gd name="connsiteX0" fmla="*/ 0 w 6888765"/>
                <a:gd name="connsiteY0" fmla="*/ 497390 h 1433494"/>
                <a:gd name="connsiteX1" fmla="*/ 1584176 w 6888765"/>
                <a:gd name="connsiteY1" fmla="*/ 137349 h 1433494"/>
                <a:gd name="connsiteX2" fmla="*/ 2808312 w 6888765"/>
                <a:gd name="connsiteY2" fmla="*/ 209357 h 1433494"/>
                <a:gd name="connsiteX3" fmla="*/ 4088023 w 6888765"/>
                <a:gd name="connsiteY3" fmla="*/ 9772 h 1433494"/>
                <a:gd name="connsiteX4" fmla="*/ 5256584 w 6888765"/>
                <a:gd name="connsiteY4" fmla="*/ 425381 h 1433494"/>
                <a:gd name="connsiteX5" fmla="*/ 6480720 w 6888765"/>
                <a:gd name="connsiteY5" fmla="*/ 425382 h 1433494"/>
                <a:gd name="connsiteX6" fmla="*/ 6624736 w 6888765"/>
                <a:gd name="connsiteY6" fmla="*/ 1289478 h 1433494"/>
                <a:gd name="connsiteX7" fmla="*/ 4896544 w 6888765"/>
                <a:gd name="connsiteY7" fmla="*/ 1289478 h 1433494"/>
                <a:gd name="connsiteX8" fmla="*/ 3456384 w 6888765"/>
                <a:gd name="connsiteY8" fmla="*/ 1361486 h 1433494"/>
                <a:gd name="connsiteX9" fmla="*/ 1728192 w 6888765"/>
                <a:gd name="connsiteY9" fmla="*/ 1145462 h 1433494"/>
                <a:gd name="connsiteX10" fmla="*/ 288032 w 6888765"/>
                <a:gd name="connsiteY10" fmla="*/ 1001446 h 1433494"/>
                <a:gd name="connsiteX11" fmla="*/ 0 w 6888765"/>
                <a:gd name="connsiteY11" fmla="*/ 497390 h 1433494"/>
                <a:gd name="connsiteX0" fmla="*/ 514540 w 7403305"/>
                <a:gd name="connsiteY0" fmla="*/ 497390 h 1433494"/>
                <a:gd name="connsiteX1" fmla="*/ 1522652 w 7403305"/>
                <a:gd name="connsiteY1" fmla="*/ 137349 h 1433494"/>
                <a:gd name="connsiteX2" fmla="*/ 3322852 w 7403305"/>
                <a:gd name="connsiteY2" fmla="*/ 209357 h 1433494"/>
                <a:gd name="connsiteX3" fmla="*/ 4602563 w 7403305"/>
                <a:gd name="connsiteY3" fmla="*/ 9772 h 1433494"/>
                <a:gd name="connsiteX4" fmla="*/ 5771124 w 7403305"/>
                <a:gd name="connsiteY4" fmla="*/ 425381 h 1433494"/>
                <a:gd name="connsiteX5" fmla="*/ 6995260 w 7403305"/>
                <a:gd name="connsiteY5" fmla="*/ 425382 h 1433494"/>
                <a:gd name="connsiteX6" fmla="*/ 7139276 w 7403305"/>
                <a:gd name="connsiteY6" fmla="*/ 1289478 h 1433494"/>
                <a:gd name="connsiteX7" fmla="*/ 5411084 w 7403305"/>
                <a:gd name="connsiteY7" fmla="*/ 1289478 h 1433494"/>
                <a:gd name="connsiteX8" fmla="*/ 3970924 w 7403305"/>
                <a:gd name="connsiteY8" fmla="*/ 1361486 h 1433494"/>
                <a:gd name="connsiteX9" fmla="*/ 2242732 w 7403305"/>
                <a:gd name="connsiteY9" fmla="*/ 1145462 h 1433494"/>
                <a:gd name="connsiteX10" fmla="*/ 802572 w 7403305"/>
                <a:gd name="connsiteY10" fmla="*/ 1001446 h 1433494"/>
                <a:gd name="connsiteX11" fmla="*/ 514540 w 7403305"/>
                <a:gd name="connsiteY11" fmla="*/ 497390 h 1433494"/>
                <a:gd name="connsiteX0" fmla="*/ 514540 w 7403305"/>
                <a:gd name="connsiteY0" fmla="*/ 497390 h 1433494"/>
                <a:gd name="connsiteX1" fmla="*/ 1522652 w 7403305"/>
                <a:gd name="connsiteY1" fmla="*/ 137349 h 1433494"/>
                <a:gd name="connsiteX2" fmla="*/ 2527316 w 7403305"/>
                <a:gd name="connsiteY2" fmla="*/ 185321 h 1433494"/>
                <a:gd name="connsiteX3" fmla="*/ 3322852 w 7403305"/>
                <a:gd name="connsiteY3" fmla="*/ 209357 h 1433494"/>
                <a:gd name="connsiteX4" fmla="*/ 4602563 w 7403305"/>
                <a:gd name="connsiteY4" fmla="*/ 9772 h 1433494"/>
                <a:gd name="connsiteX5" fmla="*/ 5771124 w 7403305"/>
                <a:gd name="connsiteY5" fmla="*/ 425381 h 1433494"/>
                <a:gd name="connsiteX6" fmla="*/ 6995260 w 7403305"/>
                <a:gd name="connsiteY6" fmla="*/ 425382 h 1433494"/>
                <a:gd name="connsiteX7" fmla="*/ 7139276 w 7403305"/>
                <a:gd name="connsiteY7" fmla="*/ 1289478 h 1433494"/>
                <a:gd name="connsiteX8" fmla="*/ 5411084 w 7403305"/>
                <a:gd name="connsiteY8" fmla="*/ 1289478 h 1433494"/>
                <a:gd name="connsiteX9" fmla="*/ 3970924 w 7403305"/>
                <a:gd name="connsiteY9" fmla="*/ 1361486 h 1433494"/>
                <a:gd name="connsiteX10" fmla="*/ 2242732 w 7403305"/>
                <a:gd name="connsiteY10" fmla="*/ 1145462 h 1433494"/>
                <a:gd name="connsiteX11" fmla="*/ 802572 w 7403305"/>
                <a:gd name="connsiteY11" fmla="*/ 1001446 h 1433494"/>
                <a:gd name="connsiteX12" fmla="*/ 514540 w 7403305"/>
                <a:gd name="connsiteY12" fmla="*/ 497390 h 1433494"/>
                <a:gd name="connsiteX0" fmla="*/ 514540 w 7403305"/>
                <a:gd name="connsiteY0" fmla="*/ 497390 h 1433494"/>
                <a:gd name="connsiteX1" fmla="*/ 1522652 w 7403305"/>
                <a:gd name="connsiteY1" fmla="*/ 137349 h 1433494"/>
                <a:gd name="connsiteX2" fmla="*/ 2314740 w 7403305"/>
                <a:gd name="connsiteY2" fmla="*/ 209357 h 1433494"/>
                <a:gd name="connsiteX3" fmla="*/ 3322852 w 7403305"/>
                <a:gd name="connsiteY3" fmla="*/ 209357 h 1433494"/>
                <a:gd name="connsiteX4" fmla="*/ 4602563 w 7403305"/>
                <a:gd name="connsiteY4" fmla="*/ 9772 h 1433494"/>
                <a:gd name="connsiteX5" fmla="*/ 5771124 w 7403305"/>
                <a:gd name="connsiteY5" fmla="*/ 425381 h 1433494"/>
                <a:gd name="connsiteX6" fmla="*/ 6995260 w 7403305"/>
                <a:gd name="connsiteY6" fmla="*/ 425382 h 1433494"/>
                <a:gd name="connsiteX7" fmla="*/ 7139276 w 7403305"/>
                <a:gd name="connsiteY7" fmla="*/ 1289478 h 1433494"/>
                <a:gd name="connsiteX8" fmla="*/ 5411084 w 7403305"/>
                <a:gd name="connsiteY8" fmla="*/ 1289478 h 1433494"/>
                <a:gd name="connsiteX9" fmla="*/ 3970924 w 7403305"/>
                <a:gd name="connsiteY9" fmla="*/ 1361486 h 1433494"/>
                <a:gd name="connsiteX10" fmla="*/ 2242732 w 7403305"/>
                <a:gd name="connsiteY10" fmla="*/ 1145462 h 1433494"/>
                <a:gd name="connsiteX11" fmla="*/ 802572 w 7403305"/>
                <a:gd name="connsiteY11" fmla="*/ 1001446 h 1433494"/>
                <a:gd name="connsiteX12" fmla="*/ 514540 w 7403305"/>
                <a:gd name="connsiteY12" fmla="*/ 497390 h 1433494"/>
                <a:gd name="connsiteX0" fmla="*/ 658556 w 7547321"/>
                <a:gd name="connsiteY0" fmla="*/ 497390 h 1433494"/>
                <a:gd name="connsiteX1" fmla="*/ 1522652 w 7547321"/>
                <a:gd name="connsiteY1" fmla="*/ 137349 h 1433494"/>
                <a:gd name="connsiteX2" fmla="*/ 2458756 w 7547321"/>
                <a:gd name="connsiteY2" fmla="*/ 209357 h 1433494"/>
                <a:gd name="connsiteX3" fmla="*/ 3466868 w 7547321"/>
                <a:gd name="connsiteY3" fmla="*/ 209357 h 1433494"/>
                <a:gd name="connsiteX4" fmla="*/ 4746579 w 7547321"/>
                <a:gd name="connsiteY4" fmla="*/ 9772 h 1433494"/>
                <a:gd name="connsiteX5" fmla="*/ 5915140 w 7547321"/>
                <a:gd name="connsiteY5" fmla="*/ 425381 h 1433494"/>
                <a:gd name="connsiteX6" fmla="*/ 7139276 w 7547321"/>
                <a:gd name="connsiteY6" fmla="*/ 425382 h 1433494"/>
                <a:gd name="connsiteX7" fmla="*/ 7283292 w 7547321"/>
                <a:gd name="connsiteY7" fmla="*/ 1289478 h 1433494"/>
                <a:gd name="connsiteX8" fmla="*/ 5555100 w 7547321"/>
                <a:gd name="connsiteY8" fmla="*/ 1289478 h 1433494"/>
                <a:gd name="connsiteX9" fmla="*/ 4114940 w 7547321"/>
                <a:gd name="connsiteY9" fmla="*/ 1361486 h 1433494"/>
                <a:gd name="connsiteX10" fmla="*/ 2386748 w 7547321"/>
                <a:gd name="connsiteY10" fmla="*/ 1145462 h 1433494"/>
                <a:gd name="connsiteX11" fmla="*/ 946588 w 7547321"/>
                <a:gd name="connsiteY11" fmla="*/ 1001446 h 1433494"/>
                <a:gd name="connsiteX12" fmla="*/ 658556 w 7547321"/>
                <a:gd name="connsiteY12" fmla="*/ 497390 h 1433494"/>
                <a:gd name="connsiteX0" fmla="*/ 154500 w 7547321"/>
                <a:gd name="connsiteY0" fmla="*/ 641405 h 1433494"/>
                <a:gd name="connsiteX1" fmla="*/ 1522652 w 7547321"/>
                <a:gd name="connsiteY1" fmla="*/ 137349 h 1433494"/>
                <a:gd name="connsiteX2" fmla="*/ 2458756 w 7547321"/>
                <a:gd name="connsiteY2" fmla="*/ 209357 h 1433494"/>
                <a:gd name="connsiteX3" fmla="*/ 3466868 w 7547321"/>
                <a:gd name="connsiteY3" fmla="*/ 209357 h 1433494"/>
                <a:gd name="connsiteX4" fmla="*/ 4746579 w 7547321"/>
                <a:gd name="connsiteY4" fmla="*/ 9772 h 1433494"/>
                <a:gd name="connsiteX5" fmla="*/ 5915140 w 7547321"/>
                <a:gd name="connsiteY5" fmla="*/ 425381 h 1433494"/>
                <a:gd name="connsiteX6" fmla="*/ 7139276 w 7547321"/>
                <a:gd name="connsiteY6" fmla="*/ 425382 h 1433494"/>
                <a:gd name="connsiteX7" fmla="*/ 7283292 w 7547321"/>
                <a:gd name="connsiteY7" fmla="*/ 1289478 h 1433494"/>
                <a:gd name="connsiteX8" fmla="*/ 5555100 w 7547321"/>
                <a:gd name="connsiteY8" fmla="*/ 1289478 h 1433494"/>
                <a:gd name="connsiteX9" fmla="*/ 4114940 w 7547321"/>
                <a:gd name="connsiteY9" fmla="*/ 1361486 h 1433494"/>
                <a:gd name="connsiteX10" fmla="*/ 2386748 w 7547321"/>
                <a:gd name="connsiteY10" fmla="*/ 1145462 h 1433494"/>
                <a:gd name="connsiteX11" fmla="*/ 946588 w 7547321"/>
                <a:gd name="connsiteY11" fmla="*/ 1001446 h 1433494"/>
                <a:gd name="connsiteX12" fmla="*/ 154500 w 7547321"/>
                <a:gd name="connsiteY12" fmla="*/ 641405 h 1433494"/>
                <a:gd name="connsiteX0" fmla="*/ 154500 w 7547321"/>
                <a:gd name="connsiteY0" fmla="*/ 641405 h 1433494"/>
                <a:gd name="connsiteX1" fmla="*/ 1522652 w 7547321"/>
                <a:gd name="connsiteY1" fmla="*/ 137349 h 1433494"/>
                <a:gd name="connsiteX2" fmla="*/ 2458756 w 7547321"/>
                <a:gd name="connsiteY2" fmla="*/ 209357 h 1433494"/>
                <a:gd name="connsiteX3" fmla="*/ 3466868 w 7547321"/>
                <a:gd name="connsiteY3" fmla="*/ 209357 h 1433494"/>
                <a:gd name="connsiteX4" fmla="*/ 4746579 w 7547321"/>
                <a:gd name="connsiteY4" fmla="*/ 9772 h 1433494"/>
                <a:gd name="connsiteX5" fmla="*/ 5915140 w 7547321"/>
                <a:gd name="connsiteY5" fmla="*/ 425381 h 1433494"/>
                <a:gd name="connsiteX6" fmla="*/ 7139276 w 7547321"/>
                <a:gd name="connsiteY6" fmla="*/ 425382 h 1433494"/>
                <a:gd name="connsiteX7" fmla="*/ 7283292 w 7547321"/>
                <a:gd name="connsiteY7" fmla="*/ 1289478 h 1433494"/>
                <a:gd name="connsiteX8" fmla="*/ 5555100 w 7547321"/>
                <a:gd name="connsiteY8" fmla="*/ 1289478 h 1433494"/>
                <a:gd name="connsiteX9" fmla="*/ 4114940 w 7547321"/>
                <a:gd name="connsiteY9" fmla="*/ 1361486 h 1433494"/>
                <a:gd name="connsiteX10" fmla="*/ 2386748 w 7547321"/>
                <a:gd name="connsiteY10" fmla="*/ 1145462 h 1433494"/>
                <a:gd name="connsiteX11" fmla="*/ 802572 w 7547321"/>
                <a:gd name="connsiteY11" fmla="*/ 857429 h 1433494"/>
                <a:gd name="connsiteX12" fmla="*/ 154500 w 7547321"/>
                <a:gd name="connsiteY12" fmla="*/ 641405 h 1433494"/>
                <a:gd name="connsiteX0" fmla="*/ 154500 w 7547321"/>
                <a:gd name="connsiteY0" fmla="*/ 641405 h 1433494"/>
                <a:gd name="connsiteX1" fmla="*/ 1522652 w 7547321"/>
                <a:gd name="connsiteY1" fmla="*/ 137349 h 1433494"/>
                <a:gd name="connsiteX2" fmla="*/ 2458756 w 7547321"/>
                <a:gd name="connsiteY2" fmla="*/ 209357 h 1433494"/>
                <a:gd name="connsiteX3" fmla="*/ 3466868 w 7547321"/>
                <a:gd name="connsiteY3" fmla="*/ 209357 h 1433494"/>
                <a:gd name="connsiteX4" fmla="*/ 4746579 w 7547321"/>
                <a:gd name="connsiteY4" fmla="*/ 9772 h 1433494"/>
                <a:gd name="connsiteX5" fmla="*/ 5915140 w 7547321"/>
                <a:gd name="connsiteY5" fmla="*/ 425381 h 1433494"/>
                <a:gd name="connsiteX6" fmla="*/ 7139276 w 7547321"/>
                <a:gd name="connsiteY6" fmla="*/ 425382 h 1433494"/>
                <a:gd name="connsiteX7" fmla="*/ 7283292 w 7547321"/>
                <a:gd name="connsiteY7" fmla="*/ 1289478 h 1433494"/>
                <a:gd name="connsiteX8" fmla="*/ 5555100 w 7547321"/>
                <a:gd name="connsiteY8" fmla="*/ 1289478 h 1433494"/>
                <a:gd name="connsiteX9" fmla="*/ 4114940 w 7547321"/>
                <a:gd name="connsiteY9" fmla="*/ 1361486 h 1433494"/>
                <a:gd name="connsiteX10" fmla="*/ 1882692 w 7547321"/>
                <a:gd name="connsiteY10" fmla="*/ 1145461 h 1433494"/>
                <a:gd name="connsiteX11" fmla="*/ 802572 w 7547321"/>
                <a:gd name="connsiteY11" fmla="*/ 857429 h 1433494"/>
                <a:gd name="connsiteX12" fmla="*/ 154500 w 7547321"/>
                <a:gd name="connsiteY12" fmla="*/ 641405 h 1433494"/>
                <a:gd name="connsiteX0" fmla="*/ 154500 w 7547321"/>
                <a:gd name="connsiteY0" fmla="*/ 641405 h 1690319"/>
                <a:gd name="connsiteX1" fmla="*/ 1522652 w 7547321"/>
                <a:gd name="connsiteY1" fmla="*/ 137349 h 1690319"/>
                <a:gd name="connsiteX2" fmla="*/ 2458756 w 7547321"/>
                <a:gd name="connsiteY2" fmla="*/ 209357 h 1690319"/>
                <a:gd name="connsiteX3" fmla="*/ 3466868 w 7547321"/>
                <a:gd name="connsiteY3" fmla="*/ 209357 h 1690319"/>
                <a:gd name="connsiteX4" fmla="*/ 4746579 w 7547321"/>
                <a:gd name="connsiteY4" fmla="*/ 9772 h 1690319"/>
                <a:gd name="connsiteX5" fmla="*/ 5915140 w 7547321"/>
                <a:gd name="connsiteY5" fmla="*/ 425381 h 1690319"/>
                <a:gd name="connsiteX6" fmla="*/ 7139276 w 7547321"/>
                <a:gd name="connsiteY6" fmla="*/ 425382 h 1690319"/>
                <a:gd name="connsiteX7" fmla="*/ 7283292 w 7547321"/>
                <a:gd name="connsiteY7" fmla="*/ 1289478 h 1690319"/>
                <a:gd name="connsiteX8" fmla="*/ 5555100 w 7547321"/>
                <a:gd name="connsiteY8" fmla="*/ 1289478 h 1690319"/>
                <a:gd name="connsiteX9" fmla="*/ 4114940 w 7547321"/>
                <a:gd name="connsiteY9" fmla="*/ 1361486 h 1690319"/>
                <a:gd name="connsiteX10" fmla="*/ 1882692 w 7547321"/>
                <a:gd name="connsiteY10" fmla="*/ 1145461 h 1690319"/>
                <a:gd name="connsiteX11" fmla="*/ 802572 w 7547321"/>
                <a:gd name="connsiteY11" fmla="*/ 857429 h 1690319"/>
                <a:gd name="connsiteX12" fmla="*/ 154500 w 7547321"/>
                <a:gd name="connsiteY12" fmla="*/ 641405 h 1690319"/>
                <a:gd name="connsiteX0" fmla="*/ 154500 w 7547321"/>
                <a:gd name="connsiteY0" fmla="*/ 641405 h 1690319"/>
                <a:gd name="connsiteX1" fmla="*/ 1522652 w 7547321"/>
                <a:gd name="connsiteY1" fmla="*/ 137349 h 1690319"/>
                <a:gd name="connsiteX2" fmla="*/ 2458756 w 7547321"/>
                <a:gd name="connsiteY2" fmla="*/ 209357 h 1690319"/>
                <a:gd name="connsiteX3" fmla="*/ 3466868 w 7547321"/>
                <a:gd name="connsiteY3" fmla="*/ 209357 h 1690319"/>
                <a:gd name="connsiteX4" fmla="*/ 4746579 w 7547321"/>
                <a:gd name="connsiteY4" fmla="*/ 9772 h 1690319"/>
                <a:gd name="connsiteX5" fmla="*/ 5915140 w 7547321"/>
                <a:gd name="connsiteY5" fmla="*/ 425381 h 1690319"/>
                <a:gd name="connsiteX6" fmla="*/ 7139276 w 7547321"/>
                <a:gd name="connsiteY6" fmla="*/ 425382 h 1690319"/>
                <a:gd name="connsiteX7" fmla="*/ 7283292 w 7547321"/>
                <a:gd name="connsiteY7" fmla="*/ 1289478 h 1690319"/>
                <a:gd name="connsiteX8" fmla="*/ 5555100 w 7547321"/>
                <a:gd name="connsiteY8" fmla="*/ 1289478 h 1690319"/>
                <a:gd name="connsiteX9" fmla="*/ 4114940 w 7547321"/>
                <a:gd name="connsiteY9" fmla="*/ 1361486 h 1690319"/>
                <a:gd name="connsiteX10" fmla="*/ 1882692 w 7547321"/>
                <a:gd name="connsiteY10" fmla="*/ 1145461 h 1690319"/>
                <a:gd name="connsiteX11" fmla="*/ 802572 w 7547321"/>
                <a:gd name="connsiteY11" fmla="*/ 857429 h 1690319"/>
                <a:gd name="connsiteX12" fmla="*/ 154500 w 7547321"/>
                <a:gd name="connsiteY12" fmla="*/ 641405 h 1690319"/>
                <a:gd name="connsiteX0" fmla="*/ 154500 w 7547321"/>
                <a:gd name="connsiteY0" fmla="*/ 641405 h 1834335"/>
                <a:gd name="connsiteX1" fmla="*/ 1522652 w 7547321"/>
                <a:gd name="connsiteY1" fmla="*/ 137349 h 1834335"/>
                <a:gd name="connsiteX2" fmla="*/ 2458756 w 7547321"/>
                <a:gd name="connsiteY2" fmla="*/ 209357 h 1834335"/>
                <a:gd name="connsiteX3" fmla="*/ 3466868 w 7547321"/>
                <a:gd name="connsiteY3" fmla="*/ 209357 h 1834335"/>
                <a:gd name="connsiteX4" fmla="*/ 4746579 w 7547321"/>
                <a:gd name="connsiteY4" fmla="*/ 9772 h 1834335"/>
                <a:gd name="connsiteX5" fmla="*/ 5915140 w 7547321"/>
                <a:gd name="connsiteY5" fmla="*/ 425381 h 1834335"/>
                <a:gd name="connsiteX6" fmla="*/ 7139276 w 7547321"/>
                <a:gd name="connsiteY6" fmla="*/ 425382 h 1834335"/>
                <a:gd name="connsiteX7" fmla="*/ 7283292 w 7547321"/>
                <a:gd name="connsiteY7" fmla="*/ 1289478 h 1834335"/>
                <a:gd name="connsiteX8" fmla="*/ 5555100 w 7547321"/>
                <a:gd name="connsiteY8" fmla="*/ 1289478 h 1834335"/>
                <a:gd name="connsiteX9" fmla="*/ 4114940 w 7547321"/>
                <a:gd name="connsiteY9" fmla="*/ 1361486 h 1834335"/>
                <a:gd name="connsiteX10" fmla="*/ 2098716 w 7547321"/>
                <a:gd name="connsiteY10" fmla="*/ 1289477 h 1834335"/>
                <a:gd name="connsiteX11" fmla="*/ 802572 w 7547321"/>
                <a:gd name="connsiteY11" fmla="*/ 857429 h 1834335"/>
                <a:gd name="connsiteX12" fmla="*/ 154500 w 7547321"/>
                <a:gd name="connsiteY12" fmla="*/ 641405 h 1834335"/>
                <a:gd name="connsiteX0" fmla="*/ 154500 w 7547321"/>
                <a:gd name="connsiteY0" fmla="*/ 641405 h 1834335"/>
                <a:gd name="connsiteX1" fmla="*/ 1522652 w 7547321"/>
                <a:gd name="connsiteY1" fmla="*/ 137349 h 1834335"/>
                <a:gd name="connsiteX2" fmla="*/ 2458756 w 7547321"/>
                <a:gd name="connsiteY2" fmla="*/ 209357 h 1834335"/>
                <a:gd name="connsiteX3" fmla="*/ 3466868 w 7547321"/>
                <a:gd name="connsiteY3" fmla="*/ 209357 h 1834335"/>
                <a:gd name="connsiteX4" fmla="*/ 4746579 w 7547321"/>
                <a:gd name="connsiteY4" fmla="*/ 9772 h 1834335"/>
                <a:gd name="connsiteX5" fmla="*/ 5915140 w 7547321"/>
                <a:gd name="connsiteY5" fmla="*/ 425381 h 1834335"/>
                <a:gd name="connsiteX6" fmla="*/ 7139276 w 7547321"/>
                <a:gd name="connsiteY6" fmla="*/ 425382 h 1834335"/>
                <a:gd name="connsiteX7" fmla="*/ 7283292 w 7547321"/>
                <a:gd name="connsiteY7" fmla="*/ 1289478 h 1834335"/>
                <a:gd name="connsiteX8" fmla="*/ 5555100 w 7547321"/>
                <a:gd name="connsiteY8" fmla="*/ 1289478 h 1834335"/>
                <a:gd name="connsiteX9" fmla="*/ 4114940 w 7547321"/>
                <a:gd name="connsiteY9" fmla="*/ 1361486 h 1834335"/>
                <a:gd name="connsiteX10" fmla="*/ 2098716 w 7547321"/>
                <a:gd name="connsiteY10" fmla="*/ 1289477 h 1834335"/>
                <a:gd name="connsiteX11" fmla="*/ 802572 w 7547321"/>
                <a:gd name="connsiteY11" fmla="*/ 857429 h 1834335"/>
                <a:gd name="connsiteX12" fmla="*/ 154500 w 7547321"/>
                <a:gd name="connsiteY12" fmla="*/ 641405 h 1834335"/>
                <a:gd name="connsiteX0" fmla="*/ 154500 w 7547321"/>
                <a:gd name="connsiteY0" fmla="*/ 641405 h 1834335"/>
                <a:gd name="connsiteX1" fmla="*/ 1522652 w 7547321"/>
                <a:gd name="connsiteY1" fmla="*/ 137349 h 1834335"/>
                <a:gd name="connsiteX2" fmla="*/ 2458756 w 7547321"/>
                <a:gd name="connsiteY2" fmla="*/ 209357 h 1834335"/>
                <a:gd name="connsiteX3" fmla="*/ 3466868 w 7547321"/>
                <a:gd name="connsiteY3" fmla="*/ 209357 h 1834335"/>
                <a:gd name="connsiteX4" fmla="*/ 4746579 w 7547321"/>
                <a:gd name="connsiteY4" fmla="*/ 9772 h 1834335"/>
                <a:gd name="connsiteX5" fmla="*/ 5915140 w 7547321"/>
                <a:gd name="connsiteY5" fmla="*/ 425381 h 1834335"/>
                <a:gd name="connsiteX6" fmla="*/ 7139276 w 7547321"/>
                <a:gd name="connsiteY6" fmla="*/ 425382 h 1834335"/>
                <a:gd name="connsiteX7" fmla="*/ 7283292 w 7547321"/>
                <a:gd name="connsiteY7" fmla="*/ 1289478 h 1834335"/>
                <a:gd name="connsiteX8" fmla="*/ 5555100 w 7547321"/>
                <a:gd name="connsiteY8" fmla="*/ 1289478 h 1834335"/>
                <a:gd name="connsiteX9" fmla="*/ 4114940 w 7547321"/>
                <a:gd name="connsiteY9" fmla="*/ 1361486 h 1834335"/>
                <a:gd name="connsiteX10" fmla="*/ 2098716 w 7547321"/>
                <a:gd name="connsiteY10" fmla="*/ 1289477 h 1834335"/>
                <a:gd name="connsiteX11" fmla="*/ 802572 w 7547321"/>
                <a:gd name="connsiteY11" fmla="*/ 857429 h 1834335"/>
                <a:gd name="connsiteX12" fmla="*/ 154500 w 7547321"/>
                <a:gd name="connsiteY12" fmla="*/ 641405 h 1834335"/>
                <a:gd name="connsiteX0" fmla="*/ 154500 w 7547321"/>
                <a:gd name="connsiteY0" fmla="*/ 641405 h 1834335"/>
                <a:gd name="connsiteX1" fmla="*/ 1522652 w 7547321"/>
                <a:gd name="connsiteY1" fmla="*/ 137349 h 1834335"/>
                <a:gd name="connsiteX2" fmla="*/ 2458756 w 7547321"/>
                <a:gd name="connsiteY2" fmla="*/ 209357 h 1834335"/>
                <a:gd name="connsiteX3" fmla="*/ 3466868 w 7547321"/>
                <a:gd name="connsiteY3" fmla="*/ 209357 h 1834335"/>
                <a:gd name="connsiteX4" fmla="*/ 4746579 w 7547321"/>
                <a:gd name="connsiteY4" fmla="*/ 9772 h 1834335"/>
                <a:gd name="connsiteX5" fmla="*/ 5915140 w 7547321"/>
                <a:gd name="connsiteY5" fmla="*/ 425381 h 1834335"/>
                <a:gd name="connsiteX6" fmla="*/ 7139276 w 7547321"/>
                <a:gd name="connsiteY6" fmla="*/ 425382 h 1834335"/>
                <a:gd name="connsiteX7" fmla="*/ 7283292 w 7547321"/>
                <a:gd name="connsiteY7" fmla="*/ 1289478 h 1834335"/>
                <a:gd name="connsiteX8" fmla="*/ 5555100 w 7547321"/>
                <a:gd name="connsiteY8" fmla="*/ 1289478 h 1834335"/>
                <a:gd name="connsiteX9" fmla="*/ 4114940 w 7547321"/>
                <a:gd name="connsiteY9" fmla="*/ 1361486 h 1834335"/>
                <a:gd name="connsiteX10" fmla="*/ 2098716 w 7547321"/>
                <a:gd name="connsiteY10" fmla="*/ 1289477 h 1834335"/>
                <a:gd name="connsiteX11" fmla="*/ 802572 w 7547321"/>
                <a:gd name="connsiteY11" fmla="*/ 857429 h 1834335"/>
                <a:gd name="connsiteX12" fmla="*/ 154500 w 7547321"/>
                <a:gd name="connsiteY12" fmla="*/ 641405 h 1834335"/>
                <a:gd name="connsiteX0" fmla="*/ 154500 w 7547321"/>
                <a:gd name="connsiteY0" fmla="*/ 641405 h 1834335"/>
                <a:gd name="connsiteX1" fmla="*/ 1522652 w 7547321"/>
                <a:gd name="connsiteY1" fmla="*/ 137349 h 1834335"/>
                <a:gd name="connsiteX2" fmla="*/ 2458756 w 7547321"/>
                <a:gd name="connsiteY2" fmla="*/ 209357 h 1834335"/>
                <a:gd name="connsiteX3" fmla="*/ 3466868 w 7547321"/>
                <a:gd name="connsiteY3" fmla="*/ 209357 h 1834335"/>
                <a:gd name="connsiteX4" fmla="*/ 4746579 w 7547321"/>
                <a:gd name="connsiteY4" fmla="*/ 9772 h 1834335"/>
                <a:gd name="connsiteX5" fmla="*/ 5915140 w 7547321"/>
                <a:gd name="connsiteY5" fmla="*/ 425381 h 1834335"/>
                <a:gd name="connsiteX6" fmla="*/ 7139276 w 7547321"/>
                <a:gd name="connsiteY6" fmla="*/ 425382 h 1834335"/>
                <a:gd name="connsiteX7" fmla="*/ 7283292 w 7547321"/>
                <a:gd name="connsiteY7" fmla="*/ 1289478 h 1834335"/>
                <a:gd name="connsiteX8" fmla="*/ 5555100 w 7547321"/>
                <a:gd name="connsiteY8" fmla="*/ 1289478 h 1834335"/>
                <a:gd name="connsiteX9" fmla="*/ 4114940 w 7547321"/>
                <a:gd name="connsiteY9" fmla="*/ 1361486 h 1834335"/>
                <a:gd name="connsiteX10" fmla="*/ 2098716 w 7547321"/>
                <a:gd name="connsiteY10" fmla="*/ 1289477 h 1834335"/>
                <a:gd name="connsiteX11" fmla="*/ 802572 w 7547321"/>
                <a:gd name="connsiteY11" fmla="*/ 857429 h 1834335"/>
                <a:gd name="connsiteX12" fmla="*/ 154500 w 7547321"/>
                <a:gd name="connsiteY12" fmla="*/ 641405 h 1834335"/>
                <a:gd name="connsiteX0" fmla="*/ 154500 w 7547321"/>
                <a:gd name="connsiteY0" fmla="*/ 641405 h 1834335"/>
                <a:gd name="connsiteX1" fmla="*/ 1522652 w 7547321"/>
                <a:gd name="connsiteY1" fmla="*/ 137349 h 1834335"/>
                <a:gd name="connsiteX2" fmla="*/ 2458756 w 7547321"/>
                <a:gd name="connsiteY2" fmla="*/ 209357 h 1834335"/>
                <a:gd name="connsiteX3" fmla="*/ 3466868 w 7547321"/>
                <a:gd name="connsiteY3" fmla="*/ 209357 h 1834335"/>
                <a:gd name="connsiteX4" fmla="*/ 4746579 w 7547321"/>
                <a:gd name="connsiteY4" fmla="*/ 9772 h 1834335"/>
                <a:gd name="connsiteX5" fmla="*/ 5915140 w 7547321"/>
                <a:gd name="connsiteY5" fmla="*/ 425381 h 1834335"/>
                <a:gd name="connsiteX6" fmla="*/ 7139276 w 7547321"/>
                <a:gd name="connsiteY6" fmla="*/ 425382 h 1834335"/>
                <a:gd name="connsiteX7" fmla="*/ 7283292 w 7547321"/>
                <a:gd name="connsiteY7" fmla="*/ 1289478 h 1834335"/>
                <a:gd name="connsiteX8" fmla="*/ 5555100 w 7547321"/>
                <a:gd name="connsiteY8" fmla="*/ 1289478 h 1834335"/>
                <a:gd name="connsiteX9" fmla="*/ 4114940 w 7547321"/>
                <a:gd name="connsiteY9" fmla="*/ 1361486 h 1834335"/>
                <a:gd name="connsiteX10" fmla="*/ 2098716 w 7547321"/>
                <a:gd name="connsiteY10" fmla="*/ 1289477 h 1834335"/>
                <a:gd name="connsiteX11" fmla="*/ 802572 w 7547321"/>
                <a:gd name="connsiteY11" fmla="*/ 857429 h 1834335"/>
                <a:gd name="connsiteX12" fmla="*/ 154500 w 7547321"/>
                <a:gd name="connsiteY12" fmla="*/ 641405 h 1834335"/>
                <a:gd name="connsiteX0" fmla="*/ 370524 w 7763345"/>
                <a:gd name="connsiteY0" fmla="*/ 641405 h 1834335"/>
                <a:gd name="connsiteX1" fmla="*/ 1522652 w 7763345"/>
                <a:gd name="connsiteY1" fmla="*/ 209357 h 1834335"/>
                <a:gd name="connsiteX2" fmla="*/ 2674780 w 7763345"/>
                <a:gd name="connsiteY2" fmla="*/ 209357 h 1834335"/>
                <a:gd name="connsiteX3" fmla="*/ 3682892 w 7763345"/>
                <a:gd name="connsiteY3" fmla="*/ 209357 h 1834335"/>
                <a:gd name="connsiteX4" fmla="*/ 4962603 w 7763345"/>
                <a:gd name="connsiteY4" fmla="*/ 9772 h 1834335"/>
                <a:gd name="connsiteX5" fmla="*/ 6131164 w 7763345"/>
                <a:gd name="connsiteY5" fmla="*/ 425381 h 1834335"/>
                <a:gd name="connsiteX6" fmla="*/ 7355300 w 7763345"/>
                <a:gd name="connsiteY6" fmla="*/ 425382 h 1834335"/>
                <a:gd name="connsiteX7" fmla="*/ 7499316 w 7763345"/>
                <a:gd name="connsiteY7" fmla="*/ 1289478 h 1834335"/>
                <a:gd name="connsiteX8" fmla="*/ 5771124 w 7763345"/>
                <a:gd name="connsiteY8" fmla="*/ 1289478 h 1834335"/>
                <a:gd name="connsiteX9" fmla="*/ 4330964 w 7763345"/>
                <a:gd name="connsiteY9" fmla="*/ 1361486 h 1834335"/>
                <a:gd name="connsiteX10" fmla="*/ 2314740 w 7763345"/>
                <a:gd name="connsiteY10" fmla="*/ 1289477 h 1834335"/>
                <a:gd name="connsiteX11" fmla="*/ 1018596 w 7763345"/>
                <a:gd name="connsiteY11" fmla="*/ 857429 h 1834335"/>
                <a:gd name="connsiteX12" fmla="*/ 370524 w 7763345"/>
                <a:gd name="connsiteY12" fmla="*/ 641405 h 1834335"/>
                <a:gd name="connsiteX0" fmla="*/ 151029 w 7543850"/>
                <a:gd name="connsiteY0" fmla="*/ 722834 h 1915764"/>
                <a:gd name="connsiteX1" fmla="*/ 1303157 w 7543850"/>
                <a:gd name="connsiteY1" fmla="*/ 290786 h 1915764"/>
                <a:gd name="connsiteX2" fmla="*/ 2455285 w 7543850"/>
                <a:gd name="connsiteY2" fmla="*/ 290786 h 1915764"/>
                <a:gd name="connsiteX3" fmla="*/ 3463397 w 7543850"/>
                <a:gd name="connsiteY3" fmla="*/ 290786 h 1915764"/>
                <a:gd name="connsiteX4" fmla="*/ 4743108 w 7543850"/>
                <a:gd name="connsiteY4" fmla="*/ 91201 h 1915764"/>
                <a:gd name="connsiteX5" fmla="*/ 5911669 w 7543850"/>
                <a:gd name="connsiteY5" fmla="*/ 506810 h 1915764"/>
                <a:gd name="connsiteX6" fmla="*/ 7135805 w 7543850"/>
                <a:gd name="connsiteY6" fmla="*/ 506811 h 1915764"/>
                <a:gd name="connsiteX7" fmla="*/ 7279821 w 7543850"/>
                <a:gd name="connsiteY7" fmla="*/ 1370907 h 1915764"/>
                <a:gd name="connsiteX8" fmla="*/ 5551629 w 7543850"/>
                <a:gd name="connsiteY8" fmla="*/ 1370907 h 1915764"/>
                <a:gd name="connsiteX9" fmla="*/ 4111469 w 7543850"/>
                <a:gd name="connsiteY9" fmla="*/ 1442915 h 1915764"/>
                <a:gd name="connsiteX10" fmla="*/ 2095245 w 7543850"/>
                <a:gd name="connsiteY10" fmla="*/ 1370906 h 1915764"/>
                <a:gd name="connsiteX11" fmla="*/ 799101 w 7543850"/>
                <a:gd name="connsiteY11" fmla="*/ 938858 h 1915764"/>
                <a:gd name="connsiteX12" fmla="*/ 151029 w 7543850"/>
                <a:gd name="connsiteY12" fmla="*/ 722834 h 1915764"/>
                <a:gd name="connsiteX0" fmla="*/ 151029 w 7543850"/>
                <a:gd name="connsiteY0" fmla="*/ 959962 h 2152892"/>
                <a:gd name="connsiteX1" fmla="*/ 1303157 w 7543850"/>
                <a:gd name="connsiteY1" fmla="*/ 527914 h 2152892"/>
                <a:gd name="connsiteX2" fmla="*/ 2455285 w 7543850"/>
                <a:gd name="connsiteY2" fmla="*/ 527914 h 2152892"/>
                <a:gd name="connsiteX3" fmla="*/ 3463397 w 7543850"/>
                <a:gd name="connsiteY3" fmla="*/ 527914 h 2152892"/>
                <a:gd name="connsiteX4" fmla="*/ 4743108 w 7543850"/>
                <a:gd name="connsiteY4" fmla="*/ 328329 h 2152892"/>
                <a:gd name="connsiteX5" fmla="*/ 5911669 w 7543850"/>
                <a:gd name="connsiteY5" fmla="*/ 743938 h 2152892"/>
                <a:gd name="connsiteX6" fmla="*/ 7135805 w 7543850"/>
                <a:gd name="connsiteY6" fmla="*/ 743939 h 2152892"/>
                <a:gd name="connsiteX7" fmla="*/ 7279821 w 7543850"/>
                <a:gd name="connsiteY7" fmla="*/ 1608035 h 2152892"/>
                <a:gd name="connsiteX8" fmla="*/ 5551629 w 7543850"/>
                <a:gd name="connsiteY8" fmla="*/ 1608035 h 2152892"/>
                <a:gd name="connsiteX9" fmla="*/ 4111469 w 7543850"/>
                <a:gd name="connsiteY9" fmla="*/ 1680043 h 2152892"/>
                <a:gd name="connsiteX10" fmla="*/ 2095245 w 7543850"/>
                <a:gd name="connsiteY10" fmla="*/ 1608034 h 2152892"/>
                <a:gd name="connsiteX11" fmla="*/ 799101 w 7543850"/>
                <a:gd name="connsiteY11" fmla="*/ 1175986 h 2152892"/>
                <a:gd name="connsiteX12" fmla="*/ 151029 w 7543850"/>
                <a:gd name="connsiteY12" fmla="*/ 959962 h 2152892"/>
                <a:gd name="connsiteX0" fmla="*/ 151029 w 7543850"/>
                <a:gd name="connsiteY0" fmla="*/ 959962 h 2152892"/>
                <a:gd name="connsiteX1" fmla="*/ 1303157 w 7543850"/>
                <a:gd name="connsiteY1" fmla="*/ 527914 h 2152892"/>
                <a:gd name="connsiteX2" fmla="*/ 2455285 w 7543850"/>
                <a:gd name="connsiteY2" fmla="*/ 527914 h 2152892"/>
                <a:gd name="connsiteX3" fmla="*/ 3463397 w 7543850"/>
                <a:gd name="connsiteY3" fmla="*/ 527914 h 2152892"/>
                <a:gd name="connsiteX4" fmla="*/ 4743108 w 7543850"/>
                <a:gd name="connsiteY4" fmla="*/ 328329 h 2152892"/>
                <a:gd name="connsiteX5" fmla="*/ 5911669 w 7543850"/>
                <a:gd name="connsiteY5" fmla="*/ 743938 h 2152892"/>
                <a:gd name="connsiteX6" fmla="*/ 7135805 w 7543850"/>
                <a:gd name="connsiteY6" fmla="*/ 743939 h 2152892"/>
                <a:gd name="connsiteX7" fmla="*/ 7279821 w 7543850"/>
                <a:gd name="connsiteY7" fmla="*/ 1608035 h 2152892"/>
                <a:gd name="connsiteX8" fmla="*/ 5551629 w 7543850"/>
                <a:gd name="connsiteY8" fmla="*/ 1608035 h 2152892"/>
                <a:gd name="connsiteX9" fmla="*/ 4111469 w 7543850"/>
                <a:gd name="connsiteY9" fmla="*/ 1680043 h 2152892"/>
                <a:gd name="connsiteX10" fmla="*/ 2095245 w 7543850"/>
                <a:gd name="connsiteY10" fmla="*/ 1608034 h 2152892"/>
                <a:gd name="connsiteX11" fmla="*/ 799101 w 7543850"/>
                <a:gd name="connsiteY11" fmla="*/ 1175986 h 2152892"/>
                <a:gd name="connsiteX12" fmla="*/ 151029 w 7543850"/>
                <a:gd name="connsiteY12" fmla="*/ 959962 h 2152892"/>
                <a:gd name="connsiteX0" fmla="*/ 151029 w 7543850"/>
                <a:gd name="connsiteY0" fmla="*/ 722834 h 1915764"/>
                <a:gd name="connsiteX1" fmla="*/ 1303157 w 7543850"/>
                <a:gd name="connsiteY1" fmla="*/ 290786 h 1915764"/>
                <a:gd name="connsiteX2" fmla="*/ 2455285 w 7543850"/>
                <a:gd name="connsiteY2" fmla="*/ 290786 h 1915764"/>
                <a:gd name="connsiteX3" fmla="*/ 3463397 w 7543850"/>
                <a:gd name="connsiteY3" fmla="*/ 290786 h 1915764"/>
                <a:gd name="connsiteX4" fmla="*/ 4743108 w 7543850"/>
                <a:gd name="connsiteY4" fmla="*/ 91201 h 1915764"/>
                <a:gd name="connsiteX5" fmla="*/ 5911669 w 7543850"/>
                <a:gd name="connsiteY5" fmla="*/ 506810 h 1915764"/>
                <a:gd name="connsiteX6" fmla="*/ 7135805 w 7543850"/>
                <a:gd name="connsiteY6" fmla="*/ 506811 h 1915764"/>
                <a:gd name="connsiteX7" fmla="*/ 7279821 w 7543850"/>
                <a:gd name="connsiteY7" fmla="*/ 1370907 h 1915764"/>
                <a:gd name="connsiteX8" fmla="*/ 5551629 w 7543850"/>
                <a:gd name="connsiteY8" fmla="*/ 1370907 h 1915764"/>
                <a:gd name="connsiteX9" fmla="*/ 4111469 w 7543850"/>
                <a:gd name="connsiteY9" fmla="*/ 1442915 h 1915764"/>
                <a:gd name="connsiteX10" fmla="*/ 2095245 w 7543850"/>
                <a:gd name="connsiteY10" fmla="*/ 1370906 h 1915764"/>
                <a:gd name="connsiteX11" fmla="*/ 799101 w 7543850"/>
                <a:gd name="connsiteY11" fmla="*/ 938858 h 1915764"/>
                <a:gd name="connsiteX12" fmla="*/ 151029 w 7543850"/>
                <a:gd name="connsiteY12" fmla="*/ 722834 h 1915764"/>
                <a:gd name="connsiteX0" fmla="*/ 151029 w 7543850"/>
                <a:gd name="connsiteY0" fmla="*/ 805458 h 1998388"/>
                <a:gd name="connsiteX1" fmla="*/ 1303157 w 7543850"/>
                <a:gd name="connsiteY1" fmla="*/ 373410 h 1998388"/>
                <a:gd name="connsiteX2" fmla="*/ 2455284 w 7543850"/>
                <a:gd name="connsiteY2" fmla="*/ 157386 h 1998388"/>
                <a:gd name="connsiteX3" fmla="*/ 3463397 w 7543850"/>
                <a:gd name="connsiteY3" fmla="*/ 373410 h 1998388"/>
                <a:gd name="connsiteX4" fmla="*/ 4743108 w 7543850"/>
                <a:gd name="connsiteY4" fmla="*/ 173825 h 1998388"/>
                <a:gd name="connsiteX5" fmla="*/ 5911669 w 7543850"/>
                <a:gd name="connsiteY5" fmla="*/ 589434 h 1998388"/>
                <a:gd name="connsiteX6" fmla="*/ 7135805 w 7543850"/>
                <a:gd name="connsiteY6" fmla="*/ 589435 h 1998388"/>
                <a:gd name="connsiteX7" fmla="*/ 7279821 w 7543850"/>
                <a:gd name="connsiteY7" fmla="*/ 1453531 h 1998388"/>
                <a:gd name="connsiteX8" fmla="*/ 5551629 w 7543850"/>
                <a:gd name="connsiteY8" fmla="*/ 1453531 h 1998388"/>
                <a:gd name="connsiteX9" fmla="*/ 4111469 w 7543850"/>
                <a:gd name="connsiteY9" fmla="*/ 1525539 h 1998388"/>
                <a:gd name="connsiteX10" fmla="*/ 2095245 w 7543850"/>
                <a:gd name="connsiteY10" fmla="*/ 1453530 h 1998388"/>
                <a:gd name="connsiteX11" fmla="*/ 799101 w 7543850"/>
                <a:gd name="connsiteY11" fmla="*/ 1021482 h 1998388"/>
                <a:gd name="connsiteX12" fmla="*/ 151029 w 7543850"/>
                <a:gd name="connsiteY12" fmla="*/ 805458 h 1998388"/>
                <a:gd name="connsiteX0" fmla="*/ 151029 w 7543850"/>
                <a:gd name="connsiteY0" fmla="*/ 917129 h 2110059"/>
                <a:gd name="connsiteX1" fmla="*/ 1303157 w 7543850"/>
                <a:gd name="connsiteY1" fmla="*/ 485081 h 2110059"/>
                <a:gd name="connsiteX2" fmla="*/ 2455284 w 7543850"/>
                <a:gd name="connsiteY2" fmla="*/ 269057 h 2110059"/>
                <a:gd name="connsiteX3" fmla="*/ 3463397 w 7543850"/>
                <a:gd name="connsiteY3" fmla="*/ 485081 h 2110059"/>
                <a:gd name="connsiteX4" fmla="*/ 4743108 w 7543850"/>
                <a:gd name="connsiteY4" fmla="*/ 285496 h 2110059"/>
                <a:gd name="connsiteX5" fmla="*/ 5911669 w 7543850"/>
                <a:gd name="connsiteY5" fmla="*/ 701105 h 2110059"/>
                <a:gd name="connsiteX6" fmla="*/ 7135805 w 7543850"/>
                <a:gd name="connsiteY6" fmla="*/ 701106 h 2110059"/>
                <a:gd name="connsiteX7" fmla="*/ 7279821 w 7543850"/>
                <a:gd name="connsiteY7" fmla="*/ 1565202 h 2110059"/>
                <a:gd name="connsiteX8" fmla="*/ 5551629 w 7543850"/>
                <a:gd name="connsiteY8" fmla="*/ 1565202 h 2110059"/>
                <a:gd name="connsiteX9" fmla="*/ 4111469 w 7543850"/>
                <a:gd name="connsiteY9" fmla="*/ 1637210 h 2110059"/>
                <a:gd name="connsiteX10" fmla="*/ 2095245 w 7543850"/>
                <a:gd name="connsiteY10" fmla="*/ 1565201 h 2110059"/>
                <a:gd name="connsiteX11" fmla="*/ 799101 w 7543850"/>
                <a:gd name="connsiteY11" fmla="*/ 1133153 h 2110059"/>
                <a:gd name="connsiteX12" fmla="*/ 151029 w 7543850"/>
                <a:gd name="connsiteY12" fmla="*/ 917129 h 2110059"/>
                <a:gd name="connsiteX0" fmla="*/ 151029 w 7543850"/>
                <a:gd name="connsiteY0" fmla="*/ 917129 h 2110059"/>
                <a:gd name="connsiteX1" fmla="*/ 1303157 w 7543850"/>
                <a:gd name="connsiteY1" fmla="*/ 485081 h 2110059"/>
                <a:gd name="connsiteX2" fmla="*/ 2455284 w 7543850"/>
                <a:gd name="connsiteY2" fmla="*/ 269057 h 2110059"/>
                <a:gd name="connsiteX3" fmla="*/ 3463397 w 7543850"/>
                <a:gd name="connsiteY3" fmla="*/ 485081 h 2110059"/>
                <a:gd name="connsiteX4" fmla="*/ 4743108 w 7543850"/>
                <a:gd name="connsiteY4" fmla="*/ 285496 h 2110059"/>
                <a:gd name="connsiteX5" fmla="*/ 5911669 w 7543850"/>
                <a:gd name="connsiteY5" fmla="*/ 701105 h 2110059"/>
                <a:gd name="connsiteX6" fmla="*/ 7135805 w 7543850"/>
                <a:gd name="connsiteY6" fmla="*/ 701106 h 2110059"/>
                <a:gd name="connsiteX7" fmla="*/ 7279821 w 7543850"/>
                <a:gd name="connsiteY7" fmla="*/ 1565202 h 2110059"/>
                <a:gd name="connsiteX8" fmla="*/ 5551629 w 7543850"/>
                <a:gd name="connsiteY8" fmla="*/ 1565202 h 2110059"/>
                <a:gd name="connsiteX9" fmla="*/ 4111469 w 7543850"/>
                <a:gd name="connsiteY9" fmla="*/ 1637210 h 2110059"/>
                <a:gd name="connsiteX10" fmla="*/ 2095245 w 7543850"/>
                <a:gd name="connsiteY10" fmla="*/ 1565201 h 2110059"/>
                <a:gd name="connsiteX11" fmla="*/ 799101 w 7543850"/>
                <a:gd name="connsiteY11" fmla="*/ 1133153 h 2110059"/>
                <a:gd name="connsiteX12" fmla="*/ 151029 w 7543850"/>
                <a:gd name="connsiteY12" fmla="*/ 917129 h 2110059"/>
                <a:gd name="connsiteX0" fmla="*/ 151029 w 7543850"/>
                <a:gd name="connsiteY0" fmla="*/ 917129 h 2110059"/>
                <a:gd name="connsiteX1" fmla="*/ 1303157 w 7543850"/>
                <a:gd name="connsiteY1" fmla="*/ 485081 h 2110059"/>
                <a:gd name="connsiteX2" fmla="*/ 2455284 w 7543850"/>
                <a:gd name="connsiteY2" fmla="*/ 269057 h 2110059"/>
                <a:gd name="connsiteX3" fmla="*/ 3031348 w 7543850"/>
                <a:gd name="connsiteY3" fmla="*/ 125042 h 2110059"/>
                <a:gd name="connsiteX4" fmla="*/ 3463397 w 7543850"/>
                <a:gd name="connsiteY4" fmla="*/ 485081 h 2110059"/>
                <a:gd name="connsiteX5" fmla="*/ 4743108 w 7543850"/>
                <a:gd name="connsiteY5" fmla="*/ 285496 h 2110059"/>
                <a:gd name="connsiteX6" fmla="*/ 5911669 w 7543850"/>
                <a:gd name="connsiteY6" fmla="*/ 701105 h 2110059"/>
                <a:gd name="connsiteX7" fmla="*/ 7135805 w 7543850"/>
                <a:gd name="connsiteY7" fmla="*/ 701106 h 2110059"/>
                <a:gd name="connsiteX8" fmla="*/ 7279821 w 7543850"/>
                <a:gd name="connsiteY8" fmla="*/ 1565202 h 2110059"/>
                <a:gd name="connsiteX9" fmla="*/ 5551629 w 7543850"/>
                <a:gd name="connsiteY9" fmla="*/ 1565202 h 2110059"/>
                <a:gd name="connsiteX10" fmla="*/ 4111469 w 7543850"/>
                <a:gd name="connsiteY10" fmla="*/ 1637210 h 2110059"/>
                <a:gd name="connsiteX11" fmla="*/ 2095245 w 7543850"/>
                <a:gd name="connsiteY11" fmla="*/ 1565201 h 2110059"/>
                <a:gd name="connsiteX12" fmla="*/ 799101 w 7543850"/>
                <a:gd name="connsiteY12" fmla="*/ 1133153 h 2110059"/>
                <a:gd name="connsiteX13" fmla="*/ 151029 w 7543850"/>
                <a:gd name="connsiteY13" fmla="*/ 917129 h 2110059"/>
                <a:gd name="connsiteX0" fmla="*/ 151029 w 7543850"/>
                <a:gd name="connsiteY0" fmla="*/ 917129 h 2110059"/>
                <a:gd name="connsiteX1" fmla="*/ 1303157 w 7543850"/>
                <a:gd name="connsiteY1" fmla="*/ 485081 h 2110059"/>
                <a:gd name="connsiteX2" fmla="*/ 2455284 w 7543850"/>
                <a:gd name="connsiteY2" fmla="*/ 269057 h 2110059"/>
                <a:gd name="connsiteX3" fmla="*/ 3463397 w 7543850"/>
                <a:gd name="connsiteY3" fmla="*/ 485081 h 2110059"/>
                <a:gd name="connsiteX4" fmla="*/ 4743108 w 7543850"/>
                <a:gd name="connsiteY4" fmla="*/ 285496 h 2110059"/>
                <a:gd name="connsiteX5" fmla="*/ 5911669 w 7543850"/>
                <a:gd name="connsiteY5" fmla="*/ 701105 h 2110059"/>
                <a:gd name="connsiteX6" fmla="*/ 7135805 w 7543850"/>
                <a:gd name="connsiteY6" fmla="*/ 701106 h 2110059"/>
                <a:gd name="connsiteX7" fmla="*/ 7279821 w 7543850"/>
                <a:gd name="connsiteY7" fmla="*/ 1565202 h 2110059"/>
                <a:gd name="connsiteX8" fmla="*/ 5551629 w 7543850"/>
                <a:gd name="connsiteY8" fmla="*/ 1565202 h 2110059"/>
                <a:gd name="connsiteX9" fmla="*/ 4111469 w 7543850"/>
                <a:gd name="connsiteY9" fmla="*/ 1637210 h 2110059"/>
                <a:gd name="connsiteX10" fmla="*/ 2095245 w 7543850"/>
                <a:gd name="connsiteY10" fmla="*/ 1565201 h 2110059"/>
                <a:gd name="connsiteX11" fmla="*/ 799101 w 7543850"/>
                <a:gd name="connsiteY11" fmla="*/ 1133153 h 2110059"/>
                <a:gd name="connsiteX12" fmla="*/ 151029 w 7543850"/>
                <a:gd name="connsiteY12" fmla="*/ 917129 h 2110059"/>
                <a:gd name="connsiteX0" fmla="*/ 151029 w 7543850"/>
                <a:gd name="connsiteY0" fmla="*/ 1067283 h 2260213"/>
                <a:gd name="connsiteX1" fmla="*/ 1303157 w 7543850"/>
                <a:gd name="connsiteY1" fmla="*/ 635235 h 2260213"/>
                <a:gd name="connsiteX2" fmla="*/ 2455284 w 7543850"/>
                <a:gd name="connsiteY2" fmla="*/ 419211 h 2260213"/>
                <a:gd name="connsiteX3" fmla="*/ 3463397 w 7543850"/>
                <a:gd name="connsiteY3" fmla="*/ 635235 h 2260213"/>
                <a:gd name="connsiteX4" fmla="*/ 4743108 w 7543850"/>
                <a:gd name="connsiteY4" fmla="*/ 435650 h 2260213"/>
                <a:gd name="connsiteX5" fmla="*/ 5911669 w 7543850"/>
                <a:gd name="connsiteY5" fmla="*/ 851259 h 2260213"/>
                <a:gd name="connsiteX6" fmla="*/ 7135805 w 7543850"/>
                <a:gd name="connsiteY6" fmla="*/ 851260 h 2260213"/>
                <a:gd name="connsiteX7" fmla="*/ 7279821 w 7543850"/>
                <a:gd name="connsiteY7" fmla="*/ 1715356 h 2260213"/>
                <a:gd name="connsiteX8" fmla="*/ 5551629 w 7543850"/>
                <a:gd name="connsiteY8" fmla="*/ 1715356 h 2260213"/>
                <a:gd name="connsiteX9" fmla="*/ 4111469 w 7543850"/>
                <a:gd name="connsiteY9" fmla="*/ 1787364 h 2260213"/>
                <a:gd name="connsiteX10" fmla="*/ 2095245 w 7543850"/>
                <a:gd name="connsiteY10" fmla="*/ 1715355 h 2260213"/>
                <a:gd name="connsiteX11" fmla="*/ 799101 w 7543850"/>
                <a:gd name="connsiteY11" fmla="*/ 1283307 h 2260213"/>
                <a:gd name="connsiteX12" fmla="*/ 151029 w 7543850"/>
                <a:gd name="connsiteY12" fmla="*/ 1067283 h 2260213"/>
                <a:gd name="connsiteX0" fmla="*/ 151029 w 7543850"/>
                <a:gd name="connsiteY0" fmla="*/ 1067283 h 2260213"/>
                <a:gd name="connsiteX1" fmla="*/ 1303157 w 7543850"/>
                <a:gd name="connsiteY1" fmla="*/ 635235 h 2260213"/>
                <a:gd name="connsiteX2" fmla="*/ 2455284 w 7543850"/>
                <a:gd name="connsiteY2" fmla="*/ 419211 h 2260213"/>
                <a:gd name="connsiteX3" fmla="*/ 3463397 w 7543850"/>
                <a:gd name="connsiteY3" fmla="*/ 635235 h 2260213"/>
                <a:gd name="connsiteX4" fmla="*/ 4743108 w 7543850"/>
                <a:gd name="connsiteY4" fmla="*/ 435650 h 2260213"/>
                <a:gd name="connsiteX5" fmla="*/ 5911669 w 7543850"/>
                <a:gd name="connsiteY5" fmla="*/ 851259 h 2260213"/>
                <a:gd name="connsiteX6" fmla="*/ 7135805 w 7543850"/>
                <a:gd name="connsiteY6" fmla="*/ 851260 h 2260213"/>
                <a:gd name="connsiteX7" fmla="*/ 7279821 w 7543850"/>
                <a:gd name="connsiteY7" fmla="*/ 1715356 h 2260213"/>
                <a:gd name="connsiteX8" fmla="*/ 5551629 w 7543850"/>
                <a:gd name="connsiteY8" fmla="*/ 1715356 h 2260213"/>
                <a:gd name="connsiteX9" fmla="*/ 4111469 w 7543850"/>
                <a:gd name="connsiteY9" fmla="*/ 1787364 h 2260213"/>
                <a:gd name="connsiteX10" fmla="*/ 2095245 w 7543850"/>
                <a:gd name="connsiteY10" fmla="*/ 1715355 h 2260213"/>
                <a:gd name="connsiteX11" fmla="*/ 799101 w 7543850"/>
                <a:gd name="connsiteY11" fmla="*/ 1283307 h 2260213"/>
                <a:gd name="connsiteX12" fmla="*/ 151029 w 7543850"/>
                <a:gd name="connsiteY12" fmla="*/ 1067283 h 2260213"/>
                <a:gd name="connsiteX0" fmla="*/ 151029 w 7543850"/>
                <a:gd name="connsiteY0" fmla="*/ 1120316 h 2313246"/>
                <a:gd name="connsiteX1" fmla="*/ 1303157 w 7543850"/>
                <a:gd name="connsiteY1" fmla="*/ 688268 h 2313246"/>
                <a:gd name="connsiteX2" fmla="*/ 2455284 w 7543850"/>
                <a:gd name="connsiteY2" fmla="*/ 472244 h 2313246"/>
                <a:gd name="connsiteX3" fmla="*/ 3600400 w 7543850"/>
                <a:gd name="connsiteY3" fmla="*/ 635235 h 2313246"/>
                <a:gd name="connsiteX4" fmla="*/ 4743108 w 7543850"/>
                <a:gd name="connsiteY4" fmla="*/ 488683 h 2313246"/>
                <a:gd name="connsiteX5" fmla="*/ 5911669 w 7543850"/>
                <a:gd name="connsiteY5" fmla="*/ 904292 h 2313246"/>
                <a:gd name="connsiteX6" fmla="*/ 7135805 w 7543850"/>
                <a:gd name="connsiteY6" fmla="*/ 904293 h 2313246"/>
                <a:gd name="connsiteX7" fmla="*/ 7279821 w 7543850"/>
                <a:gd name="connsiteY7" fmla="*/ 1768389 h 2313246"/>
                <a:gd name="connsiteX8" fmla="*/ 5551629 w 7543850"/>
                <a:gd name="connsiteY8" fmla="*/ 1768389 h 2313246"/>
                <a:gd name="connsiteX9" fmla="*/ 4111469 w 7543850"/>
                <a:gd name="connsiteY9" fmla="*/ 1840397 h 2313246"/>
                <a:gd name="connsiteX10" fmla="*/ 2095245 w 7543850"/>
                <a:gd name="connsiteY10" fmla="*/ 1768388 h 2313246"/>
                <a:gd name="connsiteX11" fmla="*/ 799101 w 7543850"/>
                <a:gd name="connsiteY11" fmla="*/ 1336340 h 2313246"/>
                <a:gd name="connsiteX12" fmla="*/ 151029 w 7543850"/>
                <a:gd name="connsiteY12" fmla="*/ 1120316 h 2313246"/>
                <a:gd name="connsiteX0" fmla="*/ 151029 w 7543850"/>
                <a:gd name="connsiteY0" fmla="*/ 1120316 h 2313246"/>
                <a:gd name="connsiteX1" fmla="*/ 1303157 w 7543850"/>
                <a:gd name="connsiteY1" fmla="*/ 688268 h 2313246"/>
                <a:gd name="connsiteX2" fmla="*/ 2455284 w 7543850"/>
                <a:gd name="connsiteY2" fmla="*/ 472244 h 2313246"/>
                <a:gd name="connsiteX3" fmla="*/ 3600400 w 7543850"/>
                <a:gd name="connsiteY3" fmla="*/ 635235 h 2313246"/>
                <a:gd name="connsiteX4" fmla="*/ 4743108 w 7543850"/>
                <a:gd name="connsiteY4" fmla="*/ 488683 h 2313246"/>
                <a:gd name="connsiteX5" fmla="*/ 5911669 w 7543850"/>
                <a:gd name="connsiteY5" fmla="*/ 904292 h 2313246"/>
                <a:gd name="connsiteX6" fmla="*/ 7135805 w 7543850"/>
                <a:gd name="connsiteY6" fmla="*/ 904293 h 2313246"/>
                <a:gd name="connsiteX7" fmla="*/ 7279821 w 7543850"/>
                <a:gd name="connsiteY7" fmla="*/ 1768389 h 2313246"/>
                <a:gd name="connsiteX8" fmla="*/ 5551629 w 7543850"/>
                <a:gd name="connsiteY8" fmla="*/ 1768389 h 2313246"/>
                <a:gd name="connsiteX9" fmla="*/ 4111469 w 7543850"/>
                <a:gd name="connsiteY9" fmla="*/ 1840397 h 2313246"/>
                <a:gd name="connsiteX10" fmla="*/ 2095245 w 7543850"/>
                <a:gd name="connsiteY10" fmla="*/ 1768388 h 2313246"/>
                <a:gd name="connsiteX11" fmla="*/ 799101 w 7543850"/>
                <a:gd name="connsiteY11" fmla="*/ 1336340 h 2313246"/>
                <a:gd name="connsiteX12" fmla="*/ 151029 w 7543850"/>
                <a:gd name="connsiteY12" fmla="*/ 1120316 h 2313246"/>
                <a:gd name="connsiteX0" fmla="*/ 151029 w 7543850"/>
                <a:gd name="connsiteY0" fmla="*/ 1120316 h 2313246"/>
                <a:gd name="connsiteX1" fmla="*/ 1303157 w 7543850"/>
                <a:gd name="connsiteY1" fmla="*/ 688268 h 2313246"/>
                <a:gd name="connsiteX2" fmla="*/ 2455284 w 7543850"/>
                <a:gd name="connsiteY2" fmla="*/ 472244 h 2313246"/>
                <a:gd name="connsiteX3" fmla="*/ 3600400 w 7543850"/>
                <a:gd name="connsiteY3" fmla="*/ 635235 h 2313246"/>
                <a:gd name="connsiteX4" fmla="*/ 4896544 w 7543850"/>
                <a:gd name="connsiteY4" fmla="*/ 563227 h 2313246"/>
                <a:gd name="connsiteX5" fmla="*/ 5911669 w 7543850"/>
                <a:gd name="connsiteY5" fmla="*/ 904292 h 2313246"/>
                <a:gd name="connsiteX6" fmla="*/ 7135805 w 7543850"/>
                <a:gd name="connsiteY6" fmla="*/ 904293 h 2313246"/>
                <a:gd name="connsiteX7" fmla="*/ 7279821 w 7543850"/>
                <a:gd name="connsiteY7" fmla="*/ 1768389 h 2313246"/>
                <a:gd name="connsiteX8" fmla="*/ 5551629 w 7543850"/>
                <a:gd name="connsiteY8" fmla="*/ 1768389 h 2313246"/>
                <a:gd name="connsiteX9" fmla="*/ 4111469 w 7543850"/>
                <a:gd name="connsiteY9" fmla="*/ 1840397 h 2313246"/>
                <a:gd name="connsiteX10" fmla="*/ 2095245 w 7543850"/>
                <a:gd name="connsiteY10" fmla="*/ 1768388 h 2313246"/>
                <a:gd name="connsiteX11" fmla="*/ 799101 w 7543850"/>
                <a:gd name="connsiteY11" fmla="*/ 1336340 h 2313246"/>
                <a:gd name="connsiteX12" fmla="*/ 151029 w 7543850"/>
                <a:gd name="connsiteY12" fmla="*/ 1120316 h 2313246"/>
                <a:gd name="connsiteX0" fmla="*/ 151029 w 7543850"/>
                <a:gd name="connsiteY0" fmla="*/ 1120316 h 2313246"/>
                <a:gd name="connsiteX1" fmla="*/ 1303157 w 7543850"/>
                <a:gd name="connsiteY1" fmla="*/ 688268 h 2313246"/>
                <a:gd name="connsiteX2" fmla="*/ 2455284 w 7543850"/>
                <a:gd name="connsiteY2" fmla="*/ 472244 h 2313246"/>
                <a:gd name="connsiteX3" fmla="*/ 3600400 w 7543850"/>
                <a:gd name="connsiteY3" fmla="*/ 635235 h 2313246"/>
                <a:gd name="connsiteX4" fmla="*/ 4896544 w 7543850"/>
                <a:gd name="connsiteY4" fmla="*/ 563227 h 2313246"/>
                <a:gd name="connsiteX5" fmla="*/ 5911669 w 7543850"/>
                <a:gd name="connsiteY5" fmla="*/ 904292 h 2313246"/>
                <a:gd name="connsiteX6" fmla="*/ 7135805 w 7543850"/>
                <a:gd name="connsiteY6" fmla="*/ 904293 h 2313246"/>
                <a:gd name="connsiteX7" fmla="*/ 7279821 w 7543850"/>
                <a:gd name="connsiteY7" fmla="*/ 1768389 h 2313246"/>
                <a:gd name="connsiteX8" fmla="*/ 5551629 w 7543850"/>
                <a:gd name="connsiteY8" fmla="*/ 1768389 h 2313246"/>
                <a:gd name="connsiteX9" fmla="*/ 4111469 w 7543850"/>
                <a:gd name="connsiteY9" fmla="*/ 1840397 h 2313246"/>
                <a:gd name="connsiteX10" fmla="*/ 2095245 w 7543850"/>
                <a:gd name="connsiteY10" fmla="*/ 1768388 h 2313246"/>
                <a:gd name="connsiteX11" fmla="*/ 799101 w 7543850"/>
                <a:gd name="connsiteY11" fmla="*/ 1336340 h 2313246"/>
                <a:gd name="connsiteX12" fmla="*/ 151029 w 7543850"/>
                <a:gd name="connsiteY12" fmla="*/ 1120316 h 2313246"/>
                <a:gd name="connsiteX0" fmla="*/ 151029 w 7543850"/>
                <a:gd name="connsiteY0" fmla="*/ 1120316 h 2313246"/>
                <a:gd name="connsiteX1" fmla="*/ 1303157 w 7543850"/>
                <a:gd name="connsiteY1" fmla="*/ 688268 h 2313246"/>
                <a:gd name="connsiteX2" fmla="*/ 2455284 w 7543850"/>
                <a:gd name="connsiteY2" fmla="*/ 472244 h 2313246"/>
                <a:gd name="connsiteX3" fmla="*/ 3600400 w 7543850"/>
                <a:gd name="connsiteY3" fmla="*/ 635235 h 2313246"/>
                <a:gd name="connsiteX4" fmla="*/ 4896544 w 7543850"/>
                <a:gd name="connsiteY4" fmla="*/ 563227 h 2313246"/>
                <a:gd name="connsiteX5" fmla="*/ 5911669 w 7543850"/>
                <a:gd name="connsiteY5" fmla="*/ 904292 h 2313246"/>
                <a:gd name="connsiteX6" fmla="*/ 7135805 w 7543850"/>
                <a:gd name="connsiteY6" fmla="*/ 904293 h 2313246"/>
                <a:gd name="connsiteX7" fmla="*/ 7279821 w 7543850"/>
                <a:gd name="connsiteY7" fmla="*/ 1768389 h 2313246"/>
                <a:gd name="connsiteX8" fmla="*/ 5551629 w 7543850"/>
                <a:gd name="connsiteY8" fmla="*/ 1768389 h 2313246"/>
                <a:gd name="connsiteX9" fmla="*/ 4111469 w 7543850"/>
                <a:gd name="connsiteY9" fmla="*/ 1840397 h 2313246"/>
                <a:gd name="connsiteX10" fmla="*/ 2095245 w 7543850"/>
                <a:gd name="connsiteY10" fmla="*/ 1768388 h 2313246"/>
                <a:gd name="connsiteX11" fmla="*/ 799101 w 7543850"/>
                <a:gd name="connsiteY11" fmla="*/ 1336340 h 2313246"/>
                <a:gd name="connsiteX12" fmla="*/ 151029 w 7543850"/>
                <a:gd name="connsiteY12" fmla="*/ 1120316 h 2313246"/>
                <a:gd name="connsiteX0" fmla="*/ 151029 w 7543850"/>
                <a:gd name="connsiteY0" fmla="*/ 1120316 h 2313246"/>
                <a:gd name="connsiteX1" fmla="*/ 1303157 w 7543850"/>
                <a:gd name="connsiteY1" fmla="*/ 688268 h 2313246"/>
                <a:gd name="connsiteX2" fmla="*/ 2455284 w 7543850"/>
                <a:gd name="connsiteY2" fmla="*/ 472244 h 2313246"/>
                <a:gd name="connsiteX3" fmla="*/ 3600400 w 7543850"/>
                <a:gd name="connsiteY3" fmla="*/ 635235 h 2313246"/>
                <a:gd name="connsiteX4" fmla="*/ 4896544 w 7543850"/>
                <a:gd name="connsiteY4" fmla="*/ 563227 h 2313246"/>
                <a:gd name="connsiteX5" fmla="*/ 5911669 w 7543850"/>
                <a:gd name="connsiteY5" fmla="*/ 904292 h 2313246"/>
                <a:gd name="connsiteX6" fmla="*/ 7135805 w 7543850"/>
                <a:gd name="connsiteY6" fmla="*/ 904293 h 2313246"/>
                <a:gd name="connsiteX7" fmla="*/ 7279821 w 7543850"/>
                <a:gd name="connsiteY7" fmla="*/ 1768389 h 2313246"/>
                <a:gd name="connsiteX8" fmla="*/ 5551629 w 7543850"/>
                <a:gd name="connsiteY8" fmla="*/ 1768389 h 2313246"/>
                <a:gd name="connsiteX9" fmla="*/ 4111469 w 7543850"/>
                <a:gd name="connsiteY9" fmla="*/ 1840397 h 2313246"/>
                <a:gd name="connsiteX10" fmla="*/ 2095245 w 7543850"/>
                <a:gd name="connsiteY10" fmla="*/ 1768388 h 2313246"/>
                <a:gd name="connsiteX11" fmla="*/ 799101 w 7543850"/>
                <a:gd name="connsiteY11" fmla="*/ 1336340 h 2313246"/>
                <a:gd name="connsiteX12" fmla="*/ 151029 w 7543850"/>
                <a:gd name="connsiteY12" fmla="*/ 1120316 h 2313246"/>
                <a:gd name="connsiteX0" fmla="*/ 151029 w 7543850"/>
                <a:gd name="connsiteY0" fmla="*/ 1120316 h 2313246"/>
                <a:gd name="connsiteX1" fmla="*/ 1303157 w 7543850"/>
                <a:gd name="connsiteY1" fmla="*/ 688268 h 2313246"/>
                <a:gd name="connsiteX2" fmla="*/ 2455284 w 7543850"/>
                <a:gd name="connsiteY2" fmla="*/ 472244 h 2313246"/>
                <a:gd name="connsiteX3" fmla="*/ 3600400 w 7543850"/>
                <a:gd name="connsiteY3" fmla="*/ 635235 h 2313246"/>
                <a:gd name="connsiteX4" fmla="*/ 4896544 w 7543850"/>
                <a:gd name="connsiteY4" fmla="*/ 563227 h 2313246"/>
                <a:gd name="connsiteX5" fmla="*/ 5911669 w 7543850"/>
                <a:gd name="connsiteY5" fmla="*/ 904292 h 2313246"/>
                <a:gd name="connsiteX6" fmla="*/ 7135805 w 7543850"/>
                <a:gd name="connsiteY6" fmla="*/ 904293 h 2313246"/>
                <a:gd name="connsiteX7" fmla="*/ 7279821 w 7543850"/>
                <a:gd name="connsiteY7" fmla="*/ 1768389 h 2313246"/>
                <a:gd name="connsiteX8" fmla="*/ 5551629 w 7543850"/>
                <a:gd name="connsiteY8" fmla="*/ 1768389 h 2313246"/>
                <a:gd name="connsiteX9" fmla="*/ 4111469 w 7543850"/>
                <a:gd name="connsiteY9" fmla="*/ 1840397 h 2313246"/>
                <a:gd name="connsiteX10" fmla="*/ 2095245 w 7543850"/>
                <a:gd name="connsiteY10" fmla="*/ 1768388 h 2313246"/>
                <a:gd name="connsiteX11" fmla="*/ 799101 w 7543850"/>
                <a:gd name="connsiteY11" fmla="*/ 1336340 h 2313246"/>
                <a:gd name="connsiteX12" fmla="*/ 151029 w 7543850"/>
                <a:gd name="connsiteY12" fmla="*/ 1120316 h 2313246"/>
                <a:gd name="connsiteX0" fmla="*/ 151029 w 7518679"/>
                <a:gd name="connsiteY0" fmla="*/ 1120316 h 2313246"/>
                <a:gd name="connsiteX1" fmla="*/ 1303157 w 7518679"/>
                <a:gd name="connsiteY1" fmla="*/ 688268 h 2313246"/>
                <a:gd name="connsiteX2" fmla="*/ 2455284 w 7518679"/>
                <a:gd name="connsiteY2" fmla="*/ 472244 h 2313246"/>
                <a:gd name="connsiteX3" fmla="*/ 3600400 w 7518679"/>
                <a:gd name="connsiteY3" fmla="*/ 635235 h 2313246"/>
                <a:gd name="connsiteX4" fmla="*/ 4896544 w 7518679"/>
                <a:gd name="connsiteY4" fmla="*/ 563227 h 2313246"/>
                <a:gd name="connsiteX5" fmla="*/ 5911669 w 7518679"/>
                <a:gd name="connsiteY5" fmla="*/ 904292 h 2313246"/>
                <a:gd name="connsiteX6" fmla="*/ 6984776 w 7518679"/>
                <a:gd name="connsiteY6" fmla="*/ 1067283 h 2313246"/>
                <a:gd name="connsiteX7" fmla="*/ 7279821 w 7518679"/>
                <a:gd name="connsiteY7" fmla="*/ 1768389 h 2313246"/>
                <a:gd name="connsiteX8" fmla="*/ 5551629 w 7518679"/>
                <a:gd name="connsiteY8" fmla="*/ 1768389 h 2313246"/>
                <a:gd name="connsiteX9" fmla="*/ 4111469 w 7518679"/>
                <a:gd name="connsiteY9" fmla="*/ 1840397 h 2313246"/>
                <a:gd name="connsiteX10" fmla="*/ 2095245 w 7518679"/>
                <a:gd name="connsiteY10" fmla="*/ 1768388 h 2313246"/>
                <a:gd name="connsiteX11" fmla="*/ 799101 w 7518679"/>
                <a:gd name="connsiteY11" fmla="*/ 1336340 h 2313246"/>
                <a:gd name="connsiteX12" fmla="*/ 151029 w 7518679"/>
                <a:gd name="connsiteY12" fmla="*/ 1120316 h 2313246"/>
                <a:gd name="connsiteX0" fmla="*/ 151029 w 7518679"/>
                <a:gd name="connsiteY0" fmla="*/ 1120316 h 2313246"/>
                <a:gd name="connsiteX1" fmla="*/ 1303157 w 7518679"/>
                <a:gd name="connsiteY1" fmla="*/ 688268 h 2313246"/>
                <a:gd name="connsiteX2" fmla="*/ 2455284 w 7518679"/>
                <a:gd name="connsiteY2" fmla="*/ 472244 h 2313246"/>
                <a:gd name="connsiteX3" fmla="*/ 3600400 w 7518679"/>
                <a:gd name="connsiteY3" fmla="*/ 635235 h 2313246"/>
                <a:gd name="connsiteX4" fmla="*/ 4896544 w 7518679"/>
                <a:gd name="connsiteY4" fmla="*/ 563227 h 2313246"/>
                <a:gd name="connsiteX5" fmla="*/ 5911669 w 7518679"/>
                <a:gd name="connsiteY5" fmla="*/ 904292 h 2313246"/>
                <a:gd name="connsiteX6" fmla="*/ 6984776 w 7518679"/>
                <a:gd name="connsiteY6" fmla="*/ 1067283 h 2313246"/>
                <a:gd name="connsiteX7" fmla="*/ 7279821 w 7518679"/>
                <a:gd name="connsiteY7" fmla="*/ 1768389 h 2313246"/>
                <a:gd name="connsiteX8" fmla="*/ 5551629 w 7518679"/>
                <a:gd name="connsiteY8" fmla="*/ 1768389 h 2313246"/>
                <a:gd name="connsiteX9" fmla="*/ 4111469 w 7518679"/>
                <a:gd name="connsiteY9" fmla="*/ 1840397 h 2313246"/>
                <a:gd name="connsiteX10" fmla="*/ 2095245 w 7518679"/>
                <a:gd name="connsiteY10" fmla="*/ 1768388 h 2313246"/>
                <a:gd name="connsiteX11" fmla="*/ 799101 w 7518679"/>
                <a:gd name="connsiteY11" fmla="*/ 1336340 h 2313246"/>
                <a:gd name="connsiteX12" fmla="*/ 151029 w 7518679"/>
                <a:gd name="connsiteY12" fmla="*/ 1120316 h 2313246"/>
                <a:gd name="connsiteX0" fmla="*/ 151029 w 7802142"/>
                <a:gd name="connsiteY0" fmla="*/ 1120316 h 2313246"/>
                <a:gd name="connsiteX1" fmla="*/ 1303157 w 7802142"/>
                <a:gd name="connsiteY1" fmla="*/ 688268 h 2313246"/>
                <a:gd name="connsiteX2" fmla="*/ 2455284 w 7802142"/>
                <a:gd name="connsiteY2" fmla="*/ 472244 h 2313246"/>
                <a:gd name="connsiteX3" fmla="*/ 3600400 w 7802142"/>
                <a:gd name="connsiteY3" fmla="*/ 635235 h 2313246"/>
                <a:gd name="connsiteX4" fmla="*/ 4896544 w 7802142"/>
                <a:gd name="connsiteY4" fmla="*/ 563227 h 2313246"/>
                <a:gd name="connsiteX5" fmla="*/ 5911669 w 7802142"/>
                <a:gd name="connsiteY5" fmla="*/ 904292 h 2313246"/>
                <a:gd name="connsiteX6" fmla="*/ 6984776 w 7802142"/>
                <a:gd name="connsiteY6" fmla="*/ 1067283 h 2313246"/>
                <a:gd name="connsiteX7" fmla="*/ 7279821 w 7802142"/>
                <a:gd name="connsiteY7" fmla="*/ 1768389 h 2313246"/>
                <a:gd name="connsiteX8" fmla="*/ 5551629 w 7802142"/>
                <a:gd name="connsiteY8" fmla="*/ 1768389 h 2313246"/>
                <a:gd name="connsiteX9" fmla="*/ 4111469 w 7802142"/>
                <a:gd name="connsiteY9" fmla="*/ 1840397 h 2313246"/>
                <a:gd name="connsiteX10" fmla="*/ 2095245 w 7802142"/>
                <a:gd name="connsiteY10" fmla="*/ 1768388 h 2313246"/>
                <a:gd name="connsiteX11" fmla="*/ 799101 w 7802142"/>
                <a:gd name="connsiteY11" fmla="*/ 1336340 h 2313246"/>
                <a:gd name="connsiteX12" fmla="*/ 151029 w 7802142"/>
                <a:gd name="connsiteY12" fmla="*/ 1120316 h 2313246"/>
                <a:gd name="connsiteX0" fmla="*/ 151029 w 7802142"/>
                <a:gd name="connsiteY0" fmla="*/ 1120316 h 2313246"/>
                <a:gd name="connsiteX1" fmla="*/ 1303157 w 7802142"/>
                <a:gd name="connsiteY1" fmla="*/ 688268 h 2313246"/>
                <a:gd name="connsiteX2" fmla="*/ 2455284 w 7802142"/>
                <a:gd name="connsiteY2" fmla="*/ 472244 h 2313246"/>
                <a:gd name="connsiteX3" fmla="*/ 3600400 w 7802142"/>
                <a:gd name="connsiteY3" fmla="*/ 635235 h 2313246"/>
                <a:gd name="connsiteX4" fmla="*/ 4896544 w 7802142"/>
                <a:gd name="connsiteY4" fmla="*/ 563227 h 2313246"/>
                <a:gd name="connsiteX5" fmla="*/ 5911669 w 7802142"/>
                <a:gd name="connsiteY5" fmla="*/ 904292 h 2313246"/>
                <a:gd name="connsiteX6" fmla="*/ 6984776 w 7802142"/>
                <a:gd name="connsiteY6" fmla="*/ 1067283 h 2313246"/>
                <a:gd name="connsiteX7" fmla="*/ 7200800 w 7802142"/>
                <a:gd name="connsiteY7" fmla="*/ 1643347 h 2313246"/>
                <a:gd name="connsiteX8" fmla="*/ 5551629 w 7802142"/>
                <a:gd name="connsiteY8" fmla="*/ 1768389 h 2313246"/>
                <a:gd name="connsiteX9" fmla="*/ 4111469 w 7802142"/>
                <a:gd name="connsiteY9" fmla="*/ 1840397 h 2313246"/>
                <a:gd name="connsiteX10" fmla="*/ 2095245 w 7802142"/>
                <a:gd name="connsiteY10" fmla="*/ 1768388 h 2313246"/>
                <a:gd name="connsiteX11" fmla="*/ 799101 w 7802142"/>
                <a:gd name="connsiteY11" fmla="*/ 1336340 h 2313246"/>
                <a:gd name="connsiteX12" fmla="*/ 151029 w 7802142"/>
                <a:gd name="connsiteY12" fmla="*/ 1120316 h 2313246"/>
                <a:gd name="connsiteX0" fmla="*/ 151029 w 8001683"/>
                <a:gd name="connsiteY0" fmla="*/ 1120316 h 2313246"/>
                <a:gd name="connsiteX1" fmla="*/ 1303157 w 8001683"/>
                <a:gd name="connsiteY1" fmla="*/ 688268 h 2313246"/>
                <a:gd name="connsiteX2" fmla="*/ 2455284 w 8001683"/>
                <a:gd name="connsiteY2" fmla="*/ 472244 h 2313246"/>
                <a:gd name="connsiteX3" fmla="*/ 3600400 w 8001683"/>
                <a:gd name="connsiteY3" fmla="*/ 635235 h 2313246"/>
                <a:gd name="connsiteX4" fmla="*/ 4896544 w 8001683"/>
                <a:gd name="connsiteY4" fmla="*/ 563227 h 2313246"/>
                <a:gd name="connsiteX5" fmla="*/ 5911669 w 8001683"/>
                <a:gd name="connsiteY5" fmla="*/ 904292 h 2313246"/>
                <a:gd name="connsiteX6" fmla="*/ 6984776 w 8001683"/>
                <a:gd name="connsiteY6" fmla="*/ 1067283 h 2313246"/>
                <a:gd name="connsiteX7" fmla="*/ 7200800 w 8001683"/>
                <a:gd name="connsiteY7" fmla="*/ 1643347 h 2313246"/>
                <a:gd name="connsiteX8" fmla="*/ 5551629 w 8001683"/>
                <a:gd name="connsiteY8" fmla="*/ 1768389 h 2313246"/>
                <a:gd name="connsiteX9" fmla="*/ 4111469 w 8001683"/>
                <a:gd name="connsiteY9" fmla="*/ 1840397 h 2313246"/>
                <a:gd name="connsiteX10" fmla="*/ 2095245 w 8001683"/>
                <a:gd name="connsiteY10" fmla="*/ 1768388 h 2313246"/>
                <a:gd name="connsiteX11" fmla="*/ 799101 w 8001683"/>
                <a:gd name="connsiteY11" fmla="*/ 1336340 h 2313246"/>
                <a:gd name="connsiteX12" fmla="*/ 151029 w 8001683"/>
                <a:gd name="connsiteY12" fmla="*/ 1120316 h 2313246"/>
                <a:gd name="connsiteX0" fmla="*/ 151029 w 8001683"/>
                <a:gd name="connsiteY0" fmla="*/ 1120316 h 2686008"/>
                <a:gd name="connsiteX1" fmla="*/ 1303157 w 8001683"/>
                <a:gd name="connsiteY1" fmla="*/ 688268 h 2686008"/>
                <a:gd name="connsiteX2" fmla="*/ 2455284 w 8001683"/>
                <a:gd name="connsiteY2" fmla="*/ 472244 h 2686008"/>
                <a:gd name="connsiteX3" fmla="*/ 3600400 w 8001683"/>
                <a:gd name="connsiteY3" fmla="*/ 635235 h 2686008"/>
                <a:gd name="connsiteX4" fmla="*/ 4896544 w 8001683"/>
                <a:gd name="connsiteY4" fmla="*/ 563227 h 2686008"/>
                <a:gd name="connsiteX5" fmla="*/ 5911669 w 8001683"/>
                <a:gd name="connsiteY5" fmla="*/ 904292 h 2686008"/>
                <a:gd name="connsiteX6" fmla="*/ 6984776 w 8001683"/>
                <a:gd name="connsiteY6" fmla="*/ 1067283 h 2686008"/>
                <a:gd name="connsiteX7" fmla="*/ 7200800 w 8001683"/>
                <a:gd name="connsiteY7" fmla="*/ 1643347 h 2686008"/>
                <a:gd name="connsiteX8" fmla="*/ 5551629 w 8001683"/>
                <a:gd name="connsiteY8" fmla="*/ 1768389 h 2686008"/>
                <a:gd name="connsiteX9" fmla="*/ 4111469 w 8001683"/>
                <a:gd name="connsiteY9" fmla="*/ 1840397 h 2686008"/>
                <a:gd name="connsiteX10" fmla="*/ 2095245 w 8001683"/>
                <a:gd name="connsiteY10" fmla="*/ 1768388 h 2686008"/>
                <a:gd name="connsiteX11" fmla="*/ 799101 w 8001683"/>
                <a:gd name="connsiteY11" fmla="*/ 1336340 h 2686008"/>
                <a:gd name="connsiteX12" fmla="*/ 151029 w 8001683"/>
                <a:gd name="connsiteY12" fmla="*/ 1120316 h 2686008"/>
                <a:gd name="connsiteX0" fmla="*/ 151029 w 7983452"/>
                <a:gd name="connsiteY0" fmla="*/ 1120316 h 2686008"/>
                <a:gd name="connsiteX1" fmla="*/ 1303157 w 7983452"/>
                <a:gd name="connsiteY1" fmla="*/ 688268 h 2686008"/>
                <a:gd name="connsiteX2" fmla="*/ 2455284 w 7983452"/>
                <a:gd name="connsiteY2" fmla="*/ 472244 h 2686008"/>
                <a:gd name="connsiteX3" fmla="*/ 3600400 w 7983452"/>
                <a:gd name="connsiteY3" fmla="*/ 635235 h 2686008"/>
                <a:gd name="connsiteX4" fmla="*/ 4896544 w 7983452"/>
                <a:gd name="connsiteY4" fmla="*/ 563227 h 2686008"/>
                <a:gd name="connsiteX5" fmla="*/ 5911669 w 7983452"/>
                <a:gd name="connsiteY5" fmla="*/ 904292 h 2686008"/>
                <a:gd name="connsiteX6" fmla="*/ 6984776 w 7983452"/>
                <a:gd name="connsiteY6" fmla="*/ 1067283 h 2686008"/>
                <a:gd name="connsiteX7" fmla="*/ 7200800 w 7983452"/>
                <a:gd name="connsiteY7" fmla="*/ 1643347 h 2686008"/>
                <a:gd name="connsiteX8" fmla="*/ 5551629 w 7983452"/>
                <a:gd name="connsiteY8" fmla="*/ 1768389 h 2686008"/>
                <a:gd name="connsiteX9" fmla="*/ 4111469 w 7983452"/>
                <a:gd name="connsiteY9" fmla="*/ 1840397 h 2686008"/>
                <a:gd name="connsiteX10" fmla="*/ 2095245 w 7983452"/>
                <a:gd name="connsiteY10" fmla="*/ 1768388 h 2686008"/>
                <a:gd name="connsiteX11" fmla="*/ 799101 w 7983452"/>
                <a:gd name="connsiteY11" fmla="*/ 1336340 h 2686008"/>
                <a:gd name="connsiteX12" fmla="*/ 151029 w 7983452"/>
                <a:gd name="connsiteY12" fmla="*/ 1120316 h 2686008"/>
                <a:gd name="connsiteX0" fmla="*/ 151029 w 7983452"/>
                <a:gd name="connsiteY0" fmla="*/ 1120316 h 2686008"/>
                <a:gd name="connsiteX1" fmla="*/ 1303157 w 7983452"/>
                <a:gd name="connsiteY1" fmla="*/ 688268 h 2686008"/>
                <a:gd name="connsiteX2" fmla="*/ 2455284 w 7983452"/>
                <a:gd name="connsiteY2" fmla="*/ 472244 h 2686008"/>
                <a:gd name="connsiteX3" fmla="*/ 3600400 w 7983452"/>
                <a:gd name="connsiteY3" fmla="*/ 635235 h 2686008"/>
                <a:gd name="connsiteX4" fmla="*/ 4896544 w 7983452"/>
                <a:gd name="connsiteY4" fmla="*/ 563227 h 2686008"/>
                <a:gd name="connsiteX5" fmla="*/ 5911669 w 7983452"/>
                <a:gd name="connsiteY5" fmla="*/ 904292 h 2686008"/>
                <a:gd name="connsiteX6" fmla="*/ 6984776 w 7983452"/>
                <a:gd name="connsiteY6" fmla="*/ 1067283 h 2686008"/>
                <a:gd name="connsiteX7" fmla="*/ 7200800 w 7983452"/>
                <a:gd name="connsiteY7" fmla="*/ 1643347 h 2686008"/>
                <a:gd name="connsiteX8" fmla="*/ 5551629 w 7983452"/>
                <a:gd name="connsiteY8" fmla="*/ 1768389 h 2686008"/>
                <a:gd name="connsiteX9" fmla="*/ 4111469 w 7983452"/>
                <a:gd name="connsiteY9" fmla="*/ 1840397 h 2686008"/>
                <a:gd name="connsiteX10" fmla="*/ 2095245 w 7983452"/>
                <a:gd name="connsiteY10" fmla="*/ 1768388 h 2686008"/>
                <a:gd name="connsiteX11" fmla="*/ 799101 w 7983452"/>
                <a:gd name="connsiteY11" fmla="*/ 1336340 h 2686008"/>
                <a:gd name="connsiteX12" fmla="*/ 151029 w 7983452"/>
                <a:gd name="connsiteY12" fmla="*/ 1120316 h 2686008"/>
                <a:gd name="connsiteX0" fmla="*/ 151029 w 7983452"/>
                <a:gd name="connsiteY0" fmla="*/ 1120316 h 2686008"/>
                <a:gd name="connsiteX1" fmla="*/ 1303157 w 7983452"/>
                <a:gd name="connsiteY1" fmla="*/ 688268 h 2686008"/>
                <a:gd name="connsiteX2" fmla="*/ 2455284 w 7983452"/>
                <a:gd name="connsiteY2" fmla="*/ 472244 h 2686008"/>
                <a:gd name="connsiteX3" fmla="*/ 3600400 w 7983452"/>
                <a:gd name="connsiteY3" fmla="*/ 635235 h 2686008"/>
                <a:gd name="connsiteX4" fmla="*/ 4896544 w 7983452"/>
                <a:gd name="connsiteY4" fmla="*/ 563227 h 2686008"/>
                <a:gd name="connsiteX5" fmla="*/ 5911669 w 7983452"/>
                <a:gd name="connsiteY5" fmla="*/ 904292 h 2686008"/>
                <a:gd name="connsiteX6" fmla="*/ 6984776 w 7983452"/>
                <a:gd name="connsiteY6" fmla="*/ 1067283 h 2686008"/>
                <a:gd name="connsiteX7" fmla="*/ 7200800 w 7983452"/>
                <a:gd name="connsiteY7" fmla="*/ 1643347 h 2686008"/>
                <a:gd name="connsiteX8" fmla="*/ 5551629 w 7983452"/>
                <a:gd name="connsiteY8" fmla="*/ 1768389 h 2686008"/>
                <a:gd name="connsiteX9" fmla="*/ 4111469 w 7983452"/>
                <a:gd name="connsiteY9" fmla="*/ 1840397 h 2686008"/>
                <a:gd name="connsiteX10" fmla="*/ 2095245 w 7983452"/>
                <a:gd name="connsiteY10" fmla="*/ 1768388 h 2686008"/>
                <a:gd name="connsiteX11" fmla="*/ 799101 w 7983452"/>
                <a:gd name="connsiteY11" fmla="*/ 1336340 h 2686008"/>
                <a:gd name="connsiteX12" fmla="*/ 151029 w 7983452"/>
                <a:gd name="connsiteY12" fmla="*/ 1120316 h 2686008"/>
                <a:gd name="connsiteX0" fmla="*/ 151029 w 7983452"/>
                <a:gd name="connsiteY0" fmla="*/ 1120316 h 2686008"/>
                <a:gd name="connsiteX1" fmla="*/ 1303157 w 7983452"/>
                <a:gd name="connsiteY1" fmla="*/ 688268 h 2686008"/>
                <a:gd name="connsiteX2" fmla="*/ 2455284 w 7983452"/>
                <a:gd name="connsiteY2" fmla="*/ 472244 h 2686008"/>
                <a:gd name="connsiteX3" fmla="*/ 3600400 w 7983452"/>
                <a:gd name="connsiteY3" fmla="*/ 635235 h 2686008"/>
                <a:gd name="connsiteX4" fmla="*/ 4896544 w 7983452"/>
                <a:gd name="connsiteY4" fmla="*/ 563227 h 2686008"/>
                <a:gd name="connsiteX5" fmla="*/ 5911669 w 7983452"/>
                <a:gd name="connsiteY5" fmla="*/ 904292 h 2686008"/>
                <a:gd name="connsiteX6" fmla="*/ 6984776 w 7983452"/>
                <a:gd name="connsiteY6" fmla="*/ 1067283 h 2686008"/>
                <a:gd name="connsiteX7" fmla="*/ 7200800 w 7983452"/>
                <a:gd name="connsiteY7" fmla="*/ 1643347 h 2686008"/>
                <a:gd name="connsiteX8" fmla="*/ 5551629 w 7983452"/>
                <a:gd name="connsiteY8" fmla="*/ 1768389 h 2686008"/>
                <a:gd name="connsiteX9" fmla="*/ 4111469 w 7983452"/>
                <a:gd name="connsiteY9" fmla="*/ 1840397 h 2686008"/>
                <a:gd name="connsiteX10" fmla="*/ 2095245 w 7983452"/>
                <a:gd name="connsiteY10" fmla="*/ 1768388 h 2686008"/>
                <a:gd name="connsiteX11" fmla="*/ 799101 w 7983452"/>
                <a:gd name="connsiteY11" fmla="*/ 1336340 h 2686008"/>
                <a:gd name="connsiteX12" fmla="*/ 151029 w 7983452"/>
                <a:gd name="connsiteY12" fmla="*/ 1120316 h 2686008"/>
                <a:gd name="connsiteX0" fmla="*/ 151029 w 7983452"/>
                <a:gd name="connsiteY0" fmla="*/ 1120316 h 2686008"/>
                <a:gd name="connsiteX1" fmla="*/ 1303157 w 7983452"/>
                <a:gd name="connsiteY1" fmla="*/ 688268 h 2686008"/>
                <a:gd name="connsiteX2" fmla="*/ 2455284 w 7983452"/>
                <a:gd name="connsiteY2" fmla="*/ 472244 h 2686008"/>
                <a:gd name="connsiteX3" fmla="*/ 3600400 w 7983452"/>
                <a:gd name="connsiteY3" fmla="*/ 635235 h 2686008"/>
                <a:gd name="connsiteX4" fmla="*/ 4896544 w 7983452"/>
                <a:gd name="connsiteY4" fmla="*/ 563227 h 2686008"/>
                <a:gd name="connsiteX5" fmla="*/ 5911669 w 7983452"/>
                <a:gd name="connsiteY5" fmla="*/ 904292 h 2686008"/>
                <a:gd name="connsiteX6" fmla="*/ 6984776 w 7983452"/>
                <a:gd name="connsiteY6" fmla="*/ 1067283 h 2686008"/>
                <a:gd name="connsiteX7" fmla="*/ 7200800 w 7983452"/>
                <a:gd name="connsiteY7" fmla="*/ 1643347 h 2686008"/>
                <a:gd name="connsiteX8" fmla="*/ 5551629 w 7983452"/>
                <a:gd name="connsiteY8" fmla="*/ 1768389 h 2686008"/>
                <a:gd name="connsiteX9" fmla="*/ 4111469 w 7983452"/>
                <a:gd name="connsiteY9" fmla="*/ 1840397 h 2686008"/>
                <a:gd name="connsiteX10" fmla="*/ 2095245 w 7983452"/>
                <a:gd name="connsiteY10" fmla="*/ 1768388 h 2686008"/>
                <a:gd name="connsiteX11" fmla="*/ 799101 w 7983452"/>
                <a:gd name="connsiteY11" fmla="*/ 1336340 h 2686008"/>
                <a:gd name="connsiteX12" fmla="*/ 151029 w 7983452"/>
                <a:gd name="connsiteY12" fmla="*/ 1120316 h 2686008"/>
                <a:gd name="connsiteX0" fmla="*/ 151029 w 7983452"/>
                <a:gd name="connsiteY0" fmla="*/ 1120316 h 2686008"/>
                <a:gd name="connsiteX1" fmla="*/ 1303157 w 7983452"/>
                <a:gd name="connsiteY1" fmla="*/ 688268 h 2686008"/>
                <a:gd name="connsiteX2" fmla="*/ 2455284 w 7983452"/>
                <a:gd name="connsiteY2" fmla="*/ 472244 h 2686008"/>
                <a:gd name="connsiteX3" fmla="*/ 3600400 w 7983452"/>
                <a:gd name="connsiteY3" fmla="*/ 635235 h 2686008"/>
                <a:gd name="connsiteX4" fmla="*/ 4896544 w 7983452"/>
                <a:gd name="connsiteY4" fmla="*/ 563227 h 2686008"/>
                <a:gd name="connsiteX5" fmla="*/ 5911669 w 7983452"/>
                <a:gd name="connsiteY5" fmla="*/ 904292 h 2686008"/>
                <a:gd name="connsiteX6" fmla="*/ 6984776 w 7983452"/>
                <a:gd name="connsiteY6" fmla="*/ 1067283 h 2686008"/>
                <a:gd name="connsiteX7" fmla="*/ 7200800 w 7983452"/>
                <a:gd name="connsiteY7" fmla="*/ 1643347 h 2686008"/>
                <a:gd name="connsiteX8" fmla="*/ 5551629 w 7983452"/>
                <a:gd name="connsiteY8" fmla="*/ 1768389 h 2686008"/>
                <a:gd name="connsiteX9" fmla="*/ 4111469 w 7983452"/>
                <a:gd name="connsiteY9" fmla="*/ 1840397 h 2686008"/>
                <a:gd name="connsiteX10" fmla="*/ 2095245 w 7983452"/>
                <a:gd name="connsiteY10" fmla="*/ 1768388 h 2686008"/>
                <a:gd name="connsiteX11" fmla="*/ 799101 w 7983452"/>
                <a:gd name="connsiteY11" fmla="*/ 1336340 h 2686008"/>
                <a:gd name="connsiteX12" fmla="*/ 151029 w 7983452"/>
                <a:gd name="connsiteY12" fmla="*/ 1120316 h 2686008"/>
                <a:gd name="connsiteX0" fmla="*/ 151029 w 7983452"/>
                <a:gd name="connsiteY0" fmla="*/ 1120316 h 2686008"/>
                <a:gd name="connsiteX1" fmla="*/ 1303157 w 7983452"/>
                <a:gd name="connsiteY1" fmla="*/ 688268 h 2686008"/>
                <a:gd name="connsiteX2" fmla="*/ 2455284 w 7983452"/>
                <a:gd name="connsiteY2" fmla="*/ 472244 h 2686008"/>
                <a:gd name="connsiteX3" fmla="*/ 3600400 w 7983452"/>
                <a:gd name="connsiteY3" fmla="*/ 635235 h 2686008"/>
                <a:gd name="connsiteX4" fmla="*/ 4896544 w 7983452"/>
                <a:gd name="connsiteY4" fmla="*/ 563227 h 2686008"/>
                <a:gd name="connsiteX5" fmla="*/ 5904656 w 7983452"/>
                <a:gd name="connsiteY5" fmla="*/ 707243 h 2686008"/>
                <a:gd name="connsiteX6" fmla="*/ 6984776 w 7983452"/>
                <a:gd name="connsiteY6" fmla="*/ 1067283 h 2686008"/>
                <a:gd name="connsiteX7" fmla="*/ 7200800 w 7983452"/>
                <a:gd name="connsiteY7" fmla="*/ 1643347 h 2686008"/>
                <a:gd name="connsiteX8" fmla="*/ 5551629 w 7983452"/>
                <a:gd name="connsiteY8" fmla="*/ 1768389 h 2686008"/>
                <a:gd name="connsiteX9" fmla="*/ 4111469 w 7983452"/>
                <a:gd name="connsiteY9" fmla="*/ 1840397 h 2686008"/>
                <a:gd name="connsiteX10" fmla="*/ 2095245 w 7983452"/>
                <a:gd name="connsiteY10" fmla="*/ 1768388 h 2686008"/>
                <a:gd name="connsiteX11" fmla="*/ 799101 w 7983452"/>
                <a:gd name="connsiteY11" fmla="*/ 1336340 h 2686008"/>
                <a:gd name="connsiteX12" fmla="*/ 151029 w 7983452"/>
                <a:gd name="connsiteY12" fmla="*/ 1120316 h 2686008"/>
                <a:gd name="connsiteX0" fmla="*/ 151029 w 8018166"/>
                <a:gd name="connsiteY0" fmla="*/ 1120316 h 2686008"/>
                <a:gd name="connsiteX1" fmla="*/ 1303157 w 8018166"/>
                <a:gd name="connsiteY1" fmla="*/ 688268 h 2686008"/>
                <a:gd name="connsiteX2" fmla="*/ 2455284 w 8018166"/>
                <a:gd name="connsiteY2" fmla="*/ 472244 h 2686008"/>
                <a:gd name="connsiteX3" fmla="*/ 3600400 w 8018166"/>
                <a:gd name="connsiteY3" fmla="*/ 635235 h 2686008"/>
                <a:gd name="connsiteX4" fmla="*/ 4896544 w 8018166"/>
                <a:gd name="connsiteY4" fmla="*/ 563227 h 2686008"/>
                <a:gd name="connsiteX5" fmla="*/ 5904656 w 8018166"/>
                <a:gd name="connsiteY5" fmla="*/ 707243 h 2686008"/>
                <a:gd name="connsiteX6" fmla="*/ 7200800 w 8018166"/>
                <a:gd name="connsiteY6" fmla="*/ 923267 h 2686008"/>
                <a:gd name="connsiteX7" fmla="*/ 7200800 w 8018166"/>
                <a:gd name="connsiteY7" fmla="*/ 1643347 h 2686008"/>
                <a:gd name="connsiteX8" fmla="*/ 5551629 w 8018166"/>
                <a:gd name="connsiteY8" fmla="*/ 1768389 h 2686008"/>
                <a:gd name="connsiteX9" fmla="*/ 4111469 w 8018166"/>
                <a:gd name="connsiteY9" fmla="*/ 1840397 h 2686008"/>
                <a:gd name="connsiteX10" fmla="*/ 2095245 w 8018166"/>
                <a:gd name="connsiteY10" fmla="*/ 1768388 h 2686008"/>
                <a:gd name="connsiteX11" fmla="*/ 799101 w 8018166"/>
                <a:gd name="connsiteY11" fmla="*/ 1336340 h 2686008"/>
                <a:gd name="connsiteX12" fmla="*/ 151029 w 8018166"/>
                <a:gd name="connsiteY12" fmla="*/ 1120316 h 2686008"/>
                <a:gd name="connsiteX0" fmla="*/ 151029 w 8018166"/>
                <a:gd name="connsiteY0" fmla="*/ 1120316 h 2686008"/>
                <a:gd name="connsiteX1" fmla="*/ 1303157 w 8018166"/>
                <a:gd name="connsiteY1" fmla="*/ 688268 h 2686008"/>
                <a:gd name="connsiteX2" fmla="*/ 2455284 w 8018166"/>
                <a:gd name="connsiteY2" fmla="*/ 472244 h 2686008"/>
                <a:gd name="connsiteX3" fmla="*/ 3600400 w 8018166"/>
                <a:gd name="connsiteY3" fmla="*/ 635235 h 2686008"/>
                <a:gd name="connsiteX4" fmla="*/ 4896544 w 8018166"/>
                <a:gd name="connsiteY4" fmla="*/ 563227 h 2686008"/>
                <a:gd name="connsiteX5" fmla="*/ 5904656 w 8018166"/>
                <a:gd name="connsiteY5" fmla="*/ 707243 h 2686008"/>
                <a:gd name="connsiteX6" fmla="*/ 7200800 w 8018166"/>
                <a:gd name="connsiteY6" fmla="*/ 923267 h 2686008"/>
                <a:gd name="connsiteX7" fmla="*/ 7200800 w 8018166"/>
                <a:gd name="connsiteY7" fmla="*/ 1643347 h 2686008"/>
                <a:gd name="connsiteX8" fmla="*/ 5551629 w 8018166"/>
                <a:gd name="connsiteY8" fmla="*/ 1768389 h 2686008"/>
                <a:gd name="connsiteX9" fmla="*/ 4111469 w 8018166"/>
                <a:gd name="connsiteY9" fmla="*/ 1840397 h 2686008"/>
                <a:gd name="connsiteX10" fmla="*/ 2095245 w 8018166"/>
                <a:gd name="connsiteY10" fmla="*/ 1768388 h 2686008"/>
                <a:gd name="connsiteX11" fmla="*/ 799101 w 8018166"/>
                <a:gd name="connsiteY11" fmla="*/ 1336340 h 2686008"/>
                <a:gd name="connsiteX12" fmla="*/ 151029 w 8018166"/>
                <a:gd name="connsiteY12" fmla="*/ 1120316 h 2686008"/>
                <a:gd name="connsiteX0" fmla="*/ 151029 w 8018166"/>
                <a:gd name="connsiteY0" fmla="*/ 1120316 h 2686008"/>
                <a:gd name="connsiteX1" fmla="*/ 1303157 w 8018166"/>
                <a:gd name="connsiteY1" fmla="*/ 688268 h 2686008"/>
                <a:gd name="connsiteX2" fmla="*/ 2455284 w 8018166"/>
                <a:gd name="connsiteY2" fmla="*/ 472244 h 2686008"/>
                <a:gd name="connsiteX3" fmla="*/ 3600400 w 8018166"/>
                <a:gd name="connsiteY3" fmla="*/ 635235 h 2686008"/>
                <a:gd name="connsiteX4" fmla="*/ 4896544 w 8018166"/>
                <a:gd name="connsiteY4" fmla="*/ 563227 h 2686008"/>
                <a:gd name="connsiteX5" fmla="*/ 5904656 w 8018166"/>
                <a:gd name="connsiteY5" fmla="*/ 707243 h 2686008"/>
                <a:gd name="connsiteX6" fmla="*/ 7200800 w 8018166"/>
                <a:gd name="connsiteY6" fmla="*/ 923267 h 2686008"/>
                <a:gd name="connsiteX7" fmla="*/ 7200800 w 8018166"/>
                <a:gd name="connsiteY7" fmla="*/ 1643347 h 2686008"/>
                <a:gd name="connsiteX8" fmla="*/ 5551629 w 8018166"/>
                <a:gd name="connsiteY8" fmla="*/ 1768389 h 2686008"/>
                <a:gd name="connsiteX9" fmla="*/ 4111469 w 8018166"/>
                <a:gd name="connsiteY9" fmla="*/ 1840397 h 2686008"/>
                <a:gd name="connsiteX10" fmla="*/ 2095245 w 8018166"/>
                <a:gd name="connsiteY10" fmla="*/ 1768388 h 2686008"/>
                <a:gd name="connsiteX11" fmla="*/ 799101 w 8018166"/>
                <a:gd name="connsiteY11" fmla="*/ 1336340 h 2686008"/>
                <a:gd name="connsiteX12" fmla="*/ 151029 w 8018166"/>
                <a:gd name="connsiteY12" fmla="*/ 1120316 h 2686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018166" h="2686008">
                  <a:moveTo>
                    <a:pt x="151029" y="1120316"/>
                  </a:moveTo>
                  <a:cubicBezTo>
                    <a:pt x="0" y="517824"/>
                    <a:pt x="843435" y="397482"/>
                    <a:pt x="1303157" y="688268"/>
                  </a:cubicBezTo>
                  <a:cubicBezTo>
                    <a:pt x="1844300" y="521882"/>
                    <a:pt x="1814008" y="203187"/>
                    <a:pt x="2455284" y="472244"/>
                  </a:cubicBezTo>
                  <a:cubicBezTo>
                    <a:pt x="2761969" y="331998"/>
                    <a:pt x="3268234" y="0"/>
                    <a:pt x="3600400" y="635235"/>
                  </a:cubicBezTo>
                  <a:cubicBezTo>
                    <a:pt x="4314318" y="168165"/>
                    <a:pt x="4579689" y="341201"/>
                    <a:pt x="4896544" y="563227"/>
                  </a:cubicBezTo>
                  <a:cubicBezTo>
                    <a:pt x="5209817" y="321364"/>
                    <a:pt x="5485939" y="316114"/>
                    <a:pt x="5904656" y="707243"/>
                  </a:cubicBezTo>
                  <a:cubicBezTo>
                    <a:pt x="6312617" y="379859"/>
                    <a:pt x="7177670" y="331030"/>
                    <a:pt x="7200800" y="923267"/>
                  </a:cubicBezTo>
                  <a:cubicBezTo>
                    <a:pt x="8018166" y="880616"/>
                    <a:pt x="7983452" y="1807632"/>
                    <a:pt x="7200800" y="1643347"/>
                  </a:cubicBezTo>
                  <a:cubicBezTo>
                    <a:pt x="6875498" y="2686008"/>
                    <a:pt x="5732063" y="2154255"/>
                    <a:pt x="5551629" y="1768389"/>
                  </a:cubicBezTo>
                  <a:cubicBezTo>
                    <a:pt x="5181026" y="2419374"/>
                    <a:pt x="4533620" y="2141749"/>
                    <a:pt x="4111469" y="1840397"/>
                  </a:cubicBezTo>
                  <a:cubicBezTo>
                    <a:pt x="3352520" y="2341774"/>
                    <a:pt x="2434222" y="2438423"/>
                    <a:pt x="2095245" y="1768388"/>
                  </a:cubicBezTo>
                  <a:cubicBezTo>
                    <a:pt x="815990" y="2313246"/>
                    <a:pt x="639028" y="1766887"/>
                    <a:pt x="799101" y="1336340"/>
                  </a:cubicBezTo>
                  <a:cubicBezTo>
                    <a:pt x="583077" y="1264332"/>
                    <a:pt x="267331" y="1493414"/>
                    <a:pt x="151029" y="1120316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" name="Полилиния 4"/>
            <p:cNvSpPr/>
            <p:nvPr/>
          </p:nvSpPr>
          <p:spPr>
            <a:xfrm>
              <a:off x="899592" y="620688"/>
              <a:ext cx="7488832" cy="1656184"/>
            </a:xfrm>
            <a:custGeom>
              <a:avLst/>
              <a:gdLst>
                <a:gd name="connsiteX0" fmla="*/ 0 w 6624736"/>
                <a:gd name="connsiteY0" fmla="*/ 720080 h 1440160"/>
                <a:gd name="connsiteX1" fmla="*/ 2608725 w 6624736"/>
                <a:gd name="connsiteY1" fmla="*/ 16439 h 1440160"/>
                <a:gd name="connsiteX2" fmla="*/ 3312369 w 6624736"/>
                <a:gd name="connsiteY2" fmla="*/ 4 h 1440160"/>
                <a:gd name="connsiteX3" fmla="*/ 4016015 w 6624736"/>
                <a:gd name="connsiteY3" fmla="*/ 16439 h 1440160"/>
                <a:gd name="connsiteX4" fmla="*/ 6624736 w 6624736"/>
                <a:gd name="connsiteY4" fmla="*/ 720090 h 1440160"/>
                <a:gd name="connsiteX5" fmla="*/ 4016013 w 6624736"/>
                <a:gd name="connsiteY5" fmla="*/ 1423735 h 1440160"/>
                <a:gd name="connsiteX6" fmla="*/ 3312368 w 6624736"/>
                <a:gd name="connsiteY6" fmla="*/ 1440170 h 1440160"/>
                <a:gd name="connsiteX7" fmla="*/ 2608722 w 6624736"/>
                <a:gd name="connsiteY7" fmla="*/ 1423735 h 1440160"/>
                <a:gd name="connsiteX8" fmla="*/ 0 w 6624736"/>
                <a:gd name="connsiteY8" fmla="*/ 720086 h 1440160"/>
                <a:gd name="connsiteX9" fmla="*/ 0 w 6624736"/>
                <a:gd name="connsiteY9" fmla="*/ 720080 h 1440160"/>
                <a:gd name="connsiteX0" fmla="*/ 10484 w 6635232"/>
                <a:gd name="connsiteY0" fmla="*/ 741339 h 1461429"/>
                <a:gd name="connsiteX1" fmla="*/ 1522652 w 6635232"/>
                <a:gd name="connsiteY1" fmla="*/ 165275 h 1461429"/>
                <a:gd name="connsiteX2" fmla="*/ 3322853 w 6635232"/>
                <a:gd name="connsiteY2" fmla="*/ 21263 h 1461429"/>
                <a:gd name="connsiteX3" fmla="*/ 4026499 w 6635232"/>
                <a:gd name="connsiteY3" fmla="*/ 37698 h 1461429"/>
                <a:gd name="connsiteX4" fmla="*/ 6635220 w 6635232"/>
                <a:gd name="connsiteY4" fmla="*/ 741349 h 1461429"/>
                <a:gd name="connsiteX5" fmla="*/ 4026497 w 6635232"/>
                <a:gd name="connsiteY5" fmla="*/ 1444994 h 1461429"/>
                <a:gd name="connsiteX6" fmla="*/ 3322852 w 6635232"/>
                <a:gd name="connsiteY6" fmla="*/ 1461429 h 1461429"/>
                <a:gd name="connsiteX7" fmla="*/ 2619206 w 6635232"/>
                <a:gd name="connsiteY7" fmla="*/ 1444994 h 1461429"/>
                <a:gd name="connsiteX8" fmla="*/ 10484 w 6635232"/>
                <a:gd name="connsiteY8" fmla="*/ 741345 h 1461429"/>
                <a:gd name="connsiteX9" fmla="*/ 10484 w 6635232"/>
                <a:gd name="connsiteY9" fmla="*/ 741339 h 1461429"/>
                <a:gd name="connsiteX0" fmla="*/ 0 w 6696756"/>
                <a:gd name="connsiteY0" fmla="*/ 525316 h 1461429"/>
                <a:gd name="connsiteX1" fmla="*/ 1584176 w 6696756"/>
                <a:gd name="connsiteY1" fmla="*/ 165275 h 1461429"/>
                <a:gd name="connsiteX2" fmla="*/ 3384377 w 6696756"/>
                <a:gd name="connsiteY2" fmla="*/ 21263 h 1461429"/>
                <a:gd name="connsiteX3" fmla="*/ 4088023 w 6696756"/>
                <a:gd name="connsiteY3" fmla="*/ 37698 h 1461429"/>
                <a:gd name="connsiteX4" fmla="*/ 6696744 w 6696756"/>
                <a:gd name="connsiteY4" fmla="*/ 741349 h 1461429"/>
                <a:gd name="connsiteX5" fmla="*/ 4088021 w 6696756"/>
                <a:gd name="connsiteY5" fmla="*/ 1444994 h 1461429"/>
                <a:gd name="connsiteX6" fmla="*/ 3384376 w 6696756"/>
                <a:gd name="connsiteY6" fmla="*/ 1461429 h 1461429"/>
                <a:gd name="connsiteX7" fmla="*/ 2680730 w 6696756"/>
                <a:gd name="connsiteY7" fmla="*/ 1444994 h 1461429"/>
                <a:gd name="connsiteX8" fmla="*/ 72008 w 6696756"/>
                <a:gd name="connsiteY8" fmla="*/ 741345 h 1461429"/>
                <a:gd name="connsiteX9" fmla="*/ 0 w 6696756"/>
                <a:gd name="connsiteY9" fmla="*/ 525316 h 1461429"/>
                <a:gd name="connsiteX0" fmla="*/ 0 w 6696756"/>
                <a:gd name="connsiteY0" fmla="*/ 525316 h 1461429"/>
                <a:gd name="connsiteX1" fmla="*/ 1584176 w 6696756"/>
                <a:gd name="connsiteY1" fmla="*/ 165275 h 1461429"/>
                <a:gd name="connsiteX2" fmla="*/ 3384377 w 6696756"/>
                <a:gd name="connsiteY2" fmla="*/ 21263 h 1461429"/>
                <a:gd name="connsiteX3" fmla="*/ 4088023 w 6696756"/>
                <a:gd name="connsiteY3" fmla="*/ 37698 h 1461429"/>
                <a:gd name="connsiteX4" fmla="*/ 6696744 w 6696756"/>
                <a:gd name="connsiteY4" fmla="*/ 741349 h 1461429"/>
                <a:gd name="connsiteX5" fmla="*/ 4088021 w 6696756"/>
                <a:gd name="connsiteY5" fmla="*/ 1444994 h 1461429"/>
                <a:gd name="connsiteX6" fmla="*/ 3384376 w 6696756"/>
                <a:gd name="connsiteY6" fmla="*/ 1461429 h 1461429"/>
                <a:gd name="connsiteX7" fmla="*/ 2680730 w 6696756"/>
                <a:gd name="connsiteY7" fmla="*/ 1444994 h 1461429"/>
                <a:gd name="connsiteX8" fmla="*/ 288032 w 6696756"/>
                <a:gd name="connsiteY8" fmla="*/ 1029372 h 1461429"/>
                <a:gd name="connsiteX9" fmla="*/ 0 w 6696756"/>
                <a:gd name="connsiteY9" fmla="*/ 525316 h 1461429"/>
                <a:gd name="connsiteX0" fmla="*/ 0 w 6696756"/>
                <a:gd name="connsiteY0" fmla="*/ 525316 h 1506697"/>
                <a:gd name="connsiteX1" fmla="*/ 1584176 w 6696756"/>
                <a:gd name="connsiteY1" fmla="*/ 165275 h 1506697"/>
                <a:gd name="connsiteX2" fmla="*/ 3384377 w 6696756"/>
                <a:gd name="connsiteY2" fmla="*/ 21263 h 1506697"/>
                <a:gd name="connsiteX3" fmla="*/ 4088023 w 6696756"/>
                <a:gd name="connsiteY3" fmla="*/ 37698 h 1506697"/>
                <a:gd name="connsiteX4" fmla="*/ 6696744 w 6696756"/>
                <a:gd name="connsiteY4" fmla="*/ 741349 h 1506697"/>
                <a:gd name="connsiteX5" fmla="*/ 4088021 w 6696756"/>
                <a:gd name="connsiteY5" fmla="*/ 1444994 h 1506697"/>
                <a:gd name="connsiteX6" fmla="*/ 3384376 w 6696756"/>
                <a:gd name="connsiteY6" fmla="*/ 1461429 h 1506697"/>
                <a:gd name="connsiteX7" fmla="*/ 1728192 w 6696756"/>
                <a:gd name="connsiteY7" fmla="*/ 1173388 h 1506697"/>
                <a:gd name="connsiteX8" fmla="*/ 288032 w 6696756"/>
                <a:gd name="connsiteY8" fmla="*/ 1029372 h 1506697"/>
                <a:gd name="connsiteX9" fmla="*/ 0 w 6696756"/>
                <a:gd name="connsiteY9" fmla="*/ 525316 h 1506697"/>
                <a:gd name="connsiteX0" fmla="*/ 0 w 6696756"/>
                <a:gd name="connsiteY0" fmla="*/ 525316 h 1455919"/>
                <a:gd name="connsiteX1" fmla="*/ 1584176 w 6696756"/>
                <a:gd name="connsiteY1" fmla="*/ 165275 h 1455919"/>
                <a:gd name="connsiteX2" fmla="*/ 3384377 w 6696756"/>
                <a:gd name="connsiteY2" fmla="*/ 21263 h 1455919"/>
                <a:gd name="connsiteX3" fmla="*/ 4088023 w 6696756"/>
                <a:gd name="connsiteY3" fmla="*/ 37698 h 1455919"/>
                <a:gd name="connsiteX4" fmla="*/ 6696744 w 6696756"/>
                <a:gd name="connsiteY4" fmla="*/ 741349 h 1455919"/>
                <a:gd name="connsiteX5" fmla="*/ 4088021 w 6696756"/>
                <a:gd name="connsiteY5" fmla="*/ 1444994 h 1455919"/>
                <a:gd name="connsiteX6" fmla="*/ 3456384 w 6696756"/>
                <a:gd name="connsiteY6" fmla="*/ 1389412 h 1455919"/>
                <a:gd name="connsiteX7" fmla="*/ 1728192 w 6696756"/>
                <a:gd name="connsiteY7" fmla="*/ 1173388 h 1455919"/>
                <a:gd name="connsiteX8" fmla="*/ 288032 w 6696756"/>
                <a:gd name="connsiteY8" fmla="*/ 1029372 h 1455919"/>
                <a:gd name="connsiteX9" fmla="*/ 0 w 6696756"/>
                <a:gd name="connsiteY9" fmla="*/ 525316 h 1455919"/>
                <a:gd name="connsiteX0" fmla="*/ 0 w 6696756"/>
                <a:gd name="connsiteY0" fmla="*/ 525316 h 1413415"/>
                <a:gd name="connsiteX1" fmla="*/ 1584176 w 6696756"/>
                <a:gd name="connsiteY1" fmla="*/ 165275 h 1413415"/>
                <a:gd name="connsiteX2" fmla="*/ 3384377 w 6696756"/>
                <a:gd name="connsiteY2" fmla="*/ 21263 h 1413415"/>
                <a:gd name="connsiteX3" fmla="*/ 4088023 w 6696756"/>
                <a:gd name="connsiteY3" fmla="*/ 37698 h 1413415"/>
                <a:gd name="connsiteX4" fmla="*/ 6696744 w 6696756"/>
                <a:gd name="connsiteY4" fmla="*/ 741349 h 1413415"/>
                <a:gd name="connsiteX5" fmla="*/ 4896544 w 6696756"/>
                <a:gd name="connsiteY5" fmla="*/ 1317404 h 1413415"/>
                <a:gd name="connsiteX6" fmla="*/ 3456384 w 6696756"/>
                <a:gd name="connsiteY6" fmla="*/ 1389412 h 1413415"/>
                <a:gd name="connsiteX7" fmla="*/ 1728192 w 6696756"/>
                <a:gd name="connsiteY7" fmla="*/ 1173388 h 1413415"/>
                <a:gd name="connsiteX8" fmla="*/ 288032 w 6696756"/>
                <a:gd name="connsiteY8" fmla="*/ 1029372 h 1413415"/>
                <a:gd name="connsiteX9" fmla="*/ 0 w 6696756"/>
                <a:gd name="connsiteY9" fmla="*/ 525316 h 1413415"/>
                <a:gd name="connsiteX0" fmla="*/ 0 w 7017619"/>
                <a:gd name="connsiteY0" fmla="*/ 525316 h 1413415"/>
                <a:gd name="connsiteX1" fmla="*/ 1584176 w 7017619"/>
                <a:gd name="connsiteY1" fmla="*/ 165275 h 1413415"/>
                <a:gd name="connsiteX2" fmla="*/ 3384377 w 7017619"/>
                <a:gd name="connsiteY2" fmla="*/ 21263 h 1413415"/>
                <a:gd name="connsiteX3" fmla="*/ 4088023 w 7017619"/>
                <a:gd name="connsiteY3" fmla="*/ 37698 h 1413415"/>
                <a:gd name="connsiteX4" fmla="*/ 6696744 w 7017619"/>
                <a:gd name="connsiteY4" fmla="*/ 741349 h 1413415"/>
                <a:gd name="connsiteX5" fmla="*/ 6013276 w 7017619"/>
                <a:gd name="connsiteY5" fmla="*/ 1203848 h 1413415"/>
                <a:gd name="connsiteX6" fmla="*/ 4896544 w 7017619"/>
                <a:gd name="connsiteY6" fmla="*/ 1317404 h 1413415"/>
                <a:gd name="connsiteX7" fmla="*/ 3456384 w 7017619"/>
                <a:gd name="connsiteY7" fmla="*/ 1389412 h 1413415"/>
                <a:gd name="connsiteX8" fmla="*/ 1728192 w 7017619"/>
                <a:gd name="connsiteY8" fmla="*/ 1173388 h 1413415"/>
                <a:gd name="connsiteX9" fmla="*/ 288032 w 7017619"/>
                <a:gd name="connsiteY9" fmla="*/ 1029372 h 1413415"/>
                <a:gd name="connsiteX10" fmla="*/ 0 w 7017619"/>
                <a:gd name="connsiteY10" fmla="*/ 525316 h 1413415"/>
                <a:gd name="connsiteX0" fmla="*/ 0 w 7017619"/>
                <a:gd name="connsiteY0" fmla="*/ 525316 h 1413415"/>
                <a:gd name="connsiteX1" fmla="*/ 1584176 w 7017619"/>
                <a:gd name="connsiteY1" fmla="*/ 165275 h 1413415"/>
                <a:gd name="connsiteX2" fmla="*/ 3384377 w 7017619"/>
                <a:gd name="connsiteY2" fmla="*/ 21263 h 1413415"/>
                <a:gd name="connsiteX3" fmla="*/ 4088023 w 7017619"/>
                <a:gd name="connsiteY3" fmla="*/ 37698 h 1413415"/>
                <a:gd name="connsiteX4" fmla="*/ 6696744 w 7017619"/>
                <a:gd name="connsiteY4" fmla="*/ 741349 h 1413415"/>
                <a:gd name="connsiteX5" fmla="*/ 6624736 w 7017619"/>
                <a:gd name="connsiteY5" fmla="*/ 1317404 h 1413415"/>
                <a:gd name="connsiteX6" fmla="*/ 4896544 w 7017619"/>
                <a:gd name="connsiteY6" fmla="*/ 1317404 h 1413415"/>
                <a:gd name="connsiteX7" fmla="*/ 3456384 w 7017619"/>
                <a:gd name="connsiteY7" fmla="*/ 1389412 h 1413415"/>
                <a:gd name="connsiteX8" fmla="*/ 1728192 w 7017619"/>
                <a:gd name="connsiteY8" fmla="*/ 1173388 h 1413415"/>
                <a:gd name="connsiteX9" fmla="*/ 288032 w 7017619"/>
                <a:gd name="connsiteY9" fmla="*/ 1029372 h 1413415"/>
                <a:gd name="connsiteX10" fmla="*/ 0 w 7017619"/>
                <a:gd name="connsiteY10" fmla="*/ 525316 h 1413415"/>
                <a:gd name="connsiteX0" fmla="*/ 0 w 6888765"/>
                <a:gd name="connsiteY0" fmla="*/ 525316 h 1461420"/>
                <a:gd name="connsiteX1" fmla="*/ 1584176 w 6888765"/>
                <a:gd name="connsiteY1" fmla="*/ 165275 h 1461420"/>
                <a:gd name="connsiteX2" fmla="*/ 3384377 w 6888765"/>
                <a:gd name="connsiteY2" fmla="*/ 21263 h 1461420"/>
                <a:gd name="connsiteX3" fmla="*/ 4088023 w 6888765"/>
                <a:gd name="connsiteY3" fmla="*/ 37698 h 1461420"/>
                <a:gd name="connsiteX4" fmla="*/ 6480720 w 6888765"/>
                <a:gd name="connsiteY4" fmla="*/ 453308 h 1461420"/>
                <a:gd name="connsiteX5" fmla="*/ 6624736 w 6888765"/>
                <a:gd name="connsiteY5" fmla="*/ 1317404 h 1461420"/>
                <a:gd name="connsiteX6" fmla="*/ 4896544 w 6888765"/>
                <a:gd name="connsiteY6" fmla="*/ 1317404 h 1461420"/>
                <a:gd name="connsiteX7" fmla="*/ 3456384 w 6888765"/>
                <a:gd name="connsiteY7" fmla="*/ 1389412 h 1461420"/>
                <a:gd name="connsiteX8" fmla="*/ 1728192 w 6888765"/>
                <a:gd name="connsiteY8" fmla="*/ 1173388 h 1461420"/>
                <a:gd name="connsiteX9" fmla="*/ 288032 w 6888765"/>
                <a:gd name="connsiteY9" fmla="*/ 1029372 h 1461420"/>
                <a:gd name="connsiteX10" fmla="*/ 0 w 6888765"/>
                <a:gd name="connsiteY10" fmla="*/ 525316 h 1461420"/>
                <a:gd name="connsiteX0" fmla="*/ 0 w 6888765"/>
                <a:gd name="connsiteY0" fmla="*/ 525316 h 1461420"/>
                <a:gd name="connsiteX1" fmla="*/ 1584176 w 6888765"/>
                <a:gd name="connsiteY1" fmla="*/ 165275 h 1461420"/>
                <a:gd name="connsiteX2" fmla="*/ 3384377 w 6888765"/>
                <a:gd name="connsiteY2" fmla="*/ 21263 h 1461420"/>
                <a:gd name="connsiteX3" fmla="*/ 4088023 w 6888765"/>
                <a:gd name="connsiteY3" fmla="*/ 37698 h 1461420"/>
                <a:gd name="connsiteX4" fmla="*/ 5194126 w 6888765"/>
                <a:gd name="connsiteY4" fmla="*/ 79897 h 1461420"/>
                <a:gd name="connsiteX5" fmla="*/ 6480720 w 6888765"/>
                <a:gd name="connsiteY5" fmla="*/ 453308 h 1461420"/>
                <a:gd name="connsiteX6" fmla="*/ 6624736 w 6888765"/>
                <a:gd name="connsiteY6" fmla="*/ 1317404 h 1461420"/>
                <a:gd name="connsiteX7" fmla="*/ 4896544 w 6888765"/>
                <a:gd name="connsiteY7" fmla="*/ 1317404 h 1461420"/>
                <a:gd name="connsiteX8" fmla="*/ 3456384 w 6888765"/>
                <a:gd name="connsiteY8" fmla="*/ 1389412 h 1461420"/>
                <a:gd name="connsiteX9" fmla="*/ 1728192 w 6888765"/>
                <a:gd name="connsiteY9" fmla="*/ 1173388 h 1461420"/>
                <a:gd name="connsiteX10" fmla="*/ 288032 w 6888765"/>
                <a:gd name="connsiteY10" fmla="*/ 1029372 h 1461420"/>
                <a:gd name="connsiteX11" fmla="*/ 0 w 6888765"/>
                <a:gd name="connsiteY11" fmla="*/ 525316 h 1461420"/>
                <a:gd name="connsiteX0" fmla="*/ 0 w 6888765"/>
                <a:gd name="connsiteY0" fmla="*/ 525316 h 1461420"/>
                <a:gd name="connsiteX1" fmla="*/ 1584176 w 6888765"/>
                <a:gd name="connsiteY1" fmla="*/ 165275 h 1461420"/>
                <a:gd name="connsiteX2" fmla="*/ 3384377 w 6888765"/>
                <a:gd name="connsiteY2" fmla="*/ 21263 h 1461420"/>
                <a:gd name="connsiteX3" fmla="*/ 4088023 w 6888765"/>
                <a:gd name="connsiteY3" fmla="*/ 37698 h 1461420"/>
                <a:gd name="connsiteX4" fmla="*/ 5256584 w 6888765"/>
                <a:gd name="connsiteY4" fmla="*/ 453307 h 1461420"/>
                <a:gd name="connsiteX5" fmla="*/ 6480720 w 6888765"/>
                <a:gd name="connsiteY5" fmla="*/ 453308 h 1461420"/>
                <a:gd name="connsiteX6" fmla="*/ 6624736 w 6888765"/>
                <a:gd name="connsiteY6" fmla="*/ 1317404 h 1461420"/>
                <a:gd name="connsiteX7" fmla="*/ 4896544 w 6888765"/>
                <a:gd name="connsiteY7" fmla="*/ 1317404 h 1461420"/>
                <a:gd name="connsiteX8" fmla="*/ 3456384 w 6888765"/>
                <a:gd name="connsiteY8" fmla="*/ 1389412 h 1461420"/>
                <a:gd name="connsiteX9" fmla="*/ 1728192 w 6888765"/>
                <a:gd name="connsiteY9" fmla="*/ 1173388 h 1461420"/>
                <a:gd name="connsiteX10" fmla="*/ 288032 w 6888765"/>
                <a:gd name="connsiteY10" fmla="*/ 1029372 h 1461420"/>
                <a:gd name="connsiteX11" fmla="*/ 0 w 6888765"/>
                <a:gd name="connsiteY11" fmla="*/ 525316 h 1461420"/>
                <a:gd name="connsiteX0" fmla="*/ 0 w 6888765"/>
                <a:gd name="connsiteY0" fmla="*/ 497390 h 1433494"/>
                <a:gd name="connsiteX1" fmla="*/ 1584176 w 6888765"/>
                <a:gd name="connsiteY1" fmla="*/ 137349 h 1433494"/>
                <a:gd name="connsiteX2" fmla="*/ 2808312 w 6888765"/>
                <a:gd name="connsiteY2" fmla="*/ 209357 h 1433494"/>
                <a:gd name="connsiteX3" fmla="*/ 4088023 w 6888765"/>
                <a:gd name="connsiteY3" fmla="*/ 9772 h 1433494"/>
                <a:gd name="connsiteX4" fmla="*/ 5256584 w 6888765"/>
                <a:gd name="connsiteY4" fmla="*/ 425381 h 1433494"/>
                <a:gd name="connsiteX5" fmla="*/ 6480720 w 6888765"/>
                <a:gd name="connsiteY5" fmla="*/ 425382 h 1433494"/>
                <a:gd name="connsiteX6" fmla="*/ 6624736 w 6888765"/>
                <a:gd name="connsiteY6" fmla="*/ 1289478 h 1433494"/>
                <a:gd name="connsiteX7" fmla="*/ 4896544 w 6888765"/>
                <a:gd name="connsiteY7" fmla="*/ 1289478 h 1433494"/>
                <a:gd name="connsiteX8" fmla="*/ 3456384 w 6888765"/>
                <a:gd name="connsiteY8" fmla="*/ 1361486 h 1433494"/>
                <a:gd name="connsiteX9" fmla="*/ 1728192 w 6888765"/>
                <a:gd name="connsiteY9" fmla="*/ 1145462 h 1433494"/>
                <a:gd name="connsiteX10" fmla="*/ 288032 w 6888765"/>
                <a:gd name="connsiteY10" fmla="*/ 1001446 h 1433494"/>
                <a:gd name="connsiteX11" fmla="*/ 0 w 6888765"/>
                <a:gd name="connsiteY11" fmla="*/ 497390 h 1433494"/>
                <a:gd name="connsiteX0" fmla="*/ 514540 w 7403305"/>
                <a:gd name="connsiteY0" fmla="*/ 497390 h 1433494"/>
                <a:gd name="connsiteX1" fmla="*/ 1522652 w 7403305"/>
                <a:gd name="connsiteY1" fmla="*/ 137349 h 1433494"/>
                <a:gd name="connsiteX2" fmla="*/ 3322852 w 7403305"/>
                <a:gd name="connsiteY2" fmla="*/ 209357 h 1433494"/>
                <a:gd name="connsiteX3" fmla="*/ 4602563 w 7403305"/>
                <a:gd name="connsiteY3" fmla="*/ 9772 h 1433494"/>
                <a:gd name="connsiteX4" fmla="*/ 5771124 w 7403305"/>
                <a:gd name="connsiteY4" fmla="*/ 425381 h 1433494"/>
                <a:gd name="connsiteX5" fmla="*/ 6995260 w 7403305"/>
                <a:gd name="connsiteY5" fmla="*/ 425382 h 1433494"/>
                <a:gd name="connsiteX6" fmla="*/ 7139276 w 7403305"/>
                <a:gd name="connsiteY6" fmla="*/ 1289478 h 1433494"/>
                <a:gd name="connsiteX7" fmla="*/ 5411084 w 7403305"/>
                <a:gd name="connsiteY7" fmla="*/ 1289478 h 1433494"/>
                <a:gd name="connsiteX8" fmla="*/ 3970924 w 7403305"/>
                <a:gd name="connsiteY8" fmla="*/ 1361486 h 1433494"/>
                <a:gd name="connsiteX9" fmla="*/ 2242732 w 7403305"/>
                <a:gd name="connsiteY9" fmla="*/ 1145462 h 1433494"/>
                <a:gd name="connsiteX10" fmla="*/ 802572 w 7403305"/>
                <a:gd name="connsiteY10" fmla="*/ 1001446 h 1433494"/>
                <a:gd name="connsiteX11" fmla="*/ 514540 w 7403305"/>
                <a:gd name="connsiteY11" fmla="*/ 497390 h 1433494"/>
                <a:gd name="connsiteX0" fmla="*/ 514540 w 7403305"/>
                <a:gd name="connsiteY0" fmla="*/ 497390 h 1433494"/>
                <a:gd name="connsiteX1" fmla="*/ 1522652 w 7403305"/>
                <a:gd name="connsiteY1" fmla="*/ 137349 h 1433494"/>
                <a:gd name="connsiteX2" fmla="*/ 2527316 w 7403305"/>
                <a:gd name="connsiteY2" fmla="*/ 185321 h 1433494"/>
                <a:gd name="connsiteX3" fmla="*/ 3322852 w 7403305"/>
                <a:gd name="connsiteY3" fmla="*/ 209357 h 1433494"/>
                <a:gd name="connsiteX4" fmla="*/ 4602563 w 7403305"/>
                <a:gd name="connsiteY4" fmla="*/ 9772 h 1433494"/>
                <a:gd name="connsiteX5" fmla="*/ 5771124 w 7403305"/>
                <a:gd name="connsiteY5" fmla="*/ 425381 h 1433494"/>
                <a:gd name="connsiteX6" fmla="*/ 6995260 w 7403305"/>
                <a:gd name="connsiteY6" fmla="*/ 425382 h 1433494"/>
                <a:gd name="connsiteX7" fmla="*/ 7139276 w 7403305"/>
                <a:gd name="connsiteY7" fmla="*/ 1289478 h 1433494"/>
                <a:gd name="connsiteX8" fmla="*/ 5411084 w 7403305"/>
                <a:gd name="connsiteY8" fmla="*/ 1289478 h 1433494"/>
                <a:gd name="connsiteX9" fmla="*/ 3970924 w 7403305"/>
                <a:gd name="connsiteY9" fmla="*/ 1361486 h 1433494"/>
                <a:gd name="connsiteX10" fmla="*/ 2242732 w 7403305"/>
                <a:gd name="connsiteY10" fmla="*/ 1145462 h 1433494"/>
                <a:gd name="connsiteX11" fmla="*/ 802572 w 7403305"/>
                <a:gd name="connsiteY11" fmla="*/ 1001446 h 1433494"/>
                <a:gd name="connsiteX12" fmla="*/ 514540 w 7403305"/>
                <a:gd name="connsiteY12" fmla="*/ 497390 h 1433494"/>
                <a:gd name="connsiteX0" fmla="*/ 514540 w 7403305"/>
                <a:gd name="connsiteY0" fmla="*/ 497390 h 1433494"/>
                <a:gd name="connsiteX1" fmla="*/ 1522652 w 7403305"/>
                <a:gd name="connsiteY1" fmla="*/ 137349 h 1433494"/>
                <a:gd name="connsiteX2" fmla="*/ 2314740 w 7403305"/>
                <a:gd name="connsiteY2" fmla="*/ 209357 h 1433494"/>
                <a:gd name="connsiteX3" fmla="*/ 3322852 w 7403305"/>
                <a:gd name="connsiteY3" fmla="*/ 209357 h 1433494"/>
                <a:gd name="connsiteX4" fmla="*/ 4602563 w 7403305"/>
                <a:gd name="connsiteY4" fmla="*/ 9772 h 1433494"/>
                <a:gd name="connsiteX5" fmla="*/ 5771124 w 7403305"/>
                <a:gd name="connsiteY5" fmla="*/ 425381 h 1433494"/>
                <a:gd name="connsiteX6" fmla="*/ 6995260 w 7403305"/>
                <a:gd name="connsiteY6" fmla="*/ 425382 h 1433494"/>
                <a:gd name="connsiteX7" fmla="*/ 7139276 w 7403305"/>
                <a:gd name="connsiteY7" fmla="*/ 1289478 h 1433494"/>
                <a:gd name="connsiteX8" fmla="*/ 5411084 w 7403305"/>
                <a:gd name="connsiteY8" fmla="*/ 1289478 h 1433494"/>
                <a:gd name="connsiteX9" fmla="*/ 3970924 w 7403305"/>
                <a:gd name="connsiteY9" fmla="*/ 1361486 h 1433494"/>
                <a:gd name="connsiteX10" fmla="*/ 2242732 w 7403305"/>
                <a:gd name="connsiteY10" fmla="*/ 1145462 h 1433494"/>
                <a:gd name="connsiteX11" fmla="*/ 802572 w 7403305"/>
                <a:gd name="connsiteY11" fmla="*/ 1001446 h 1433494"/>
                <a:gd name="connsiteX12" fmla="*/ 514540 w 7403305"/>
                <a:gd name="connsiteY12" fmla="*/ 497390 h 1433494"/>
                <a:gd name="connsiteX0" fmla="*/ 658556 w 7547321"/>
                <a:gd name="connsiteY0" fmla="*/ 497390 h 1433494"/>
                <a:gd name="connsiteX1" fmla="*/ 1522652 w 7547321"/>
                <a:gd name="connsiteY1" fmla="*/ 137349 h 1433494"/>
                <a:gd name="connsiteX2" fmla="*/ 2458756 w 7547321"/>
                <a:gd name="connsiteY2" fmla="*/ 209357 h 1433494"/>
                <a:gd name="connsiteX3" fmla="*/ 3466868 w 7547321"/>
                <a:gd name="connsiteY3" fmla="*/ 209357 h 1433494"/>
                <a:gd name="connsiteX4" fmla="*/ 4746579 w 7547321"/>
                <a:gd name="connsiteY4" fmla="*/ 9772 h 1433494"/>
                <a:gd name="connsiteX5" fmla="*/ 5915140 w 7547321"/>
                <a:gd name="connsiteY5" fmla="*/ 425381 h 1433494"/>
                <a:gd name="connsiteX6" fmla="*/ 7139276 w 7547321"/>
                <a:gd name="connsiteY6" fmla="*/ 425382 h 1433494"/>
                <a:gd name="connsiteX7" fmla="*/ 7283292 w 7547321"/>
                <a:gd name="connsiteY7" fmla="*/ 1289478 h 1433494"/>
                <a:gd name="connsiteX8" fmla="*/ 5555100 w 7547321"/>
                <a:gd name="connsiteY8" fmla="*/ 1289478 h 1433494"/>
                <a:gd name="connsiteX9" fmla="*/ 4114940 w 7547321"/>
                <a:gd name="connsiteY9" fmla="*/ 1361486 h 1433494"/>
                <a:gd name="connsiteX10" fmla="*/ 2386748 w 7547321"/>
                <a:gd name="connsiteY10" fmla="*/ 1145462 h 1433494"/>
                <a:gd name="connsiteX11" fmla="*/ 946588 w 7547321"/>
                <a:gd name="connsiteY11" fmla="*/ 1001446 h 1433494"/>
                <a:gd name="connsiteX12" fmla="*/ 658556 w 7547321"/>
                <a:gd name="connsiteY12" fmla="*/ 497390 h 1433494"/>
                <a:gd name="connsiteX0" fmla="*/ 154500 w 7547321"/>
                <a:gd name="connsiteY0" fmla="*/ 641405 h 1433494"/>
                <a:gd name="connsiteX1" fmla="*/ 1522652 w 7547321"/>
                <a:gd name="connsiteY1" fmla="*/ 137349 h 1433494"/>
                <a:gd name="connsiteX2" fmla="*/ 2458756 w 7547321"/>
                <a:gd name="connsiteY2" fmla="*/ 209357 h 1433494"/>
                <a:gd name="connsiteX3" fmla="*/ 3466868 w 7547321"/>
                <a:gd name="connsiteY3" fmla="*/ 209357 h 1433494"/>
                <a:gd name="connsiteX4" fmla="*/ 4746579 w 7547321"/>
                <a:gd name="connsiteY4" fmla="*/ 9772 h 1433494"/>
                <a:gd name="connsiteX5" fmla="*/ 5915140 w 7547321"/>
                <a:gd name="connsiteY5" fmla="*/ 425381 h 1433494"/>
                <a:gd name="connsiteX6" fmla="*/ 7139276 w 7547321"/>
                <a:gd name="connsiteY6" fmla="*/ 425382 h 1433494"/>
                <a:gd name="connsiteX7" fmla="*/ 7283292 w 7547321"/>
                <a:gd name="connsiteY7" fmla="*/ 1289478 h 1433494"/>
                <a:gd name="connsiteX8" fmla="*/ 5555100 w 7547321"/>
                <a:gd name="connsiteY8" fmla="*/ 1289478 h 1433494"/>
                <a:gd name="connsiteX9" fmla="*/ 4114940 w 7547321"/>
                <a:gd name="connsiteY9" fmla="*/ 1361486 h 1433494"/>
                <a:gd name="connsiteX10" fmla="*/ 2386748 w 7547321"/>
                <a:gd name="connsiteY10" fmla="*/ 1145462 h 1433494"/>
                <a:gd name="connsiteX11" fmla="*/ 946588 w 7547321"/>
                <a:gd name="connsiteY11" fmla="*/ 1001446 h 1433494"/>
                <a:gd name="connsiteX12" fmla="*/ 154500 w 7547321"/>
                <a:gd name="connsiteY12" fmla="*/ 641405 h 1433494"/>
                <a:gd name="connsiteX0" fmla="*/ 154500 w 7547321"/>
                <a:gd name="connsiteY0" fmla="*/ 641405 h 1433494"/>
                <a:gd name="connsiteX1" fmla="*/ 1522652 w 7547321"/>
                <a:gd name="connsiteY1" fmla="*/ 137349 h 1433494"/>
                <a:gd name="connsiteX2" fmla="*/ 2458756 w 7547321"/>
                <a:gd name="connsiteY2" fmla="*/ 209357 h 1433494"/>
                <a:gd name="connsiteX3" fmla="*/ 3466868 w 7547321"/>
                <a:gd name="connsiteY3" fmla="*/ 209357 h 1433494"/>
                <a:gd name="connsiteX4" fmla="*/ 4746579 w 7547321"/>
                <a:gd name="connsiteY4" fmla="*/ 9772 h 1433494"/>
                <a:gd name="connsiteX5" fmla="*/ 5915140 w 7547321"/>
                <a:gd name="connsiteY5" fmla="*/ 425381 h 1433494"/>
                <a:gd name="connsiteX6" fmla="*/ 7139276 w 7547321"/>
                <a:gd name="connsiteY6" fmla="*/ 425382 h 1433494"/>
                <a:gd name="connsiteX7" fmla="*/ 7283292 w 7547321"/>
                <a:gd name="connsiteY7" fmla="*/ 1289478 h 1433494"/>
                <a:gd name="connsiteX8" fmla="*/ 5555100 w 7547321"/>
                <a:gd name="connsiteY8" fmla="*/ 1289478 h 1433494"/>
                <a:gd name="connsiteX9" fmla="*/ 4114940 w 7547321"/>
                <a:gd name="connsiteY9" fmla="*/ 1361486 h 1433494"/>
                <a:gd name="connsiteX10" fmla="*/ 2386748 w 7547321"/>
                <a:gd name="connsiteY10" fmla="*/ 1145462 h 1433494"/>
                <a:gd name="connsiteX11" fmla="*/ 802572 w 7547321"/>
                <a:gd name="connsiteY11" fmla="*/ 857429 h 1433494"/>
                <a:gd name="connsiteX12" fmla="*/ 154500 w 7547321"/>
                <a:gd name="connsiteY12" fmla="*/ 641405 h 1433494"/>
                <a:gd name="connsiteX0" fmla="*/ 154500 w 7547321"/>
                <a:gd name="connsiteY0" fmla="*/ 641405 h 1433494"/>
                <a:gd name="connsiteX1" fmla="*/ 1522652 w 7547321"/>
                <a:gd name="connsiteY1" fmla="*/ 137349 h 1433494"/>
                <a:gd name="connsiteX2" fmla="*/ 2458756 w 7547321"/>
                <a:gd name="connsiteY2" fmla="*/ 209357 h 1433494"/>
                <a:gd name="connsiteX3" fmla="*/ 3466868 w 7547321"/>
                <a:gd name="connsiteY3" fmla="*/ 209357 h 1433494"/>
                <a:gd name="connsiteX4" fmla="*/ 4746579 w 7547321"/>
                <a:gd name="connsiteY4" fmla="*/ 9772 h 1433494"/>
                <a:gd name="connsiteX5" fmla="*/ 5915140 w 7547321"/>
                <a:gd name="connsiteY5" fmla="*/ 425381 h 1433494"/>
                <a:gd name="connsiteX6" fmla="*/ 7139276 w 7547321"/>
                <a:gd name="connsiteY6" fmla="*/ 425382 h 1433494"/>
                <a:gd name="connsiteX7" fmla="*/ 7283292 w 7547321"/>
                <a:gd name="connsiteY7" fmla="*/ 1289478 h 1433494"/>
                <a:gd name="connsiteX8" fmla="*/ 5555100 w 7547321"/>
                <a:gd name="connsiteY8" fmla="*/ 1289478 h 1433494"/>
                <a:gd name="connsiteX9" fmla="*/ 4114940 w 7547321"/>
                <a:gd name="connsiteY9" fmla="*/ 1361486 h 1433494"/>
                <a:gd name="connsiteX10" fmla="*/ 1882692 w 7547321"/>
                <a:gd name="connsiteY10" fmla="*/ 1145461 h 1433494"/>
                <a:gd name="connsiteX11" fmla="*/ 802572 w 7547321"/>
                <a:gd name="connsiteY11" fmla="*/ 857429 h 1433494"/>
                <a:gd name="connsiteX12" fmla="*/ 154500 w 7547321"/>
                <a:gd name="connsiteY12" fmla="*/ 641405 h 1433494"/>
                <a:gd name="connsiteX0" fmla="*/ 154500 w 7547321"/>
                <a:gd name="connsiteY0" fmla="*/ 641405 h 1690319"/>
                <a:gd name="connsiteX1" fmla="*/ 1522652 w 7547321"/>
                <a:gd name="connsiteY1" fmla="*/ 137349 h 1690319"/>
                <a:gd name="connsiteX2" fmla="*/ 2458756 w 7547321"/>
                <a:gd name="connsiteY2" fmla="*/ 209357 h 1690319"/>
                <a:gd name="connsiteX3" fmla="*/ 3466868 w 7547321"/>
                <a:gd name="connsiteY3" fmla="*/ 209357 h 1690319"/>
                <a:gd name="connsiteX4" fmla="*/ 4746579 w 7547321"/>
                <a:gd name="connsiteY4" fmla="*/ 9772 h 1690319"/>
                <a:gd name="connsiteX5" fmla="*/ 5915140 w 7547321"/>
                <a:gd name="connsiteY5" fmla="*/ 425381 h 1690319"/>
                <a:gd name="connsiteX6" fmla="*/ 7139276 w 7547321"/>
                <a:gd name="connsiteY6" fmla="*/ 425382 h 1690319"/>
                <a:gd name="connsiteX7" fmla="*/ 7283292 w 7547321"/>
                <a:gd name="connsiteY7" fmla="*/ 1289478 h 1690319"/>
                <a:gd name="connsiteX8" fmla="*/ 5555100 w 7547321"/>
                <a:gd name="connsiteY8" fmla="*/ 1289478 h 1690319"/>
                <a:gd name="connsiteX9" fmla="*/ 4114940 w 7547321"/>
                <a:gd name="connsiteY9" fmla="*/ 1361486 h 1690319"/>
                <a:gd name="connsiteX10" fmla="*/ 1882692 w 7547321"/>
                <a:gd name="connsiteY10" fmla="*/ 1145461 h 1690319"/>
                <a:gd name="connsiteX11" fmla="*/ 802572 w 7547321"/>
                <a:gd name="connsiteY11" fmla="*/ 857429 h 1690319"/>
                <a:gd name="connsiteX12" fmla="*/ 154500 w 7547321"/>
                <a:gd name="connsiteY12" fmla="*/ 641405 h 1690319"/>
                <a:gd name="connsiteX0" fmla="*/ 154500 w 7547321"/>
                <a:gd name="connsiteY0" fmla="*/ 641405 h 1690319"/>
                <a:gd name="connsiteX1" fmla="*/ 1522652 w 7547321"/>
                <a:gd name="connsiteY1" fmla="*/ 137349 h 1690319"/>
                <a:gd name="connsiteX2" fmla="*/ 2458756 w 7547321"/>
                <a:gd name="connsiteY2" fmla="*/ 209357 h 1690319"/>
                <a:gd name="connsiteX3" fmla="*/ 3466868 w 7547321"/>
                <a:gd name="connsiteY3" fmla="*/ 209357 h 1690319"/>
                <a:gd name="connsiteX4" fmla="*/ 4746579 w 7547321"/>
                <a:gd name="connsiteY4" fmla="*/ 9772 h 1690319"/>
                <a:gd name="connsiteX5" fmla="*/ 5915140 w 7547321"/>
                <a:gd name="connsiteY5" fmla="*/ 425381 h 1690319"/>
                <a:gd name="connsiteX6" fmla="*/ 7139276 w 7547321"/>
                <a:gd name="connsiteY6" fmla="*/ 425382 h 1690319"/>
                <a:gd name="connsiteX7" fmla="*/ 7283292 w 7547321"/>
                <a:gd name="connsiteY7" fmla="*/ 1289478 h 1690319"/>
                <a:gd name="connsiteX8" fmla="*/ 5555100 w 7547321"/>
                <a:gd name="connsiteY8" fmla="*/ 1289478 h 1690319"/>
                <a:gd name="connsiteX9" fmla="*/ 4114940 w 7547321"/>
                <a:gd name="connsiteY9" fmla="*/ 1361486 h 1690319"/>
                <a:gd name="connsiteX10" fmla="*/ 1882692 w 7547321"/>
                <a:gd name="connsiteY10" fmla="*/ 1145461 h 1690319"/>
                <a:gd name="connsiteX11" fmla="*/ 802572 w 7547321"/>
                <a:gd name="connsiteY11" fmla="*/ 857429 h 1690319"/>
                <a:gd name="connsiteX12" fmla="*/ 154500 w 7547321"/>
                <a:gd name="connsiteY12" fmla="*/ 641405 h 1690319"/>
                <a:gd name="connsiteX0" fmla="*/ 154500 w 7547321"/>
                <a:gd name="connsiteY0" fmla="*/ 641405 h 1834335"/>
                <a:gd name="connsiteX1" fmla="*/ 1522652 w 7547321"/>
                <a:gd name="connsiteY1" fmla="*/ 137349 h 1834335"/>
                <a:gd name="connsiteX2" fmla="*/ 2458756 w 7547321"/>
                <a:gd name="connsiteY2" fmla="*/ 209357 h 1834335"/>
                <a:gd name="connsiteX3" fmla="*/ 3466868 w 7547321"/>
                <a:gd name="connsiteY3" fmla="*/ 209357 h 1834335"/>
                <a:gd name="connsiteX4" fmla="*/ 4746579 w 7547321"/>
                <a:gd name="connsiteY4" fmla="*/ 9772 h 1834335"/>
                <a:gd name="connsiteX5" fmla="*/ 5915140 w 7547321"/>
                <a:gd name="connsiteY5" fmla="*/ 425381 h 1834335"/>
                <a:gd name="connsiteX6" fmla="*/ 7139276 w 7547321"/>
                <a:gd name="connsiteY6" fmla="*/ 425382 h 1834335"/>
                <a:gd name="connsiteX7" fmla="*/ 7283292 w 7547321"/>
                <a:gd name="connsiteY7" fmla="*/ 1289478 h 1834335"/>
                <a:gd name="connsiteX8" fmla="*/ 5555100 w 7547321"/>
                <a:gd name="connsiteY8" fmla="*/ 1289478 h 1834335"/>
                <a:gd name="connsiteX9" fmla="*/ 4114940 w 7547321"/>
                <a:gd name="connsiteY9" fmla="*/ 1361486 h 1834335"/>
                <a:gd name="connsiteX10" fmla="*/ 2098716 w 7547321"/>
                <a:gd name="connsiteY10" fmla="*/ 1289477 h 1834335"/>
                <a:gd name="connsiteX11" fmla="*/ 802572 w 7547321"/>
                <a:gd name="connsiteY11" fmla="*/ 857429 h 1834335"/>
                <a:gd name="connsiteX12" fmla="*/ 154500 w 7547321"/>
                <a:gd name="connsiteY12" fmla="*/ 641405 h 1834335"/>
                <a:gd name="connsiteX0" fmla="*/ 154500 w 7547321"/>
                <a:gd name="connsiteY0" fmla="*/ 641405 h 1834335"/>
                <a:gd name="connsiteX1" fmla="*/ 1522652 w 7547321"/>
                <a:gd name="connsiteY1" fmla="*/ 137349 h 1834335"/>
                <a:gd name="connsiteX2" fmla="*/ 2458756 w 7547321"/>
                <a:gd name="connsiteY2" fmla="*/ 209357 h 1834335"/>
                <a:gd name="connsiteX3" fmla="*/ 3466868 w 7547321"/>
                <a:gd name="connsiteY3" fmla="*/ 209357 h 1834335"/>
                <a:gd name="connsiteX4" fmla="*/ 4746579 w 7547321"/>
                <a:gd name="connsiteY4" fmla="*/ 9772 h 1834335"/>
                <a:gd name="connsiteX5" fmla="*/ 5915140 w 7547321"/>
                <a:gd name="connsiteY5" fmla="*/ 425381 h 1834335"/>
                <a:gd name="connsiteX6" fmla="*/ 7139276 w 7547321"/>
                <a:gd name="connsiteY6" fmla="*/ 425382 h 1834335"/>
                <a:gd name="connsiteX7" fmla="*/ 7283292 w 7547321"/>
                <a:gd name="connsiteY7" fmla="*/ 1289478 h 1834335"/>
                <a:gd name="connsiteX8" fmla="*/ 5555100 w 7547321"/>
                <a:gd name="connsiteY8" fmla="*/ 1289478 h 1834335"/>
                <a:gd name="connsiteX9" fmla="*/ 4114940 w 7547321"/>
                <a:gd name="connsiteY9" fmla="*/ 1361486 h 1834335"/>
                <a:gd name="connsiteX10" fmla="*/ 2098716 w 7547321"/>
                <a:gd name="connsiteY10" fmla="*/ 1289477 h 1834335"/>
                <a:gd name="connsiteX11" fmla="*/ 802572 w 7547321"/>
                <a:gd name="connsiteY11" fmla="*/ 857429 h 1834335"/>
                <a:gd name="connsiteX12" fmla="*/ 154500 w 7547321"/>
                <a:gd name="connsiteY12" fmla="*/ 641405 h 1834335"/>
                <a:gd name="connsiteX0" fmla="*/ 154500 w 7547321"/>
                <a:gd name="connsiteY0" fmla="*/ 641405 h 1834335"/>
                <a:gd name="connsiteX1" fmla="*/ 1522652 w 7547321"/>
                <a:gd name="connsiteY1" fmla="*/ 137349 h 1834335"/>
                <a:gd name="connsiteX2" fmla="*/ 2458756 w 7547321"/>
                <a:gd name="connsiteY2" fmla="*/ 209357 h 1834335"/>
                <a:gd name="connsiteX3" fmla="*/ 3466868 w 7547321"/>
                <a:gd name="connsiteY3" fmla="*/ 209357 h 1834335"/>
                <a:gd name="connsiteX4" fmla="*/ 4746579 w 7547321"/>
                <a:gd name="connsiteY4" fmla="*/ 9772 h 1834335"/>
                <a:gd name="connsiteX5" fmla="*/ 5915140 w 7547321"/>
                <a:gd name="connsiteY5" fmla="*/ 425381 h 1834335"/>
                <a:gd name="connsiteX6" fmla="*/ 7139276 w 7547321"/>
                <a:gd name="connsiteY6" fmla="*/ 425382 h 1834335"/>
                <a:gd name="connsiteX7" fmla="*/ 7283292 w 7547321"/>
                <a:gd name="connsiteY7" fmla="*/ 1289478 h 1834335"/>
                <a:gd name="connsiteX8" fmla="*/ 5555100 w 7547321"/>
                <a:gd name="connsiteY8" fmla="*/ 1289478 h 1834335"/>
                <a:gd name="connsiteX9" fmla="*/ 4114940 w 7547321"/>
                <a:gd name="connsiteY9" fmla="*/ 1361486 h 1834335"/>
                <a:gd name="connsiteX10" fmla="*/ 2098716 w 7547321"/>
                <a:gd name="connsiteY10" fmla="*/ 1289477 h 1834335"/>
                <a:gd name="connsiteX11" fmla="*/ 802572 w 7547321"/>
                <a:gd name="connsiteY11" fmla="*/ 857429 h 1834335"/>
                <a:gd name="connsiteX12" fmla="*/ 154500 w 7547321"/>
                <a:gd name="connsiteY12" fmla="*/ 641405 h 1834335"/>
                <a:gd name="connsiteX0" fmla="*/ 154500 w 7547321"/>
                <a:gd name="connsiteY0" fmla="*/ 641405 h 1834335"/>
                <a:gd name="connsiteX1" fmla="*/ 1522652 w 7547321"/>
                <a:gd name="connsiteY1" fmla="*/ 137349 h 1834335"/>
                <a:gd name="connsiteX2" fmla="*/ 2458756 w 7547321"/>
                <a:gd name="connsiteY2" fmla="*/ 209357 h 1834335"/>
                <a:gd name="connsiteX3" fmla="*/ 3466868 w 7547321"/>
                <a:gd name="connsiteY3" fmla="*/ 209357 h 1834335"/>
                <a:gd name="connsiteX4" fmla="*/ 4746579 w 7547321"/>
                <a:gd name="connsiteY4" fmla="*/ 9772 h 1834335"/>
                <a:gd name="connsiteX5" fmla="*/ 5915140 w 7547321"/>
                <a:gd name="connsiteY5" fmla="*/ 425381 h 1834335"/>
                <a:gd name="connsiteX6" fmla="*/ 7139276 w 7547321"/>
                <a:gd name="connsiteY6" fmla="*/ 425382 h 1834335"/>
                <a:gd name="connsiteX7" fmla="*/ 7283292 w 7547321"/>
                <a:gd name="connsiteY7" fmla="*/ 1289478 h 1834335"/>
                <a:gd name="connsiteX8" fmla="*/ 5555100 w 7547321"/>
                <a:gd name="connsiteY8" fmla="*/ 1289478 h 1834335"/>
                <a:gd name="connsiteX9" fmla="*/ 4114940 w 7547321"/>
                <a:gd name="connsiteY9" fmla="*/ 1361486 h 1834335"/>
                <a:gd name="connsiteX10" fmla="*/ 2098716 w 7547321"/>
                <a:gd name="connsiteY10" fmla="*/ 1289477 h 1834335"/>
                <a:gd name="connsiteX11" fmla="*/ 802572 w 7547321"/>
                <a:gd name="connsiteY11" fmla="*/ 857429 h 1834335"/>
                <a:gd name="connsiteX12" fmla="*/ 154500 w 7547321"/>
                <a:gd name="connsiteY12" fmla="*/ 641405 h 1834335"/>
                <a:gd name="connsiteX0" fmla="*/ 154500 w 7547321"/>
                <a:gd name="connsiteY0" fmla="*/ 641405 h 1834335"/>
                <a:gd name="connsiteX1" fmla="*/ 1522652 w 7547321"/>
                <a:gd name="connsiteY1" fmla="*/ 137349 h 1834335"/>
                <a:gd name="connsiteX2" fmla="*/ 2458756 w 7547321"/>
                <a:gd name="connsiteY2" fmla="*/ 209357 h 1834335"/>
                <a:gd name="connsiteX3" fmla="*/ 3466868 w 7547321"/>
                <a:gd name="connsiteY3" fmla="*/ 209357 h 1834335"/>
                <a:gd name="connsiteX4" fmla="*/ 4746579 w 7547321"/>
                <a:gd name="connsiteY4" fmla="*/ 9772 h 1834335"/>
                <a:gd name="connsiteX5" fmla="*/ 5915140 w 7547321"/>
                <a:gd name="connsiteY5" fmla="*/ 425381 h 1834335"/>
                <a:gd name="connsiteX6" fmla="*/ 7139276 w 7547321"/>
                <a:gd name="connsiteY6" fmla="*/ 425382 h 1834335"/>
                <a:gd name="connsiteX7" fmla="*/ 7283292 w 7547321"/>
                <a:gd name="connsiteY7" fmla="*/ 1289478 h 1834335"/>
                <a:gd name="connsiteX8" fmla="*/ 5555100 w 7547321"/>
                <a:gd name="connsiteY8" fmla="*/ 1289478 h 1834335"/>
                <a:gd name="connsiteX9" fmla="*/ 4114940 w 7547321"/>
                <a:gd name="connsiteY9" fmla="*/ 1361486 h 1834335"/>
                <a:gd name="connsiteX10" fmla="*/ 2098716 w 7547321"/>
                <a:gd name="connsiteY10" fmla="*/ 1289477 h 1834335"/>
                <a:gd name="connsiteX11" fmla="*/ 802572 w 7547321"/>
                <a:gd name="connsiteY11" fmla="*/ 857429 h 1834335"/>
                <a:gd name="connsiteX12" fmla="*/ 154500 w 7547321"/>
                <a:gd name="connsiteY12" fmla="*/ 641405 h 1834335"/>
                <a:gd name="connsiteX0" fmla="*/ 154500 w 7547321"/>
                <a:gd name="connsiteY0" fmla="*/ 641405 h 1834335"/>
                <a:gd name="connsiteX1" fmla="*/ 1522652 w 7547321"/>
                <a:gd name="connsiteY1" fmla="*/ 137349 h 1834335"/>
                <a:gd name="connsiteX2" fmla="*/ 2458756 w 7547321"/>
                <a:gd name="connsiteY2" fmla="*/ 209357 h 1834335"/>
                <a:gd name="connsiteX3" fmla="*/ 3466868 w 7547321"/>
                <a:gd name="connsiteY3" fmla="*/ 209357 h 1834335"/>
                <a:gd name="connsiteX4" fmla="*/ 4746579 w 7547321"/>
                <a:gd name="connsiteY4" fmla="*/ 9772 h 1834335"/>
                <a:gd name="connsiteX5" fmla="*/ 5915140 w 7547321"/>
                <a:gd name="connsiteY5" fmla="*/ 425381 h 1834335"/>
                <a:gd name="connsiteX6" fmla="*/ 7139276 w 7547321"/>
                <a:gd name="connsiteY6" fmla="*/ 425382 h 1834335"/>
                <a:gd name="connsiteX7" fmla="*/ 7283292 w 7547321"/>
                <a:gd name="connsiteY7" fmla="*/ 1289478 h 1834335"/>
                <a:gd name="connsiteX8" fmla="*/ 5555100 w 7547321"/>
                <a:gd name="connsiteY8" fmla="*/ 1289478 h 1834335"/>
                <a:gd name="connsiteX9" fmla="*/ 4114940 w 7547321"/>
                <a:gd name="connsiteY9" fmla="*/ 1361486 h 1834335"/>
                <a:gd name="connsiteX10" fmla="*/ 2098716 w 7547321"/>
                <a:gd name="connsiteY10" fmla="*/ 1289477 h 1834335"/>
                <a:gd name="connsiteX11" fmla="*/ 802572 w 7547321"/>
                <a:gd name="connsiteY11" fmla="*/ 857429 h 1834335"/>
                <a:gd name="connsiteX12" fmla="*/ 154500 w 7547321"/>
                <a:gd name="connsiteY12" fmla="*/ 641405 h 1834335"/>
                <a:gd name="connsiteX0" fmla="*/ 370524 w 7763345"/>
                <a:gd name="connsiteY0" fmla="*/ 641405 h 1834335"/>
                <a:gd name="connsiteX1" fmla="*/ 1522652 w 7763345"/>
                <a:gd name="connsiteY1" fmla="*/ 209357 h 1834335"/>
                <a:gd name="connsiteX2" fmla="*/ 2674780 w 7763345"/>
                <a:gd name="connsiteY2" fmla="*/ 209357 h 1834335"/>
                <a:gd name="connsiteX3" fmla="*/ 3682892 w 7763345"/>
                <a:gd name="connsiteY3" fmla="*/ 209357 h 1834335"/>
                <a:gd name="connsiteX4" fmla="*/ 4962603 w 7763345"/>
                <a:gd name="connsiteY4" fmla="*/ 9772 h 1834335"/>
                <a:gd name="connsiteX5" fmla="*/ 6131164 w 7763345"/>
                <a:gd name="connsiteY5" fmla="*/ 425381 h 1834335"/>
                <a:gd name="connsiteX6" fmla="*/ 7355300 w 7763345"/>
                <a:gd name="connsiteY6" fmla="*/ 425382 h 1834335"/>
                <a:gd name="connsiteX7" fmla="*/ 7499316 w 7763345"/>
                <a:gd name="connsiteY7" fmla="*/ 1289478 h 1834335"/>
                <a:gd name="connsiteX8" fmla="*/ 5771124 w 7763345"/>
                <a:gd name="connsiteY8" fmla="*/ 1289478 h 1834335"/>
                <a:gd name="connsiteX9" fmla="*/ 4330964 w 7763345"/>
                <a:gd name="connsiteY9" fmla="*/ 1361486 h 1834335"/>
                <a:gd name="connsiteX10" fmla="*/ 2314740 w 7763345"/>
                <a:gd name="connsiteY10" fmla="*/ 1289477 h 1834335"/>
                <a:gd name="connsiteX11" fmla="*/ 1018596 w 7763345"/>
                <a:gd name="connsiteY11" fmla="*/ 857429 h 1834335"/>
                <a:gd name="connsiteX12" fmla="*/ 370524 w 7763345"/>
                <a:gd name="connsiteY12" fmla="*/ 641405 h 1834335"/>
                <a:gd name="connsiteX0" fmla="*/ 151029 w 7543850"/>
                <a:gd name="connsiteY0" fmla="*/ 722834 h 1915764"/>
                <a:gd name="connsiteX1" fmla="*/ 1303157 w 7543850"/>
                <a:gd name="connsiteY1" fmla="*/ 290786 h 1915764"/>
                <a:gd name="connsiteX2" fmla="*/ 2455285 w 7543850"/>
                <a:gd name="connsiteY2" fmla="*/ 290786 h 1915764"/>
                <a:gd name="connsiteX3" fmla="*/ 3463397 w 7543850"/>
                <a:gd name="connsiteY3" fmla="*/ 290786 h 1915764"/>
                <a:gd name="connsiteX4" fmla="*/ 4743108 w 7543850"/>
                <a:gd name="connsiteY4" fmla="*/ 91201 h 1915764"/>
                <a:gd name="connsiteX5" fmla="*/ 5911669 w 7543850"/>
                <a:gd name="connsiteY5" fmla="*/ 506810 h 1915764"/>
                <a:gd name="connsiteX6" fmla="*/ 7135805 w 7543850"/>
                <a:gd name="connsiteY6" fmla="*/ 506811 h 1915764"/>
                <a:gd name="connsiteX7" fmla="*/ 7279821 w 7543850"/>
                <a:gd name="connsiteY7" fmla="*/ 1370907 h 1915764"/>
                <a:gd name="connsiteX8" fmla="*/ 5551629 w 7543850"/>
                <a:gd name="connsiteY8" fmla="*/ 1370907 h 1915764"/>
                <a:gd name="connsiteX9" fmla="*/ 4111469 w 7543850"/>
                <a:gd name="connsiteY9" fmla="*/ 1442915 h 1915764"/>
                <a:gd name="connsiteX10" fmla="*/ 2095245 w 7543850"/>
                <a:gd name="connsiteY10" fmla="*/ 1370906 h 1915764"/>
                <a:gd name="connsiteX11" fmla="*/ 799101 w 7543850"/>
                <a:gd name="connsiteY11" fmla="*/ 938858 h 1915764"/>
                <a:gd name="connsiteX12" fmla="*/ 151029 w 7543850"/>
                <a:gd name="connsiteY12" fmla="*/ 722834 h 1915764"/>
                <a:gd name="connsiteX0" fmla="*/ 151029 w 7543850"/>
                <a:gd name="connsiteY0" fmla="*/ 959962 h 2152892"/>
                <a:gd name="connsiteX1" fmla="*/ 1303157 w 7543850"/>
                <a:gd name="connsiteY1" fmla="*/ 527914 h 2152892"/>
                <a:gd name="connsiteX2" fmla="*/ 2455285 w 7543850"/>
                <a:gd name="connsiteY2" fmla="*/ 527914 h 2152892"/>
                <a:gd name="connsiteX3" fmla="*/ 3463397 w 7543850"/>
                <a:gd name="connsiteY3" fmla="*/ 527914 h 2152892"/>
                <a:gd name="connsiteX4" fmla="*/ 4743108 w 7543850"/>
                <a:gd name="connsiteY4" fmla="*/ 328329 h 2152892"/>
                <a:gd name="connsiteX5" fmla="*/ 5911669 w 7543850"/>
                <a:gd name="connsiteY5" fmla="*/ 743938 h 2152892"/>
                <a:gd name="connsiteX6" fmla="*/ 7135805 w 7543850"/>
                <a:gd name="connsiteY6" fmla="*/ 743939 h 2152892"/>
                <a:gd name="connsiteX7" fmla="*/ 7279821 w 7543850"/>
                <a:gd name="connsiteY7" fmla="*/ 1608035 h 2152892"/>
                <a:gd name="connsiteX8" fmla="*/ 5551629 w 7543850"/>
                <a:gd name="connsiteY8" fmla="*/ 1608035 h 2152892"/>
                <a:gd name="connsiteX9" fmla="*/ 4111469 w 7543850"/>
                <a:gd name="connsiteY9" fmla="*/ 1680043 h 2152892"/>
                <a:gd name="connsiteX10" fmla="*/ 2095245 w 7543850"/>
                <a:gd name="connsiteY10" fmla="*/ 1608034 h 2152892"/>
                <a:gd name="connsiteX11" fmla="*/ 799101 w 7543850"/>
                <a:gd name="connsiteY11" fmla="*/ 1175986 h 2152892"/>
                <a:gd name="connsiteX12" fmla="*/ 151029 w 7543850"/>
                <a:gd name="connsiteY12" fmla="*/ 959962 h 2152892"/>
                <a:gd name="connsiteX0" fmla="*/ 151029 w 7543850"/>
                <a:gd name="connsiteY0" fmla="*/ 959962 h 2152892"/>
                <a:gd name="connsiteX1" fmla="*/ 1303157 w 7543850"/>
                <a:gd name="connsiteY1" fmla="*/ 527914 h 2152892"/>
                <a:gd name="connsiteX2" fmla="*/ 2455285 w 7543850"/>
                <a:gd name="connsiteY2" fmla="*/ 527914 h 2152892"/>
                <a:gd name="connsiteX3" fmla="*/ 3463397 w 7543850"/>
                <a:gd name="connsiteY3" fmla="*/ 527914 h 2152892"/>
                <a:gd name="connsiteX4" fmla="*/ 4743108 w 7543850"/>
                <a:gd name="connsiteY4" fmla="*/ 328329 h 2152892"/>
                <a:gd name="connsiteX5" fmla="*/ 5911669 w 7543850"/>
                <a:gd name="connsiteY5" fmla="*/ 743938 h 2152892"/>
                <a:gd name="connsiteX6" fmla="*/ 7135805 w 7543850"/>
                <a:gd name="connsiteY6" fmla="*/ 743939 h 2152892"/>
                <a:gd name="connsiteX7" fmla="*/ 7279821 w 7543850"/>
                <a:gd name="connsiteY7" fmla="*/ 1608035 h 2152892"/>
                <a:gd name="connsiteX8" fmla="*/ 5551629 w 7543850"/>
                <a:gd name="connsiteY8" fmla="*/ 1608035 h 2152892"/>
                <a:gd name="connsiteX9" fmla="*/ 4111469 w 7543850"/>
                <a:gd name="connsiteY9" fmla="*/ 1680043 h 2152892"/>
                <a:gd name="connsiteX10" fmla="*/ 2095245 w 7543850"/>
                <a:gd name="connsiteY10" fmla="*/ 1608034 h 2152892"/>
                <a:gd name="connsiteX11" fmla="*/ 799101 w 7543850"/>
                <a:gd name="connsiteY11" fmla="*/ 1175986 h 2152892"/>
                <a:gd name="connsiteX12" fmla="*/ 151029 w 7543850"/>
                <a:gd name="connsiteY12" fmla="*/ 959962 h 2152892"/>
                <a:gd name="connsiteX0" fmla="*/ 151029 w 7543850"/>
                <a:gd name="connsiteY0" fmla="*/ 722834 h 1915764"/>
                <a:gd name="connsiteX1" fmla="*/ 1303157 w 7543850"/>
                <a:gd name="connsiteY1" fmla="*/ 290786 h 1915764"/>
                <a:gd name="connsiteX2" fmla="*/ 2455285 w 7543850"/>
                <a:gd name="connsiteY2" fmla="*/ 290786 h 1915764"/>
                <a:gd name="connsiteX3" fmla="*/ 3463397 w 7543850"/>
                <a:gd name="connsiteY3" fmla="*/ 290786 h 1915764"/>
                <a:gd name="connsiteX4" fmla="*/ 4743108 w 7543850"/>
                <a:gd name="connsiteY4" fmla="*/ 91201 h 1915764"/>
                <a:gd name="connsiteX5" fmla="*/ 5911669 w 7543850"/>
                <a:gd name="connsiteY5" fmla="*/ 506810 h 1915764"/>
                <a:gd name="connsiteX6" fmla="*/ 7135805 w 7543850"/>
                <a:gd name="connsiteY6" fmla="*/ 506811 h 1915764"/>
                <a:gd name="connsiteX7" fmla="*/ 7279821 w 7543850"/>
                <a:gd name="connsiteY7" fmla="*/ 1370907 h 1915764"/>
                <a:gd name="connsiteX8" fmla="*/ 5551629 w 7543850"/>
                <a:gd name="connsiteY8" fmla="*/ 1370907 h 1915764"/>
                <a:gd name="connsiteX9" fmla="*/ 4111469 w 7543850"/>
                <a:gd name="connsiteY9" fmla="*/ 1442915 h 1915764"/>
                <a:gd name="connsiteX10" fmla="*/ 2095245 w 7543850"/>
                <a:gd name="connsiteY10" fmla="*/ 1370906 h 1915764"/>
                <a:gd name="connsiteX11" fmla="*/ 799101 w 7543850"/>
                <a:gd name="connsiteY11" fmla="*/ 938858 h 1915764"/>
                <a:gd name="connsiteX12" fmla="*/ 151029 w 7543850"/>
                <a:gd name="connsiteY12" fmla="*/ 722834 h 1915764"/>
                <a:gd name="connsiteX0" fmla="*/ 151029 w 7543850"/>
                <a:gd name="connsiteY0" fmla="*/ 805458 h 1998388"/>
                <a:gd name="connsiteX1" fmla="*/ 1303157 w 7543850"/>
                <a:gd name="connsiteY1" fmla="*/ 373410 h 1998388"/>
                <a:gd name="connsiteX2" fmla="*/ 2455284 w 7543850"/>
                <a:gd name="connsiteY2" fmla="*/ 157386 h 1998388"/>
                <a:gd name="connsiteX3" fmla="*/ 3463397 w 7543850"/>
                <a:gd name="connsiteY3" fmla="*/ 373410 h 1998388"/>
                <a:gd name="connsiteX4" fmla="*/ 4743108 w 7543850"/>
                <a:gd name="connsiteY4" fmla="*/ 173825 h 1998388"/>
                <a:gd name="connsiteX5" fmla="*/ 5911669 w 7543850"/>
                <a:gd name="connsiteY5" fmla="*/ 589434 h 1998388"/>
                <a:gd name="connsiteX6" fmla="*/ 7135805 w 7543850"/>
                <a:gd name="connsiteY6" fmla="*/ 589435 h 1998388"/>
                <a:gd name="connsiteX7" fmla="*/ 7279821 w 7543850"/>
                <a:gd name="connsiteY7" fmla="*/ 1453531 h 1998388"/>
                <a:gd name="connsiteX8" fmla="*/ 5551629 w 7543850"/>
                <a:gd name="connsiteY8" fmla="*/ 1453531 h 1998388"/>
                <a:gd name="connsiteX9" fmla="*/ 4111469 w 7543850"/>
                <a:gd name="connsiteY9" fmla="*/ 1525539 h 1998388"/>
                <a:gd name="connsiteX10" fmla="*/ 2095245 w 7543850"/>
                <a:gd name="connsiteY10" fmla="*/ 1453530 h 1998388"/>
                <a:gd name="connsiteX11" fmla="*/ 799101 w 7543850"/>
                <a:gd name="connsiteY11" fmla="*/ 1021482 h 1998388"/>
                <a:gd name="connsiteX12" fmla="*/ 151029 w 7543850"/>
                <a:gd name="connsiteY12" fmla="*/ 805458 h 1998388"/>
                <a:gd name="connsiteX0" fmla="*/ 151029 w 7543850"/>
                <a:gd name="connsiteY0" fmla="*/ 917129 h 2110059"/>
                <a:gd name="connsiteX1" fmla="*/ 1303157 w 7543850"/>
                <a:gd name="connsiteY1" fmla="*/ 485081 h 2110059"/>
                <a:gd name="connsiteX2" fmla="*/ 2455284 w 7543850"/>
                <a:gd name="connsiteY2" fmla="*/ 269057 h 2110059"/>
                <a:gd name="connsiteX3" fmla="*/ 3463397 w 7543850"/>
                <a:gd name="connsiteY3" fmla="*/ 485081 h 2110059"/>
                <a:gd name="connsiteX4" fmla="*/ 4743108 w 7543850"/>
                <a:gd name="connsiteY4" fmla="*/ 285496 h 2110059"/>
                <a:gd name="connsiteX5" fmla="*/ 5911669 w 7543850"/>
                <a:gd name="connsiteY5" fmla="*/ 701105 h 2110059"/>
                <a:gd name="connsiteX6" fmla="*/ 7135805 w 7543850"/>
                <a:gd name="connsiteY6" fmla="*/ 701106 h 2110059"/>
                <a:gd name="connsiteX7" fmla="*/ 7279821 w 7543850"/>
                <a:gd name="connsiteY7" fmla="*/ 1565202 h 2110059"/>
                <a:gd name="connsiteX8" fmla="*/ 5551629 w 7543850"/>
                <a:gd name="connsiteY8" fmla="*/ 1565202 h 2110059"/>
                <a:gd name="connsiteX9" fmla="*/ 4111469 w 7543850"/>
                <a:gd name="connsiteY9" fmla="*/ 1637210 h 2110059"/>
                <a:gd name="connsiteX10" fmla="*/ 2095245 w 7543850"/>
                <a:gd name="connsiteY10" fmla="*/ 1565201 h 2110059"/>
                <a:gd name="connsiteX11" fmla="*/ 799101 w 7543850"/>
                <a:gd name="connsiteY11" fmla="*/ 1133153 h 2110059"/>
                <a:gd name="connsiteX12" fmla="*/ 151029 w 7543850"/>
                <a:gd name="connsiteY12" fmla="*/ 917129 h 2110059"/>
                <a:gd name="connsiteX0" fmla="*/ 151029 w 7543850"/>
                <a:gd name="connsiteY0" fmla="*/ 917129 h 2110059"/>
                <a:gd name="connsiteX1" fmla="*/ 1303157 w 7543850"/>
                <a:gd name="connsiteY1" fmla="*/ 485081 h 2110059"/>
                <a:gd name="connsiteX2" fmla="*/ 2455284 w 7543850"/>
                <a:gd name="connsiteY2" fmla="*/ 269057 h 2110059"/>
                <a:gd name="connsiteX3" fmla="*/ 3463397 w 7543850"/>
                <a:gd name="connsiteY3" fmla="*/ 485081 h 2110059"/>
                <a:gd name="connsiteX4" fmla="*/ 4743108 w 7543850"/>
                <a:gd name="connsiteY4" fmla="*/ 285496 h 2110059"/>
                <a:gd name="connsiteX5" fmla="*/ 5911669 w 7543850"/>
                <a:gd name="connsiteY5" fmla="*/ 701105 h 2110059"/>
                <a:gd name="connsiteX6" fmla="*/ 7135805 w 7543850"/>
                <a:gd name="connsiteY6" fmla="*/ 701106 h 2110059"/>
                <a:gd name="connsiteX7" fmla="*/ 7279821 w 7543850"/>
                <a:gd name="connsiteY7" fmla="*/ 1565202 h 2110059"/>
                <a:gd name="connsiteX8" fmla="*/ 5551629 w 7543850"/>
                <a:gd name="connsiteY8" fmla="*/ 1565202 h 2110059"/>
                <a:gd name="connsiteX9" fmla="*/ 4111469 w 7543850"/>
                <a:gd name="connsiteY9" fmla="*/ 1637210 h 2110059"/>
                <a:gd name="connsiteX10" fmla="*/ 2095245 w 7543850"/>
                <a:gd name="connsiteY10" fmla="*/ 1565201 h 2110059"/>
                <a:gd name="connsiteX11" fmla="*/ 799101 w 7543850"/>
                <a:gd name="connsiteY11" fmla="*/ 1133153 h 2110059"/>
                <a:gd name="connsiteX12" fmla="*/ 151029 w 7543850"/>
                <a:gd name="connsiteY12" fmla="*/ 917129 h 2110059"/>
                <a:gd name="connsiteX0" fmla="*/ 151029 w 7543850"/>
                <a:gd name="connsiteY0" fmla="*/ 917129 h 2110059"/>
                <a:gd name="connsiteX1" fmla="*/ 1303157 w 7543850"/>
                <a:gd name="connsiteY1" fmla="*/ 485081 h 2110059"/>
                <a:gd name="connsiteX2" fmla="*/ 2455284 w 7543850"/>
                <a:gd name="connsiteY2" fmla="*/ 269057 h 2110059"/>
                <a:gd name="connsiteX3" fmla="*/ 3031348 w 7543850"/>
                <a:gd name="connsiteY3" fmla="*/ 125042 h 2110059"/>
                <a:gd name="connsiteX4" fmla="*/ 3463397 w 7543850"/>
                <a:gd name="connsiteY4" fmla="*/ 485081 h 2110059"/>
                <a:gd name="connsiteX5" fmla="*/ 4743108 w 7543850"/>
                <a:gd name="connsiteY5" fmla="*/ 285496 h 2110059"/>
                <a:gd name="connsiteX6" fmla="*/ 5911669 w 7543850"/>
                <a:gd name="connsiteY6" fmla="*/ 701105 h 2110059"/>
                <a:gd name="connsiteX7" fmla="*/ 7135805 w 7543850"/>
                <a:gd name="connsiteY7" fmla="*/ 701106 h 2110059"/>
                <a:gd name="connsiteX8" fmla="*/ 7279821 w 7543850"/>
                <a:gd name="connsiteY8" fmla="*/ 1565202 h 2110059"/>
                <a:gd name="connsiteX9" fmla="*/ 5551629 w 7543850"/>
                <a:gd name="connsiteY9" fmla="*/ 1565202 h 2110059"/>
                <a:gd name="connsiteX10" fmla="*/ 4111469 w 7543850"/>
                <a:gd name="connsiteY10" fmla="*/ 1637210 h 2110059"/>
                <a:gd name="connsiteX11" fmla="*/ 2095245 w 7543850"/>
                <a:gd name="connsiteY11" fmla="*/ 1565201 h 2110059"/>
                <a:gd name="connsiteX12" fmla="*/ 799101 w 7543850"/>
                <a:gd name="connsiteY12" fmla="*/ 1133153 h 2110059"/>
                <a:gd name="connsiteX13" fmla="*/ 151029 w 7543850"/>
                <a:gd name="connsiteY13" fmla="*/ 917129 h 2110059"/>
                <a:gd name="connsiteX0" fmla="*/ 151029 w 7543850"/>
                <a:gd name="connsiteY0" fmla="*/ 917129 h 2110059"/>
                <a:gd name="connsiteX1" fmla="*/ 1303157 w 7543850"/>
                <a:gd name="connsiteY1" fmla="*/ 485081 h 2110059"/>
                <a:gd name="connsiteX2" fmla="*/ 2455284 w 7543850"/>
                <a:gd name="connsiteY2" fmla="*/ 269057 h 2110059"/>
                <a:gd name="connsiteX3" fmla="*/ 3463397 w 7543850"/>
                <a:gd name="connsiteY3" fmla="*/ 485081 h 2110059"/>
                <a:gd name="connsiteX4" fmla="*/ 4743108 w 7543850"/>
                <a:gd name="connsiteY4" fmla="*/ 285496 h 2110059"/>
                <a:gd name="connsiteX5" fmla="*/ 5911669 w 7543850"/>
                <a:gd name="connsiteY5" fmla="*/ 701105 h 2110059"/>
                <a:gd name="connsiteX6" fmla="*/ 7135805 w 7543850"/>
                <a:gd name="connsiteY6" fmla="*/ 701106 h 2110059"/>
                <a:gd name="connsiteX7" fmla="*/ 7279821 w 7543850"/>
                <a:gd name="connsiteY7" fmla="*/ 1565202 h 2110059"/>
                <a:gd name="connsiteX8" fmla="*/ 5551629 w 7543850"/>
                <a:gd name="connsiteY8" fmla="*/ 1565202 h 2110059"/>
                <a:gd name="connsiteX9" fmla="*/ 4111469 w 7543850"/>
                <a:gd name="connsiteY9" fmla="*/ 1637210 h 2110059"/>
                <a:gd name="connsiteX10" fmla="*/ 2095245 w 7543850"/>
                <a:gd name="connsiteY10" fmla="*/ 1565201 h 2110059"/>
                <a:gd name="connsiteX11" fmla="*/ 799101 w 7543850"/>
                <a:gd name="connsiteY11" fmla="*/ 1133153 h 2110059"/>
                <a:gd name="connsiteX12" fmla="*/ 151029 w 7543850"/>
                <a:gd name="connsiteY12" fmla="*/ 917129 h 2110059"/>
                <a:gd name="connsiteX0" fmla="*/ 151029 w 7543850"/>
                <a:gd name="connsiteY0" fmla="*/ 1067283 h 2260213"/>
                <a:gd name="connsiteX1" fmla="*/ 1303157 w 7543850"/>
                <a:gd name="connsiteY1" fmla="*/ 635235 h 2260213"/>
                <a:gd name="connsiteX2" fmla="*/ 2455284 w 7543850"/>
                <a:gd name="connsiteY2" fmla="*/ 419211 h 2260213"/>
                <a:gd name="connsiteX3" fmla="*/ 3463397 w 7543850"/>
                <a:gd name="connsiteY3" fmla="*/ 635235 h 2260213"/>
                <a:gd name="connsiteX4" fmla="*/ 4743108 w 7543850"/>
                <a:gd name="connsiteY4" fmla="*/ 435650 h 2260213"/>
                <a:gd name="connsiteX5" fmla="*/ 5911669 w 7543850"/>
                <a:gd name="connsiteY5" fmla="*/ 851259 h 2260213"/>
                <a:gd name="connsiteX6" fmla="*/ 7135805 w 7543850"/>
                <a:gd name="connsiteY6" fmla="*/ 851260 h 2260213"/>
                <a:gd name="connsiteX7" fmla="*/ 7279821 w 7543850"/>
                <a:gd name="connsiteY7" fmla="*/ 1715356 h 2260213"/>
                <a:gd name="connsiteX8" fmla="*/ 5551629 w 7543850"/>
                <a:gd name="connsiteY8" fmla="*/ 1715356 h 2260213"/>
                <a:gd name="connsiteX9" fmla="*/ 4111469 w 7543850"/>
                <a:gd name="connsiteY9" fmla="*/ 1787364 h 2260213"/>
                <a:gd name="connsiteX10" fmla="*/ 2095245 w 7543850"/>
                <a:gd name="connsiteY10" fmla="*/ 1715355 h 2260213"/>
                <a:gd name="connsiteX11" fmla="*/ 799101 w 7543850"/>
                <a:gd name="connsiteY11" fmla="*/ 1283307 h 2260213"/>
                <a:gd name="connsiteX12" fmla="*/ 151029 w 7543850"/>
                <a:gd name="connsiteY12" fmla="*/ 1067283 h 2260213"/>
                <a:gd name="connsiteX0" fmla="*/ 151029 w 7543850"/>
                <a:gd name="connsiteY0" fmla="*/ 1067283 h 2260213"/>
                <a:gd name="connsiteX1" fmla="*/ 1303157 w 7543850"/>
                <a:gd name="connsiteY1" fmla="*/ 635235 h 2260213"/>
                <a:gd name="connsiteX2" fmla="*/ 2455284 w 7543850"/>
                <a:gd name="connsiteY2" fmla="*/ 419211 h 2260213"/>
                <a:gd name="connsiteX3" fmla="*/ 3463397 w 7543850"/>
                <a:gd name="connsiteY3" fmla="*/ 635235 h 2260213"/>
                <a:gd name="connsiteX4" fmla="*/ 4743108 w 7543850"/>
                <a:gd name="connsiteY4" fmla="*/ 435650 h 2260213"/>
                <a:gd name="connsiteX5" fmla="*/ 5911669 w 7543850"/>
                <a:gd name="connsiteY5" fmla="*/ 851259 h 2260213"/>
                <a:gd name="connsiteX6" fmla="*/ 7135805 w 7543850"/>
                <a:gd name="connsiteY6" fmla="*/ 851260 h 2260213"/>
                <a:gd name="connsiteX7" fmla="*/ 7279821 w 7543850"/>
                <a:gd name="connsiteY7" fmla="*/ 1715356 h 2260213"/>
                <a:gd name="connsiteX8" fmla="*/ 5551629 w 7543850"/>
                <a:gd name="connsiteY8" fmla="*/ 1715356 h 2260213"/>
                <a:gd name="connsiteX9" fmla="*/ 4111469 w 7543850"/>
                <a:gd name="connsiteY9" fmla="*/ 1787364 h 2260213"/>
                <a:gd name="connsiteX10" fmla="*/ 2095245 w 7543850"/>
                <a:gd name="connsiteY10" fmla="*/ 1715355 h 2260213"/>
                <a:gd name="connsiteX11" fmla="*/ 799101 w 7543850"/>
                <a:gd name="connsiteY11" fmla="*/ 1283307 h 2260213"/>
                <a:gd name="connsiteX12" fmla="*/ 151029 w 7543850"/>
                <a:gd name="connsiteY12" fmla="*/ 1067283 h 2260213"/>
                <a:gd name="connsiteX0" fmla="*/ 151029 w 7543850"/>
                <a:gd name="connsiteY0" fmla="*/ 1120316 h 2313246"/>
                <a:gd name="connsiteX1" fmla="*/ 1303157 w 7543850"/>
                <a:gd name="connsiteY1" fmla="*/ 688268 h 2313246"/>
                <a:gd name="connsiteX2" fmla="*/ 2455284 w 7543850"/>
                <a:gd name="connsiteY2" fmla="*/ 472244 h 2313246"/>
                <a:gd name="connsiteX3" fmla="*/ 3600400 w 7543850"/>
                <a:gd name="connsiteY3" fmla="*/ 635235 h 2313246"/>
                <a:gd name="connsiteX4" fmla="*/ 4743108 w 7543850"/>
                <a:gd name="connsiteY4" fmla="*/ 488683 h 2313246"/>
                <a:gd name="connsiteX5" fmla="*/ 5911669 w 7543850"/>
                <a:gd name="connsiteY5" fmla="*/ 904292 h 2313246"/>
                <a:gd name="connsiteX6" fmla="*/ 7135805 w 7543850"/>
                <a:gd name="connsiteY6" fmla="*/ 904293 h 2313246"/>
                <a:gd name="connsiteX7" fmla="*/ 7279821 w 7543850"/>
                <a:gd name="connsiteY7" fmla="*/ 1768389 h 2313246"/>
                <a:gd name="connsiteX8" fmla="*/ 5551629 w 7543850"/>
                <a:gd name="connsiteY8" fmla="*/ 1768389 h 2313246"/>
                <a:gd name="connsiteX9" fmla="*/ 4111469 w 7543850"/>
                <a:gd name="connsiteY9" fmla="*/ 1840397 h 2313246"/>
                <a:gd name="connsiteX10" fmla="*/ 2095245 w 7543850"/>
                <a:gd name="connsiteY10" fmla="*/ 1768388 h 2313246"/>
                <a:gd name="connsiteX11" fmla="*/ 799101 w 7543850"/>
                <a:gd name="connsiteY11" fmla="*/ 1336340 h 2313246"/>
                <a:gd name="connsiteX12" fmla="*/ 151029 w 7543850"/>
                <a:gd name="connsiteY12" fmla="*/ 1120316 h 2313246"/>
                <a:gd name="connsiteX0" fmla="*/ 151029 w 7543850"/>
                <a:gd name="connsiteY0" fmla="*/ 1120316 h 2313246"/>
                <a:gd name="connsiteX1" fmla="*/ 1303157 w 7543850"/>
                <a:gd name="connsiteY1" fmla="*/ 688268 h 2313246"/>
                <a:gd name="connsiteX2" fmla="*/ 2455284 w 7543850"/>
                <a:gd name="connsiteY2" fmla="*/ 472244 h 2313246"/>
                <a:gd name="connsiteX3" fmla="*/ 3600400 w 7543850"/>
                <a:gd name="connsiteY3" fmla="*/ 635235 h 2313246"/>
                <a:gd name="connsiteX4" fmla="*/ 4743108 w 7543850"/>
                <a:gd name="connsiteY4" fmla="*/ 488683 h 2313246"/>
                <a:gd name="connsiteX5" fmla="*/ 5911669 w 7543850"/>
                <a:gd name="connsiteY5" fmla="*/ 904292 h 2313246"/>
                <a:gd name="connsiteX6" fmla="*/ 7135805 w 7543850"/>
                <a:gd name="connsiteY6" fmla="*/ 904293 h 2313246"/>
                <a:gd name="connsiteX7" fmla="*/ 7279821 w 7543850"/>
                <a:gd name="connsiteY7" fmla="*/ 1768389 h 2313246"/>
                <a:gd name="connsiteX8" fmla="*/ 5551629 w 7543850"/>
                <a:gd name="connsiteY8" fmla="*/ 1768389 h 2313246"/>
                <a:gd name="connsiteX9" fmla="*/ 4111469 w 7543850"/>
                <a:gd name="connsiteY9" fmla="*/ 1840397 h 2313246"/>
                <a:gd name="connsiteX10" fmla="*/ 2095245 w 7543850"/>
                <a:gd name="connsiteY10" fmla="*/ 1768388 h 2313246"/>
                <a:gd name="connsiteX11" fmla="*/ 799101 w 7543850"/>
                <a:gd name="connsiteY11" fmla="*/ 1336340 h 2313246"/>
                <a:gd name="connsiteX12" fmla="*/ 151029 w 7543850"/>
                <a:gd name="connsiteY12" fmla="*/ 1120316 h 2313246"/>
                <a:gd name="connsiteX0" fmla="*/ 151029 w 7543850"/>
                <a:gd name="connsiteY0" fmla="*/ 1120316 h 2313246"/>
                <a:gd name="connsiteX1" fmla="*/ 1303157 w 7543850"/>
                <a:gd name="connsiteY1" fmla="*/ 688268 h 2313246"/>
                <a:gd name="connsiteX2" fmla="*/ 2455284 w 7543850"/>
                <a:gd name="connsiteY2" fmla="*/ 472244 h 2313246"/>
                <a:gd name="connsiteX3" fmla="*/ 3600400 w 7543850"/>
                <a:gd name="connsiteY3" fmla="*/ 635235 h 2313246"/>
                <a:gd name="connsiteX4" fmla="*/ 4896544 w 7543850"/>
                <a:gd name="connsiteY4" fmla="*/ 563227 h 2313246"/>
                <a:gd name="connsiteX5" fmla="*/ 5911669 w 7543850"/>
                <a:gd name="connsiteY5" fmla="*/ 904292 h 2313246"/>
                <a:gd name="connsiteX6" fmla="*/ 7135805 w 7543850"/>
                <a:gd name="connsiteY6" fmla="*/ 904293 h 2313246"/>
                <a:gd name="connsiteX7" fmla="*/ 7279821 w 7543850"/>
                <a:gd name="connsiteY7" fmla="*/ 1768389 h 2313246"/>
                <a:gd name="connsiteX8" fmla="*/ 5551629 w 7543850"/>
                <a:gd name="connsiteY8" fmla="*/ 1768389 h 2313246"/>
                <a:gd name="connsiteX9" fmla="*/ 4111469 w 7543850"/>
                <a:gd name="connsiteY9" fmla="*/ 1840397 h 2313246"/>
                <a:gd name="connsiteX10" fmla="*/ 2095245 w 7543850"/>
                <a:gd name="connsiteY10" fmla="*/ 1768388 h 2313246"/>
                <a:gd name="connsiteX11" fmla="*/ 799101 w 7543850"/>
                <a:gd name="connsiteY11" fmla="*/ 1336340 h 2313246"/>
                <a:gd name="connsiteX12" fmla="*/ 151029 w 7543850"/>
                <a:gd name="connsiteY12" fmla="*/ 1120316 h 2313246"/>
                <a:gd name="connsiteX0" fmla="*/ 151029 w 7543850"/>
                <a:gd name="connsiteY0" fmla="*/ 1120316 h 2313246"/>
                <a:gd name="connsiteX1" fmla="*/ 1303157 w 7543850"/>
                <a:gd name="connsiteY1" fmla="*/ 688268 h 2313246"/>
                <a:gd name="connsiteX2" fmla="*/ 2455284 w 7543850"/>
                <a:gd name="connsiteY2" fmla="*/ 472244 h 2313246"/>
                <a:gd name="connsiteX3" fmla="*/ 3600400 w 7543850"/>
                <a:gd name="connsiteY3" fmla="*/ 635235 h 2313246"/>
                <a:gd name="connsiteX4" fmla="*/ 4896544 w 7543850"/>
                <a:gd name="connsiteY4" fmla="*/ 563227 h 2313246"/>
                <a:gd name="connsiteX5" fmla="*/ 5911669 w 7543850"/>
                <a:gd name="connsiteY5" fmla="*/ 904292 h 2313246"/>
                <a:gd name="connsiteX6" fmla="*/ 7135805 w 7543850"/>
                <a:gd name="connsiteY6" fmla="*/ 904293 h 2313246"/>
                <a:gd name="connsiteX7" fmla="*/ 7279821 w 7543850"/>
                <a:gd name="connsiteY7" fmla="*/ 1768389 h 2313246"/>
                <a:gd name="connsiteX8" fmla="*/ 5551629 w 7543850"/>
                <a:gd name="connsiteY8" fmla="*/ 1768389 h 2313246"/>
                <a:gd name="connsiteX9" fmla="*/ 4111469 w 7543850"/>
                <a:gd name="connsiteY9" fmla="*/ 1840397 h 2313246"/>
                <a:gd name="connsiteX10" fmla="*/ 2095245 w 7543850"/>
                <a:gd name="connsiteY10" fmla="*/ 1768388 h 2313246"/>
                <a:gd name="connsiteX11" fmla="*/ 799101 w 7543850"/>
                <a:gd name="connsiteY11" fmla="*/ 1336340 h 2313246"/>
                <a:gd name="connsiteX12" fmla="*/ 151029 w 7543850"/>
                <a:gd name="connsiteY12" fmla="*/ 1120316 h 2313246"/>
                <a:gd name="connsiteX0" fmla="*/ 151029 w 7543850"/>
                <a:gd name="connsiteY0" fmla="*/ 1120316 h 2313246"/>
                <a:gd name="connsiteX1" fmla="*/ 1303157 w 7543850"/>
                <a:gd name="connsiteY1" fmla="*/ 688268 h 2313246"/>
                <a:gd name="connsiteX2" fmla="*/ 2455284 w 7543850"/>
                <a:gd name="connsiteY2" fmla="*/ 472244 h 2313246"/>
                <a:gd name="connsiteX3" fmla="*/ 3600400 w 7543850"/>
                <a:gd name="connsiteY3" fmla="*/ 635235 h 2313246"/>
                <a:gd name="connsiteX4" fmla="*/ 4896544 w 7543850"/>
                <a:gd name="connsiteY4" fmla="*/ 563227 h 2313246"/>
                <a:gd name="connsiteX5" fmla="*/ 5911669 w 7543850"/>
                <a:gd name="connsiteY5" fmla="*/ 904292 h 2313246"/>
                <a:gd name="connsiteX6" fmla="*/ 7135805 w 7543850"/>
                <a:gd name="connsiteY6" fmla="*/ 904293 h 2313246"/>
                <a:gd name="connsiteX7" fmla="*/ 7279821 w 7543850"/>
                <a:gd name="connsiteY7" fmla="*/ 1768389 h 2313246"/>
                <a:gd name="connsiteX8" fmla="*/ 5551629 w 7543850"/>
                <a:gd name="connsiteY8" fmla="*/ 1768389 h 2313246"/>
                <a:gd name="connsiteX9" fmla="*/ 4111469 w 7543850"/>
                <a:gd name="connsiteY9" fmla="*/ 1840397 h 2313246"/>
                <a:gd name="connsiteX10" fmla="*/ 2095245 w 7543850"/>
                <a:gd name="connsiteY10" fmla="*/ 1768388 h 2313246"/>
                <a:gd name="connsiteX11" fmla="*/ 799101 w 7543850"/>
                <a:gd name="connsiteY11" fmla="*/ 1336340 h 2313246"/>
                <a:gd name="connsiteX12" fmla="*/ 151029 w 7543850"/>
                <a:gd name="connsiteY12" fmla="*/ 1120316 h 2313246"/>
                <a:gd name="connsiteX0" fmla="*/ 151029 w 7543850"/>
                <a:gd name="connsiteY0" fmla="*/ 1120316 h 2313246"/>
                <a:gd name="connsiteX1" fmla="*/ 1303157 w 7543850"/>
                <a:gd name="connsiteY1" fmla="*/ 688268 h 2313246"/>
                <a:gd name="connsiteX2" fmla="*/ 2455284 w 7543850"/>
                <a:gd name="connsiteY2" fmla="*/ 472244 h 2313246"/>
                <a:gd name="connsiteX3" fmla="*/ 3600400 w 7543850"/>
                <a:gd name="connsiteY3" fmla="*/ 635235 h 2313246"/>
                <a:gd name="connsiteX4" fmla="*/ 4896544 w 7543850"/>
                <a:gd name="connsiteY4" fmla="*/ 563227 h 2313246"/>
                <a:gd name="connsiteX5" fmla="*/ 5911669 w 7543850"/>
                <a:gd name="connsiteY5" fmla="*/ 904292 h 2313246"/>
                <a:gd name="connsiteX6" fmla="*/ 7135805 w 7543850"/>
                <a:gd name="connsiteY6" fmla="*/ 904293 h 2313246"/>
                <a:gd name="connsiteX7" fmla="*/ 7279821 w 7543850"/>
                <a:gd name="connsiteY7" fmla="*/ 1768389 h 2313246"/>
                <a:gd name="connsiteX8" fmla="*/ 5551629 w 7543850"/>
                <a:gd name="connsiteY8" fmla="*/ 1768389 h 2313246"/>
                <a:gd name="connsiteX9" fmla="*/ 4111469 w 7543850"/>
                <a:gd name="connsiteY9" fmla="*/ 1840397 h 2313246"/>
                <a:gd name="connsiteX10" fmla="*/ 2095245 w 7543850"/>
                <a:gd name="connsiteY10" fmla="*/ 1768388 h 2313246"/>
                <a:gd name="connsiteX11" fmla="*/ 799101 w 7543850"/>
                <a:gd name="connsiteY11" fmla="*/ 1336340 h 2313246"/>
                <a:gd name="connsiteX12" fmla="*/ 151029 w 7543850"/>
                <a:gd name="connsiteY12" fmla="*/ 1120316 h 2313246"/>
                <a:gd name="connsiteX0" fmla="*/ 151029 w 7543850"/>
                <a:gd name="connsiteY0" fmla="*/ 1120316 h 2313246"/>
                <a:gd name="connsiteX1" fmla="*/ 1303157 w 7543850"/>
                <a:gd name="connsiteY1" fmla="*/ 688268 h 2313246"/>
                <a:gd name="connsiteX2" fmla="*/ 2455284 w 7543850"/>
                <a:gd name="connsiteY2" fmla="*/ 472244 h 2313246"/>
                <a:gd name="connsiteX3" fmla="*/ 3600400 w 7543850"/>
                <a:gd name="connsiteY3" fmla="*/ 635235 h 2313246"/>
                <a:gd name="connsiteX4" fmla="*/ 4896544 w 7543850"/>
                <a:gd name="connsiteY4" fmla="*/ 563227 h 2313246"/>
                <a:gd name="connsiteX5" fmla="*/ 5911669 w 7543850"/>
                <a:gd name="connsiteY5" fmla="*/ 904292 h 2313246"/>
                <a:gd name="connsiteX6" fmla="*/ 7135805 w 7543850"/>
                <a:gd name="connsiteY6" fmla="*/ 904293 h 2313246"/>
                <a:gd name="connsiteX7" fmla="*/ 7279821 w 7543850"/>
                <a:gd name="connsiteY7" fmla="*/ 1768389 h 2313246"/>
                <a:gd name="connsiteX8" fmla="*/ 5551629 w 7543850"/>
                <a:gd name="connsiteY8" fmla="*/ 1768389 h 2313246"/>
                <a:gd name="connsiteX9" fmla="*/ 4111469 w 7543850"/>
                <a:gd name="connsiteY9" fmla="*/ 1840397 h 2313246"/>
                <a:gd name="connsiteX10" fmla="*/ 2095245 w 7543850"/>
                <a:gd name="connsiteY10" fmla="*/ 1768388 h 2313246"/>
                <a:gd name="connsiteX11" fmla="*/ 799101 w 7543850"/>
                <a:gd name="connsiteY11" fmla="*/ 1336340 h 2313246"/>
                <a:gd name="connsiteX12" fmla="*/ 151029 w 7543850"/>
                <a:gd name="connsiteY12" fmla="*/ 1120316 h 2313246"/>
                <a:gd name="connsiteX0" fmla="*/ 151029 w 7518679"/>
                <a:gd name="connsiteY0" fmla="*/ 1120316 h 2313246"/>
                <a:gd name="connsiteX1" fmla="*/ 1303157 w 7518679"/>
                <a:gd name="connsiteY1" fmla="*/ 688268 h 2313246"/>
                <a:gd name="connsiteX2" fmla="*/ 2455284 w 7518679"/>
                <a:gd name="connsiteY2" fmla="*/ 472244 h 2313246"/>
                <a:gd name="connsiteX3" fmla="*/ 3600400 w 7518679"/>
                <a:gd name="connsiteY3" fmla="*/ 635235 h 2313246"/>
                <a:gd name="connsiteX4" fmla="*/ 4896544 w 7518679"/>
                <a:gd name="connsiteY4" fmla="*/ 563227 h 2313246"/>
                <a:gd name="connsiteX5" fmla="*/ 5911669 w 7518679"/>
                <a:gd name="connsiteY5" fmla="*/ 904292 h 2313246"/>
                <a:gd name="connsiteX6" fmla="*/ 6984776 w 7518679"/>
                <a:gd name="connsiteY6" fmla="*/ 1067283 h 2313246"/>
                <a:gd name="connsiteX7" fmla="*/ 7279821 w 7518679"/>
                <a:gd name="connsiteY7" fmla="*/ 1768389 h 2313246"/>
                <a:gd name="connsiteX8" fmla="*/ 5551629 w 7518679"/>
                <a:gd name="connsiteY8" fmla="*/ 1768389 h 2313246"/>
                <a:gd name="connsiteX9" fmla="*/ 4111469 w 7518679"/>
                <a:gd name="connsiteY9" fmla="*/ 1840397 h 2313246"/>
                <a:gd name="connsiteX10" fmla="*/ 2095245 w 7518679"/>
                <a:gd name="connsiteY10" fmla="*/ 1768388 h 2313246"/>
                <a:gd name="connsiteX11" fmla="*/ 799101 w 7518679"/>
                <a:gd name="connsiteY11" fmla="*/ 1336340 h 2313246"/>
                <a:gd name="connsiteX12" fmla="*/ 151029 w 7518679"/>
                <a:gd name="connsiteY12" fmla="*/ 1120316 h 2313246"/>
                <a:gd name="connsiteX0" fmla="*/ 151029 w 7518679"/>
                <a:gd name="connsiteY0" fmla="*/ 1120316 h 2313246"/>
                <a:gd name="connsiteX1" fmla="*/ 1303157 w 7518679"/>
                <a:gd name="connsiteY1" fmla="*/ 688268 h 2313246"/>
                <a:gd name="connsiteX2" fmla="*/ 2455284 w 7518679"/>
                <a:gd name="connsiteY2" fmla="*/ 472244 h 2313246"/>
                <a:gd name="connsiteX3" fmla="*/ 3600400 w 7518679"/>
                <a:gd name="connsiteY3" fmla="*/ 635235 h 2313246"/>
                <a:gd name="connsiteX4" fmla="*/ 4896544 w 7518679"/>
                <a:gd name="connsiteY4" fmla="*/ 563227 h 2313246"/>
                <a:gd name="connsiteX5" fmla="*/ 5911669 w 7518679"/>
                <a:gd name="connsiteY5" fmla="*/ 904292 h 2313246"/>
                <a:gd name="connsiteX6" fmla="*/ 6984776 w 7518679"/>
                <a:gd name="connsiteY6" fmla="*/ 1067283 h 2313246"/>
                <a:gd name="connsiteX7" fmla="*/ 7279821 w 7518679"/>
                <a:gd name="connsiteY7" fmla="*/ 1768389 h 2313246"/>
                <a:gd name="connsiteX8" fmla="*/ 5551629 w 7518679"/>
                <a:gd name="connsiteY8" fmla="*/ 1768389 h 2313246"/>
                <a:gd name="connsiteX9" fmla="*/ 4111469 w 7518679"/>
                <a:gd name="connsiteY9" fmla="*/ 1840397 h 2313246"/>
                <a:gd name="connsiteX10" fmla="*/ 2095245 w 7518679"/>
                <a:gd name="connsiteY10" fmla="*/ 1768388 h 2313246"/>
                <a:gd name="connsiteX11" fmla="*/ 799101 w 7518679"/>
                <a:gd name="connsiteY11" fmla="*/ 1336340 h 2313246"/>
                <a:gd name="connsiteX12" fmla="*/ 151029 w 7518679"/>
                <a:gd name="connsiteY12" fmla="*/ 1120316 h 2313246"/>
                <a:gd name="connsiteX0" fmla="*/ 151029 w 7802142"/>
                <a:gd name="connsiteY0" fmla="*/ 1120316 h 2313246"/>
                <a:gd name="connsiteX1" fmla="*/ 1303157 w 7802142"/>
                <a:gd name="connsiteY1" fmla="*/ 688268 h 2313246"/>
                <a:gd name="connsiteX2" fmla="*/ 2455284 w 7802142"/>
                <a:gd name="connsiteY2" fmla="*/ 472244 h 2313246"/>
                <a:gd name="connsiteX3" fmla="*/ 3600400 w 7802142"/>
                <a:gd name="connsiteY3" fmla="*/ 635235 h 2313246"/>
                <a:gd name="connsiteX4" fmla="*/ 4896544 w 7802142"/>
                <a:gd name="connsiteY4" fmla="*/ 563227 h 2313246"/>
                <a:gd name="connsiteX5" fmla="*/ 5911669 w 7802142"/>
                <a:gd name="connsiteY5" fmla="*/ 904292 h 2313246"/>
                <a:gd name="connsiteX6" fmla="*/ 6984776 w 7802142"/>
                <a:gd name="connsiteY6" fmla="*/ 1067283 h 2313246"/>
                <a:gd name="connsiteX7" fmla="*/ 7279821 w 7802142"/>
                <a:gd name="connsiteY7" fmla="*/ 1768389 h 2313246"/>
                <a:gd name="connsiteX8" fmla="*/ 5551629 w 7802142"/>
                <a:gd name="connsiteY8" fmla="*/ 1768389 h 2313246"/>
                <a:gd name="connsiteX9" fmla="*/ 4111469 w 7802142"/>
                <a:gd name="connsiteY9" fmla="*/ 1840397 h 2313246"/>
                <a:gd name="connsiteX10" fmla="*/ 2095245 w 7802142"/>
                <a:gd name="connsiteY10" fmla="*/ 1768388 h 2313246"/>
                <a:gd name="connsiteX11" fmla="*/ 799101 w 7802142"/>
                <a:gd name="connsiteY11" fmla="*/ 1336340 h 2313246"/>
                <a:gd name="connsiteX12" fmla="*/ 151029 w 7802142"/>
                <a:gd name="connsiteY12" fmla="*/ 1120316 h 2313246"/>
                <a:gd name="connsiteX0" fmla="*/ 151029 w 7802142"/>
                <a:gd name="connsiteY0" fmla="*/ 1120316 h 2313246"/>
                <a:gd name="connsiteX1" fmla="*/ 1303157 w 7802142"/>
                <a:gd name="connsiteY1" fmla="*/ 688268 h 2313246"/>
                <a:gd name="connsiteX2" fmla="*/ 2455284 w 7802142"/>
                <a:gd name="connsiteY2" fmla="*/ 472244 h 2313246"/>
                <a:gd name="connsiteX3" fmla="*/ 3600400 w 7802142"/>
                <a:gd name="connsiteY3" fmla="*/ 635235 h 2313246"/>
                <a:gd name="connsiteX4" fmla="*/ 4896544 w 7802142"/>
                <a:gd name="connsiteY4" fmla="*/ 563227 h 2313246"/>
                <a:gd name="connsiteX5" fmla="*/ 5911669 w 7802142"/>
                <a:gd name="connsiteY5" fmla="*/ 904292 h 2313246"/>
                <a:gd name="connsiteX6" fmla="*/ 6984776 w 7802142"/>
                <a:gd name="connsiteY6" fmla="*/ 1067283 h 2313246"/>
                <a:gd name="connsiteX7" fmla="*/ 7200800 w 7802142"/>
                <a:gd name="connsiteY7" fmla="*/ 1643347 h 2313246"/>
                <a:gd name="connsiteX8" fmla="*/ 5551629 w 7802142"/>
                <a:gd name="connsiteY8" fmla="*/ 1768389 h 2313246"/>
                <a:gd name="connsiteX9" fmla="*/ 4111469 w 7802142"/>
                <a:gd name="connsiteY9" fmla="*/ 1840397 h 2313246"/>
                <a:gd name="connsiteX10" fmla="*/ 2095245 w 7802142"/>
                <a:gd name="connsiteY10" fmla="*/ 1768388 h 2313246"/>
                <a:gd name="connsiteX11" fmla="*/ 799101 w 7802142"/>
                <a:gd name="connsiteY11" fmla="*/ 1336340 h 2313246"/>
                <a:gd name="connsiteX12" fmla="*/ 151029 w 7802142"/>
                <a:gd name="connsiteY12" fmla="*/ 1120316 h 2313246"/>
                <a:gd name="connsiteX0" fmla="*/ 151029 w 8001683"/>
                <a:gd name="connsiteY0" fmla="*/ 1120316 h 2313246"/>
                <a:gd name="connsiteX1" fmla="*/ 1303157 w 8001683"/>
                <a:gd name="connsiteY1" fmla="*/ 688268 h 2313246"/>
                <a:gd name="connsiteX2" fmla="*/ 2455284 w 8001683"/>
                <a:gd name="connsiteY2" fmla="*/ 472244 h 2313246"/>
                <a:gd name="connsiteX3" fmla="*/ 3600400 w 8001683"/>
                <a:gd name="connsiteY3" fmla="*/ 635235 h 2313246"/>
                <a:gd name="connsiteX4" fmla="*/ 4896544 w 8001683"/>
                <a:gd name="connsiteY4" fmla="*/ 563227 h 2313246"/>
                <a:gd name="connsiteX5" fmla="*/ 5911669 w 8001683"/>
                <a:gd name="connsiteY5" fmla="*/ 904292 h 2313246"/>
                <a:gd name="connsiteX6" fmla="*/ 6984776 w 8001683"/>
                <a:gd name="connsiteY6" fmla="*/ 1067283 h 2313246"/>
                <a:gd name="connsiteX7" fmla="*/ 7200800 w 8001683"/>
                <a:gd name="connsiteY7" fmla="*/ 1643347 h 2313246"/>
                <a:gd name="connsiteX8" fmla="*/ 5551629 w 8001683"/>
                <a:gd name="connsiteY8" fmla="*/ 1768389 h 2313246"/>
                <a:gd name="connsiteX9" fmla="*/ 4111469 w 8001683"/>
                <a:gd name="connsiteY9" fmla="*/ 1840397 h 2313246"/>
                <a:gd name="connsiteX10" fmla="*/ 2095245 w 8001683"/>
                <a:gd name="connsiteY10" fmla="*/ 1768388 h 2313246"/>
                <a:gd name="connsiteX11" fmla="*/ 799101 w 8001683"/>
                <a:gd name="connsiteY11" fmla="*/ 1336340 h 2313246"/>
                <a:gd name="connsiteX12" fmla="*/ 151029 w 8001683"/>
                <a:gd name="connsiteY12" fmla="*/ 1120316 h 2313246"/>
                <a:gd name="connsiteX0" fmla="*/ 151029 w 8001683"/>
                <a:gd name="connsiteY0" fmla="*/ 1120316 h 2686008"/>
                <a:gd name="connsiteX1" fmla="*/ 1303157 w 8001683"/>
                <a:gd name="connsiteY1" fmla="*/ 688268 h 2686008"/>
                <a:gd name="connsiteX2" fmla="*/ 2455284 w 8001683"/>
                <a:gd name="connsiteY2" fmla="*/ 472244 h 2686008"/>
                <a:gd name="connsiteX3" fmla="*/ 3600400 w 8001683"/>
                <a:gd name="connsiteY3" fmla="*/ 635235 h 2686008"/>
                <a:gd name="connsiteX4" fmla="*/ 4896544 w 8001683"/>
                <a:gd name="connsiteY4" fmla="*/ 563227 h 2686008"/>
                <a:gd name="connsiteX5" fmla="*/ 5911669 w 8001683"/>
                <a:gd name="connsiteY5" fmla="*/ 904292 h 2686008"/>
                <a:gd name="connsiteX6" fmla="*/ 6984776 w 8001683"/>
                <a:gd name="connsiteY6" fmla="*/ 1067283 h 2686008"/>
                <a:gd name="connsiteX7" fmla="*/ 7200800 w 8001683"/>
                <a:gd name="connsiteY7" fmla="*/ 1643347 h 2686008"/>
                <a:gd name="connsiteX8" fmla="*/ 5551629 w 8001683"/>
                <a:gd name="connsiteY8" fmla="*/ 1768389 h 2686008"/>
                <a:gd name="connsiteX9" fmla="*/ 4111469 w 8001683"/>
                <a:gd name="connsiteY9" fmla="*/ 1840397 h 2686008"/>
                <a:gd name="connsiteX10" fmla="*/ 2095245 w 8001683"/>
                <a:gd name="connsiteY10" fmla="*/ 1768388 h 2686008"/>
                <a:gd name="connsiteX11" fmla="*/ 799101 w 8001683"/>
                <a:gd name="connsiteY11" fmla="*/ 1336340 h 2686008"/>
                <a:gd name="connsiteX12" fmla="*/ 151029 w 8001683"/>
                <a:gd name="connsiteY12" fmla="*/ 1120316 h 2686008"/>
                <a:gd name="connsiteX0" fmla="*/ 151029 w 7983452"/>
                <a:gd name="connsiteY0" fmla="*/ 1120316 h 2686008"/>
                <a:gd name="connsiteX1" fmla="*/ 1303157 w 7983452"/>
                <a:gd name="connsiteY1" fmla="*/ 688268 h 2686008"/>
                <a:gd name="connsiteX2" fmla="*/ 2455284 w 7983452"/>
                <a:gd name="connsiteY2" fmla="*/ 472244 h 2686008"/>
                <a:gd name="connsiteX3" fmla="*/ 3600400 w 7983452"/>
                <a:gd name="connsiteY3" fmla="*/ 635235 h 2686008"/>
                <a:gd name="connsiteX4" fmla="*/ 4896544 w 7983452"/>
                <a:gd name="connsiteY4" fmla="*/ 563227 h 2686008"/>
                <a:gd name="connsiteX5" fmla="*/ 5911669 w 7983452"/>
                <a:gd name="connsiteY5" fmla="*/ 904292 h 2686008"/>
                <a:gd name="connsiteX6" fmla="*/ 6984776 w 7983452"/>
                <a:gd name="connsiteY6" fmla="*/ 1067283 h 2686008"/>
                <a:gd name="connsiteX7" fmla="*/ 7200800 w 7983452"/>
                <a:gd name="connsiteY7" fmla="*/ 1643347 h 2686008"/>
                <a:gd name="connsiteX8" fmla="*/ 5551629 w 7983452"/>
                <a:gd name="connsiteY8" fmla="*/ 1768389 h 2686008"/>
                <a:gd name="connsiteX9" fmla="*/ 4111469 w 7983452"/>
                <a:gd name="connsiteY9" fmla="*/ 1840397 h 2686008"/>
                <a:gd name="connsiteX10" fmla="*/ 2095245 w 7983452"/>
                <a:gd name="connsiteY10" fmla="*/ 1768388 h 2686008"/>
                <a:gd name="connsiteX11" fmla="*/ 799101 w 7983452"/>
                <a:gd name="connsiteY11" fmla="*/ 1336340 h 2686008"/>
                <a:gd name="connsiteX12" fmla="*/ 151029 w 7983452"/>
                <a:gd name="connsiteY12" fmla="*/ 1120316 h 2686008"/>
                <a:gd name="connsiteX0" fmla="*/ 151029 w 7983452"/>
                <a:gd name="connsiteY0" fmla="*/ 1120316 h 2686008"/>
                <a:gd name="connsiteX1" fmla="*/ 1303157 w 7983452"/>
                <a:gd name="connsiteY1" fmla="*/ 688268 h 2686008"/>
                <a:gd name="connsiteX2" fmla="*/ 2455284 w 7983452"/>
                <a:gd name="connsiteY2" fmla="*/ 472244 h 2686008"/>
                <a:gd name="connsiteX3" fmla="*/ 3600400 w 7983452"/>
                <a:gd name="connsiteY3" fmla="*/ 635235 h 2686008"/>
                <a:gd name="connsiteX4" fmla="*/ 4896544 w 7983452"/>
                <a:gd name="connsiteY4" fmla="*/ 563227 h 2686008"/>
                <a:gd name="connsiteX5" fmla="*/ 5911669 w 7983452"/>
                <a:gd name="connsiteY5" fmla="*/ 904292 h 2686008"/>
                <a:gd name="connsiteX6" fmla="*/ 6984776 w 7983452"/>
                <a:gd name="connsiteY6" fmla="*/ 1067283 h 2686008"/>
                <a:gd name="connsiteX7" fmla="*/ 7200800 w 7983452"/>
                <a:gd name="connsiteY7" fmla="*/ 1643347 h 2686008"/>
                <a:gd name="connsiteX8" fmla="*/ 5551629 w 7983452"/>
                <a:gd name="connsiteY8" fmla="*/ 1768389 h 2686008"/>
                <a:gd name="connsiteX9" fmla="*/ 4111469 w 7983452"/>
                <a:gd name="connsiteY9" fmla="*/ 1840397 h 2686008"/>
                <a:gd name="connsiteX10" fmla="*/ 2095245 w 7983452"/>
                <a:gd name="connsiteY10" fmla="*/ 1768388 h 2686008"/>
                <a:gd name="connsiteX11" fmla="*/ 799101 w 7983452"/>
                <a:gd name="connsiteY11" fmla="*/ 1336340 h 2686008"/>
                <a:gd name="connsiteX12" fmla="*/ 151029 w 7983452"/>
                <a:gd name="connsiteY12" fmla="*/ 1120316 h 2686008"/>
                <a:gd name="connsiteX0" fmla="*/ 151029 w 7983452"/>
                <a:gd name="connsiteY0" fmla="*/ 1120316 h 2686008"/>
                <a:gd name="connsiteX1" fmla="*/ 1303157 w 7983452"/>
                <a:gd name="connsiteY1" fmla="*/ 688268 h 2686008"/>
                <a:gd name="connsiteX2" fmla="*/ 2455284 w 7983452"/>
                <a:gd name="connsiteY2" fmla="*/ 472244 h 2686008"/>
                <a:gd name="connsiteX3" fmla="*/ 3600400 w 7983452"/>
                <a:gd name="connsiteY3" fmla="*/ 635235 h 2686008"/>
                <a:gd name="connsiteX4" fmla="*/ 4896544 w 7983452"/>
                <a:gd name="connsiteY4" fmla="*/ 563227 h 2686008"/>
                <a:gd name="connsiteX5" fmla="*/ 5911669 w 7983452"/>
                <a:gd name="connsiteY5" fmla="*/ 904292 h 2686008"/>
                <a:gd name="connsiteX6" fmla="*/ 6984776 w 7983452"/>
                <a:gd name="connsiteY6" fmla="*/ 1067283 h 2686008"/>
                <a:gd name="connsiteX7" fmla="*/ 7200800 w 7983452"/>
                <a:gd name="connsiteY7" fmla="*/ 1643347 h 2686008"/>
                <a:gd name="connsiteX8" fmla="*/ 5551629 w 7983452"/>
                <a:gd name="connsiteY8" fmla="*/ 1768389 h 2686008"/>
                <a:gd name="connsiteX9" fmla="*/ 4111469 w 7983452"/>
                <a:gd name="connsiteY9" fmla="*/ 1840397 h 2686008"/>
                <a:gd name="connsiteX10" fmla="*/ 2095245 w 7983452"/>
                <a:gd name="connsiteY10" fmla="*/ 1768388 h 2686008"/>
                <a:gd name="connsiteX11" fmla="*/ 799101 w 7983452"/>
                <a:gd name="connsiteY11" fmla="*/ 1336340 h 2686008"/>
                <a:gd name="connsiteX12" fmla="*/ 151029 w 7983452"/>
                <a:gd name="connsiteY12" fmla="*/ 1120316 h 2686008"/>
                <a:gd name="connsiteX0" fmla="*/ 151029 w 7983452"/>
                <a:gd name="connsiteY0" fmla="*/ 1120316 h 2686008"/>
                <a:gd name="connsiteX1" fmla="*/ 1303157 w 7983452"/>
                <a:gd name="connsiteY1" fmla="*/ 688268 h 2686008"/>
                <a:gd name="connsiteX2" fmla="*/ 2455284 w 7983452"/>
                <a:gd name="connsiteY2" fmla="*/ 472244 h 2686008"/>
                <a:gd name="connsiteX3" fmla="*/ 3600400 w 7983452"/>
                <a:gd name="connsiteY3" fmla="*/ 635235 h 2686008"/>
                <a:gd name="connsiteX4" fmla="*/ 4896544 w 7983452"/>
                <a:gd name="connsiteY4" fmla="*/ 563227 h 2686008"/>
                <a:gd name="connsiteX5" fmla="*/ 5911669 w 7983452"/>
                <a:gd name="connsiteY5" fmla="*/ 904292 h 2686008"/>
                <a:gd name="connsiteX6" fmla="*/ 6984776 w 7983452"/>
                <a:gd name="connsiteY6" fmla="*/ 1067283 h 2686008"/>
                <a:gd name="connsiteX7" fmla="*/ 7200800 w 7983452"/>
                <a:gd name="connsiteY7" fmla="*/ 1643347 h 2686008"/>
                <a:gd name="connsiteX8" fmla="*/ 5551629 w 7983452"/>
                <a:gd name="connsiteY8" fmla="*/ 1768389 h 2686008"/>
                <a:gd name="connsiteX9" fmla="*/ 4111469 w 7983452"/>
                <a:gd name="connsiteY9" fmla="*/ 1840397 h 2686008"/>
                <a:gd name="connsiteX10" fmla="*/ 2095245 w 7983452"/>
                <a:gd name="connsiteY10" fmla="*/ 1768388 h 2686008"/>
                <a:gd name="connsiteX11" fmla="*/ 799101 w 7983452"/>
                <a:gd name="connsiteY11" fmla="*/ 1336340 h 2686008"/>
                <a:gd name="connsiteX12" fmla="*/ 151029 w 7983452"/>
                <a:gd name="connsiteY12" fmla="*/ 1120316 h 2686008"/>
                <a:gd name="connsiteX0" fmla="*/ 151029 w 7983452"/>
                <a:gd name="connsiteY0" fmla="*/ 1120316 h 2686008"/>
                <a:gd name="connsiteX1" fmla="*/ 1303157 w 7983452"/>
                <a:gd name="connsiteY1" fmla="*/ 688268 h 2686008"/>
                <a:gd name="connsiteX2" fmla="*/ 2455284 w 7983452"/>
                <a:gd name="connsiteY2" fmla="*/ 472244 h 2686008"/>
                <a:gd name="connsiteX3" fmla="*/ 3600400 w 7983452"/>
                <a:gd name="connsiteY3" fmla="*/ 635235 h 2686008"/>
                <a:gd name="connsiteX4" fmla="*/ 4896544 w 7983452"/>
                <a:gd name="connsiteY4" fmla="*/ 563227 h 2686008"/>
                <a:gd name="connsiteX5" fmla="*/ 5911669 w 7983452"/>
                <a:gd name="connsiteY5" fmla="*/ 904292 h 2686008"/>
                <a:gd name="connsiteX6" fmla="*/ 6984776 w 7983452"/>
                <a:gd name="connsiteY6" fmla="*/ 1067283 h 2686008"/>
                <a:gd name="connsiteX7" fmla="*/ 7200800 w 7983452"/>
                <a:gd name="connsiteY7" fmla="*/ 1643347 h 2686008"/>
                <a:gd name="connsiteX8" fmla="*/ 5551629 w 7983452"/>
                <a:gd name="connsiteY8" fmla="*/ 1768389 h 2686008"/>
                <a:gd name="connsiteX9" fmla="*/ 4111469 w 7983452"/>
                <a:gd name="connsiteY9" fmla="*/ 1840397 h 2686008"/>
                <a:gd name="connsiteX10" fmla="*/ 2095245 w 7983452"/>
                <a:gd name="connsiteY10" fmla="*/ 1768388 h 2686008"/>
                <a:gd name="connsiteX11" fmla="*/ 799101 w 7983452"/>
                <a:gd name="connsiteY11" fmla="*/ 1336340 h 2686008"/>
                <a:gd name="connsiteX12" fmla="*/ 151029 w 7983452"/>
                <a:gd name="connsiteY12" fmla="*/ 1120316 h 2686008"/>
                <a:gd name="connsiteX0" fmla="*/ 151029 w 7983452"/>
                <a:gd name="connsiteY0" fmla="*/ 1120316 h 2686008"/>
                <a:gd name="connsiteX1" fmla="*/ 1303157 w 7983452"/>
                <a:gd name="connsiteY1" fmla="*/ 688268 h 2686008"/>
                <a:gd name="connsiteX2" fmla="*/ 2455284 w 7983452"/>
                <a:gd name="connsiteY2" fmla="*/ 472244 h 2686008"/>
                <a:gd name="connsiteX3" fmla="*/ 3600400 w 7983452"/>
                <a:gd name="connsiteY3" fmla="*/ 635235 h 2686008"/>
                <a:gd name="connsiteX4" fmla="*/ 4896544 w 7983452"/>
                <a:gd name="connsiteY4" fmla="*/ 563227 h 2686008"/>
                <a:gd name="connsiteX5" fmla="*/ 5911669 w 7983452"/>
                <a:gd name="connsiteY5" fmla="*/ 904292 h 2686008"/>
                <a:gd name="connsiteX6" fmla="*/ 6984776 w 7983452"/>
                <a:gd name="connsiteY6" fmla="*/ 1067283 h 2686008"/>
                <a:gd name="connsiteX7" fmla="*/ 7200800 w 7983452"/>
                <a:gd name="connsiteY7" fmla="*/ 1643347 h 2686008"/>
                <a:gd name="connsiteX8" fmla="*/ 5551629 w 7983452"/>
                <a:gd name="connsiteY8" fmla="*/ 1768389 h 2686008"/>
                <a:gd name="connsiteX9" fmla="*/ 4111469 w 7983452"/>
                <a:gd name="connsiteY9" fmla="*/ 1840397 h 2686008"/>
                <a:gd name="connsiteX10" fmla="*/ 2095245 w 7983452"/>
                <a:gd name="connsiteY10" fmla="*/ 1768388 h 2686008"/>
                <a:gd name="connsiteX11" fmla="*/ 799101 w 7983452"/>
                <a:gd name="connsiteY11" fmla="*/ 1336340 h 2686008"/>
                <a:gd name="connsiteX12" fmla="*/ 151029 w 7983452"/>
                <a:gd name="connsiteY12" fmla="*/ 1120316 h 2686008"/>
                <a:gd name="connsiteX0" fmla="*/ 151029 w 7983452"/>
                <a:gd name="connsiteY0" fmla="*/ 1120316 h 2686008"/>
                <a:gd name="connsiteX1" fmla="*/ 1303157 w 7983452"/>
                <a:gd name="connsiteY1" fmla="*/ 688268 h 2686008"/>
                <a:gd name="connsiteX2" fmla="*/ 2455284 w 7983452"/>
                <a:gd name="connsiteY2" fmla="*/ 472244 h 2686008"/>
                <a:gd name="connsiteX3" fmla="*/ 3600400 w 7983452"/>
                <a:gd name="connsiteY3" fmla="*/ 635235 h 2686008"/>
                <a:gd name="connsiteX4" fmla="*/ 4896544 w 7983452"/>
                <a:gd name="connsiteY4" fmla="*/ 563227 h 2686008"/>
                <a:gd name="connsiteX5" fmla="*/ 5904656 w 7983452"/>
                <a:gd name="connsiteY5" fmla="*/ 707243 h 2686008"/>
                <a:gd name="connsiteX6" fmla="*/ 6984776 w 7983452"/>
                <a:gd name="connsiteY6" fmla="*/ 1067283 h 2686008"/>
                <a:gd name="connsiteX7" fmla="*/ 7200800 w 7983452"/>
                <a:gd name="connsiteY7" fmla="*/ 1643347 h 2686008"/>
                <a:gd name="connsiteX8" fmla="*/ 5551629 w 7983452"/>
                <a:gd name="connsiteY8" fmla="*/ 1768389 h 2686008"/>
                <a:gd name="connsiteX9" fmla="*/ 4111469 w 7983452"/>
                <a:gd name="connsiteY9" fmla="*/ 1840397 h 2686008"/>
                <a:gd name="connsiteX10" fmla="*/ 2095245 w 7983452"/>
                <a:gd name="connsiteY10" fmla="*/ 1768388 h 2686008"/>
                <a:gd name="connsiteX11" fmla="*/ 799101 w 7983452"/>
                <a:gd name="connsiteY11" fmla="*/ 1336340 h 2686008"/>
                <a:gd name="connsiteX12" fmla="*/ 151029 w 7983452"/>
                <a:gd name="connsiteY12" fmla="*/ 1120316 h 2686008"/>
                <a:gd name="connsiteX0" fmla="*/ 151029 w 8018166"/>
                <a:gd name="connsiteY0" fmla="*/ 1120316 h 2686008"/>
                <a:gd name="connsiteX1" fmla="*/ 1303157 w 8018166"/>
                <a:gd name="connsiteY1" fmla="*/ 688268 h 2686008"/>
                <a:gd name="connsiteX2" fmla="*/ 2455284 w 8018166"/>
                <a:gd name="connsiteY2" fmla="*/ 472244 h 2686008"/>
                <a:gd name="connsiteX3" fmla="*/ 3600400 w 8018166"/>
                <a:gd name="connsiteY3" fmla="*/ 635235 h 2686008"/>
                <a:gd name="connsiteX4" fmla="*/ 4896544 w 8018166"/>
                <a:gd name="connsiteY4" fmla="*/ 563227 h 2686008"/>
                <a:gd name="connsiteX5" fmla="*/ 5904656 w 8018166"/>
                <a:gd name="connsiteY5" fmla="*/ 707243 h 2686008"/>
                <a:gd name="connsiteX6" fmla="*/ 7200800 w 8018166"/>
                <a:gd name="connsiteY6" fmla="*/ 923267 h 2686008"/>
                <a:gd name="connsiteX7" fmla="*/ 7200800 w 8018166"/>
                <a:gd name="connsiteY7" fmla="*/ 1643347 h 2686008"/>
                <a:gd name="connsiteX8" fmla="*/ 5551629 w 8018166"/>
                <a:gd name="connsiteY8" fmla="*/ 1768389 h 2686008"/>
                <a:gd name="connsiteX9" fmla="*/ 4111469 w 8018166"/>
                <a:gd name="connsiteY9" fmla="*/ 1840397 h 2686008"/>
                <a:gd name="connsiteX10" fmla="*/ 2095245 w 8018166"/>
                <a:gd name="connsiteY10" fmla="*/ 1768388 h 2686008"/>
                <a:gd name="connsiteX11" fmla="*/ 799101 w 8018166"/>
                <a:gd name="connsiteY11" fmla="*/ 1336340 h 2686008"/>
                <a:gd name="connsiteX12" fmla="*/ 151029 w 8018166"/>
                <a:gd name="connsiteY12" fmla="*/ 1120316 h 2686008"/>
                <a:gd name="connsiteX0" fmla="*/ 151029 w 8018166"/>
                <a:gd name="connsiteY0" fmla="*/ 1120316 h 2686008"/>
                <a:gd name="connsiteX1" fmla="*/ 1303157 w 8018166"/>
                <a:gd name="connsiteY1" fmla="*/ 688268 h 2686008"/>
                <a:gd name="connsiteX2" fmla="*/ 2455284 w 8018166"/>
                <a:gd name="connsiteY2" fmla="*/ 472244 h 2686008"/>
                <a:gd name="connsiteX3" fmla="*/ 3600400 w 8018166"/>
                <a:gd name="connsiteY3" fmla="*/ 635235 h 2686008"/>
                <a:gd name="connsiteX4" fmla="*/ 4896544 w 8018166"/>
                <a:gd name="connsiteY4" fmla="*/ 563227 h 2686008"/>
                <a:gd name="connsiteX5" fmla="*/ 5904656 w 8018166"/>
                <a:gd name="connsiteY5" fmla="*/ 707243 h 2686008"/>
                <a:gd name="connsiteX6" fmla="*/ 7200800 w 8018166"/>
                <a:gd name="connsiteY6" fmla="*/ 923267 h 2686008"/>
                <a:gd name="connsiteX7" fmla="*/ 7200800 w 8018166"/>
                <a:gd name="connsiteY7" fmla="*/ 1643347 h 2686008"/>
                <a:gd name="connsiteX8" fmla="*/ 5551629 w 8018166"/>
                <a:gd name="connsiteY8" fmla="*/ 1768389 h 2686008"/>
                <a:gd name="connsiteX9" fmla="*/ 4111469 w 8018166"/>
                <a:gd name="connsiteY9" fmla="*/ 1840397 h 2686008"/>
                <a:gd name="connsiteX10" fmla="*/ 2095245 w 8018166"/>
                <a:gd name="connsiteY10" fmla="*/ 1768388 h 2686008"/>
                <a:gd name="connsiteX11" fmla="*/ 799101 w 8018166"/>
                <a:gd name="connsiteY11" fmla="*/ 1336340 h 2686008"/>
                <a:gd name="connsiteX12" fmla="*/ 151029 w 8018166"/>
                <a:gd name="connsiteY12" fmla="*/ 1120316 h 2686008"/>
                <a:gd name="connsiteX0" fmla="*/ 151029 w 8018166"/>
                <a:gd name="connsiteY0" fmla="*/ 1120316 h 2686008"/>
                <a:gd name="connsiteX1" fmla="*/ 1303157 w 8018166"/>
                <a:gd name="connsiteY1" fmla="*/ 688268 h 2686008"/>
                <a:gd name="connsiteX2" fmla="*/ 2455284 w 8018166"/>
                <a:gd name="connsiteY2" fmla="*/ 472244 h 2686008"/>
                <a:gd name="connsiteX3" fmla="*/ 3600400 w 8018166"/>
                <a:gd name="connsiteY3" fmla="*/ 635235 h 2686008"/>
                <a:gd name="connsiteX4" fmla="*/ 4896544 w 8018166"/>
                <a:gd name="connsiteY4" fmla="*/ 563227 h 2686008"/>
                <a:gd name="connsiteX5" fmla="*/ 5904656 w 8018166"/>
                <a:gd name="connsiteY5" fmla="*/ 707243 h 2686008"/>
                <a:gd name="connsiteX6" fmla="*/ 7200800 w 8018166"/>
                <a:gd name="connsiteY6" fmla="*/ 923267 h 2686008"/>
                <a:gd name="connsiteX7" fmla="*/ 7200800 w 8018166"/>
                <a:gd name="connsiteY7" fmla="*/ 1643347 h 2686008"/>
                <a:gd name="connsiteX8" fmla="*/ 5551629 w 8018166"/>
                <a:gd name="connsiteY8" fmla="*/ 1768389 h 2686008"/>
                <a:gd name="connsiteX9" fmla="*/ 4111469 w 8018166"/>
                <a:gd name="connsiteY9" fmla="*/ 1840397 h 2686008"/>
                <a:gd name="connsiteX10" fmla="*/ 2095245 w 8018166"/>
                <a:gd name="connsiteY10" fmla="*/ 1768388 h 2686008"/>
                <a:gd name="connsiteX11" fmla="*/ 799101 w 8018166"/>
                <a:gd name="connsiteY11" fmla="*/ 1336340 h 2686008"/>
                <a:gd name="connsiteX12" fmla="*/ 151029 w 8018166"/>
                <a:gd name="connsiteY12" fmla="*/ 1120316 h 2686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018166" h="2686008">
                  <a:moveTo>
                    <a:pt x="151029" y="1120316"/>
                  </a:moveTo>
                  <a:cubicBezTo>
                    <a:pt x="0" y="517824"/>
                    <a:pt x="843435" y="397482"/>
                    <a:pt x="1303157" y="688268"/>
                  </a:cubicBezTo>
                  <a:cubicBezTo>
                    <a:pt x="1844300" y="521882"/>
                    <a:pt x="1814008" y="203187"/>
                    <a:pt x="2455284" y="472244"/>
                  </a:cubicBezTo>
                  <a:cubicBezTo>
                    <a:pt x="2761969" y="331998"/>
                    <a:pt x="3268234" y="0"/>
                    <a:pt x="3600400" y="635235"/>
                  </a:cubicBezTo>
                  <a:cubicBezTo>
                    <a:pt x="4314318" y="168165"/>
                    <a:pt x="4579689" y="341201"/>
                    <a:pt x="4896544" y="563227"/>
                  </a:cubicBezTo>
                  <a:cubicBezTo>
                    <a:pt x="5209817" y="321364"/>
                    <a:pt x="5485939" y="316114"/>
                    <a:pt x="5904656" y="707243"/>
                  </a:cubicBezTo>
                  <a:cubicBezTo>
                    <a:pt x="6312617" y="379859"/>
                    <a:pt x="7177670" y="331030"/>
                    <a:pt x="7200800" y="923267"/>
                  </a:cubicBezTo>
                  <a:cubicBezTo>
                    <a:pt x="8018166" y="880616"/>
                    <a:pt x="7983452" y="1807632"/>
                    <a:pt x="7200800" y="1643347"/>
                  </a:cubicBezTo>
                  <a:cubicBezTo>
                    <a:pt x="6875498" y="2686008"/>
                    <a:pt x="5732063" y="2154255"/>
                    <a:pt x="5551629" y="1768389"/>
                  </a:cubicBezTo>
                  <a:cubicBezTo>
                    <a:pt x="5181026" y="2419374"/>
                    <a:pt x="4533620" y="2141749"/>
                    <a:pt x="4111469" y="1840397"/>
                  </a:cubicBezTo>
                  <a:cubicBezTo>
                    <a:pt x="3352520" y="2341774"/>
                    <a:pt x="2434222" y="2438423"/>
                    <a:pt x="2095245" y="1768388"/>
                  </a:cubicBezTo>
                  <a:cubicBezTo>
                    <a:pt x="815990" y="2313246"/>
                    <a:pt x="639028" y="1766887"/>
                    <a:pt x="799101" y="1336340"/>
                  </a:cubicBezTo>
                  <a:cubicBezTo>
                    <a:pt x="583077" y="1264332"/>
                    <a:pt x="267331" y="1493414"/>
                    <a:pt x="151029" y="112031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076" name="TextBox 7"/>
          <p:cNvSpPr txBox="1">
            <a:spLocks noChangeArrowheads="1"/>
          </p:cNvSpPr>
          <p:nvPr/>
        </p:nvSpPr>
        <p:spPr bwMode="auto">
          <a:xfrm>
            <a:off x="1573213" y="709613"/>
            <a:ext cx="6769100" cy="1015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eaLnBrk="1" hangingPunct="1"/>
            <a:r>
              <a:rPr lang="ru-RU" sz="2000" b="1" dirty="0">
                <a:solidFill>
                  <a:srgbClr val="000000"/>
                </a:solidFill>
                <a:latin typeface="Comic Sans MS" pitchFamily="66" charset="0"/>
                <a:cs typeface="Times New Roman" pitchFamily="18" charset="0"/>
              </a:rPr>
              <a:t>Муниципальное автономное дошкольное  образовательное учреждение «Детский сад №19 «Чебурашка»</a:t>
            </a:r>
            <a:r>
              <a:rPr lang="ru-RU" sz="2000" dirty="0">
                <a:solidFill>
                  <a:srgbClr val="000000"/>
                </a:solidFill>
                <a:latin typeface="Comic Sans MS" pitchFamily="66" charset="0"/>
                <a:cs typeface="Times New Roman" pitchFamily="18" charset="0"/>
              </a:rPr>
              <a:t> </a:t>
            </a:r>
            <a:r>
              <a:rPr lang="ru-RU" sz="2000" b="1" dirty="0" smtClean="0">
                <a:solidFill>
                  <a:srgbClr val="000000"/>
                </a:solidFill>
                <a:latin typeface="Comic Sans MS" pitchFamily="66" charset="0"/>
                <a:cs typeface="Times New Roman" pitchFamily="18" charset="0"/>
              </a:rPr>
              <a:t>комбинированного вида</a:t>
            </a:r>
            <a:endParaRPr lang="ru-RU" sz="2000" dirty="0">
              <a:solidFill>
                <a:srgbClr val="002060"/>
              </a:solidFill>
              <a:latin typeface="Comic Sans MS" pitchFamily="66" charset="0"/>
              <a:cs typeface="Times New Roman" pitchFamily="18" charset="0"/>
            </a:endParaRPr>
          </a:p>
        </p:txBody>
      </p:sp>
      <p:sp>
        <p:nvSpPr>
          <p:cNvPr id="25" name="Полилиния 24"/>
          <p:cNvSpPr/>
          <p:nvPr/>
        </p:nvSpPr>
        <p:spPr>
          <a:xfrm>
            <a:off x="0" y="4868863"/>
            <a:ext cx="9144000" cy="1989137"/>
          </a:xfrm>
          <a:custGeom>
            <a:avLst/>
            <a:gdLst>
              <a:gd name="connsiteX0" fmla="*/ 0 w 9144000"/>
              <a:gd name="connsiteY0" fmla="*/ 0 h 1340768"/>
              <a:gd name="connsiteX1" fmla="*/ 9144000 w 9144000"/>
              <a:gd name="connsiteY1" fmla="*/ 0 h 1340768"/>
              <a:gd name="connsiteX2" fmla="*/ 9144000 w 9144000"/>
              <a:gd name="connsiteY2" fmla="*/ 1340768 h 1340768"/>
              <a:gd name="connsiteX3" fmla="*/ 0 w 9144000"/>
              <a:gd name="connsiteY3" fmla="*/ 1340768 h 1340768"/>
              <a:gd name="connsiteX4" fmla="*/ 0 w 9144000"/>
              <a:gd name="connsiteY4" fmla="*/ 0 h 1340768"/>
              <a:gd name="connsiteX0" fmla="*/ 0 w 9144000"/>
              <a:gd name="connsiteY0" fmla="*/ 0 h 1340768"/>
              <a:gd name="connsiteX1" fmla="*/ 395536 w 9144000"/>
              <a:gd name="connsiteY1" fmla="*/ 504056 h 1340768"/>
              <a:gd name="connsiteX2" fmla="*/ 9144000 w 9144000"/>
              <a:gd name="connsiteY2" fmla="*/ 0 h 1340768"/>
              <a:gd name="connsiteX3" fmla="*/ 9144000 w 9144000"/>
              <a:gd name="connsiteY3" fmla="*/ 1340768 h 1340768"/>
              <a:gd name="connsiteX4" fmla="*/ 0 w 9144000"/>
              <a:gd name="connsiteY4" fmla="*/ 1340768 h 1340768"/>
              <a:gd name="connsiteX5" fmla="*/ 0 w 9144000"/>
              <a:gd name="connsiteY5" fmla="*/ 0 h 1340768"/>
              <a:gd name="connsiteX0" fmla="*/ 0 w 9144000"/>
              <a:gd name="connsiteY0" fmla="*/ 0 h 1340768"/>
              <a:gd name="connsiteX1" fmla="*/ 395536 w 9144000"/>
              <a:gd name="connsiteY1" fmla="*/ 504056 h 1340768"/>
              <a:gd name="connsiteX2" fmla="*/ 9144000 w 9144000"/>
              <a:gd name="connsiteY2" fmla="*/ 0 h 1340768"/>
              <a:gd name="connsiteX3" fmla="*/ 9144000 w 9144000"/>
              <a:gd name="connsiteY3" fmla="*/ 1340768 h 1340768"/>
              <a:gd name="connsiteX4" fmla="*/ 0 w 9144000"/>
              <a:gd name="connsiteY4" fmla="*/ 1340768 h 1340768"/>
              <a:gd name="connsiteX5" fmla="*/ 0 w 9144000"/>
              <a:gd name="connsiteY5" fmla="*/ 0 h 1340768"/>
              <a:gd name="connsiteX0" fmla="*/ 0 w 9144000"/>
              <a:gd name="connsiteY0" fmla="*/ 0 h 1340768"/>
              <a:gd name="connsiteX1" fmla="*/ 323528 w 9144000"/>
              <a:gd name="connsiteY1" fmla="*/ 360040 h 1340768"/>
              <a:gd name="connsiteX2" fmla="*/ 9144000 w 9144000"/>
              <a:gd name="connsiteY2" fmla="*/ 0 h 1340768"/>
              <a:gd name="connsiteX3" fmla="*/ 9144000 w 9144000"/>
              <a:gd name="connsiteY3" fmla="*/ 1340768 h 1340768"/>
              <a:gd name="connsiteX4" fmla="*/ 0 w 9144000"/>
              <a:gd name="connsiteY4" fmla="*/ 1340768 h 1340768"/>
              <a:gd name="connsiteX5" fmla="*/ 0 w 9144000"/>
              <a:gd name="connsiteY5" fmla="*/ 0 h 1340768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9144000 w 9144000"/>
              <a:gd name="connsiteY3" fmla="*/ 216024 h 1556792"/>
              <a:gd name="connsiteX4" fmla="*/ 9144000 w 9144000"/>
              <a:gd name="connsiteY4" fmla="*/ 1556792 h 1556792"/>
              <a:gd name="connsiteX5" fmla="*/ 0 w 9144000"/>
              <a:gd name="connsiteY5" fmla="*/ 1556792 h 1556792"/>
              <a:gd name="connsiteX6" fmla="*/ 0 w 9144000"/>
              <a:gd name="connsiteY6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9144000 w 9144000"/>
              <a:gd name="connsiteY3" fmla="*/ 216024 h 1556792"/>
              <a:gd name="connsiteX4" fmla="*/ 9144000 w 9144000"/>
              <a:gd name="connsiteY4" fmla="*/ 1556792 h 1556792"/>
              <a:gd name="connsiteX5" fmla="*/ 0 w 9144000"/>
              <a:gd name="connsiteY5" fmla="*/ 1556792 h 1556792"/>
              <a:gd name="connsiteX6" fmla="*/ 0 w 9144000"/>
              <a:gd name="connsiteY6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611560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755576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755576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755576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95536 w 9144000"/>
              <a:gd name="connsiteY2" fmla="*/ 0 h 1556792"/>
              <a:gd name="connsiteX3" fmla="*/ 755576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9144000 w 9144000"/>
              <a:gd name="connsiteY5" fmla="*/ 360040 h 1700808"/>
              <a:gd name="connsiteX6" fmla="*/ 9144000 w 9144000"/>
              <a:gd name="connsiteY6" fmla="*/ 1700808 h 1700808"/>
              <a:gd name="connsiteX7" fmla="*/ 0 w 9144000"/>
              <a:gd name="connsiteY7" fmla="*/ 1700808 h 1700808"/>
              <a:gd name="connsiteX8" fmla="*/ 0 w 9144000"/>
              <a:gd name="connsiteY8" fmla="*/ 360040 h 1700808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9144000 w 9144000"/>
              <a:gd name="connsiteY5" fmla="*/ 360040 h 1700808"/>
              <a:gd name="connsiteX6" fmla="*/ 9144000 w 9144000"/>
              <a:gd name="connsiteY6" fmla="*/ 1700808 h 1700808"/>
              <a:gd name="connsiteX7" fmla="*/ 0 w 9144000"/>
              <a:gd name="connsiteY7" fmla="*/ 1700808 h 1700808"/>
              <a:gd name="connsiteX8" fmla="*/ 0 w 9144000"/>
              <a:gd name="connsiteY8" fmla="*/ 360040 h 1700808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9144000 w 9144000"/>
              <a:gd name="connsiteY5" fmla="*/ 360040 h 1700808"/>
              <a:gd name="connsiteX6" fmla="*/ 9144000 w 9144000"/>
              <a:gd name="connsiteY6" fmla="*/ 1700808 h 1700808"/>
              <a:gd name="connsiteX7" fmla="*/ 0 w 9144000"/>
              <a:gd name="connsiteY7" fmla="*/ 1700808 h 1700808"/>
              <a:gd name="connsiteX8" fmla="*/ 0 w 9144000"/>
              <a:gd name="connsiteY8" fmla="*/ 360040 h 1700808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9144000 w 9144000"/>
              <a:gd name="connsiteY5" fmla="*/ 360040 h 1700808"/>
              <a:gd name="connsiteX6" fmla="*/ 9144000 w 9144000"/>
              <a:gd name="connsiteY6" fmla="*/ 1700808 h 1700808"/>
              <a:gd name="connsiteX7" fmla="*/ 0 w 9144000"/>
              <a:gd name="connsiteY7" fmla="*/ 1700808 h 1700808"/>
              <a:gd name="connsiteX8" fmla="*/ 0 w 9144000"/>
              <a:gd name="connsiteY8" fmla="*/ 360040 h 1700808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1187624 w 9144000"/>
              <a:gd name="connsiteY5" fmla="*/ 648072 h 1700808"/>
              <a:gd name="connsiteX6" fmla="*/ 9144000 w 9144000"/>
              <a:gd name="connsiteY6" fmla="*/ 360040 h 1700808"/>
              <a:gd name="connsiteX7" fmla="*/ 9144000 w 9144000"/>
              <a:gd name="connsiteY7" fmla="*/ 1700808 h 1700808"/>
              <a:gd name="connsiteX8" fmla="*/ 0 w 9144000"/>
              <a:gd name="connsiteY8" fmla="*/ 1700808 h 1700808"/>
              <a:gd name="connsiteX9" fmla="*/ 0 w 9144000"/>
              <a:gd name="connsiteY9" fmla="*/ 360040 h 1700808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9144000 w 9144000"/>
              <a:gd name="connsiteY6" fmla="*/ 288032 h 1628800"/>
              <a:gd name="connsiteX7" fmla="*/ 9144000 w 9144000"/>
              <a:gd name="connsiteY7" fmla="*/ 1628800 h 1628800"/>
              <a:gd name="connsiteX8" fmla="*/ 0 w 9144000"/>
              <a:gd name="connsiteY8" fmla="*/ 1628800 h 1628800"/>
              <a:gd name="connsiteX9" fmla="*/ 0 w 9144000"/>
              <a:gd name="connsiteY9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9144000 w 9144000"/>
              <a:gd name="connsiteY6" fmla="*/ 288032 h 1628800"/>
              <a:gd name="connsiteX7" fmla="*/ 9144000 w 9144000"/>
              <a:gd name="connsiteY7" fmla="*/ 1628800 h 1628800"/>
              <a:gd name="connsiteX8" fmla="*/ 0 w 9144000"/>
              <a:gd name="connsiteY8" fmla="*/ 1628800 h 1628800"/>
              <a:gd name="connsiteX9" fmla="*/ 0 w 9144000"/>
              <a:gd name="connsiteY9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9144000 w 9144000"/>
              <a:gd name="connsiteY6" fmla="*/ 288032 h 1628800"/>
              <a:gd name="connsiteX7" fmla="*/ 9144000 w 9144000"/>
              <a:gd name="connsiteY7" fmla="*/ 1628800 h 1628800"/>
              <a:gd name="connsiteX8" fmla="*/ 0 w 9144000"/>
              <a:gd name="connsiteY8" fmla="*/ 1628800 h 1628800"/>
              <a:gd name="connsiteX9" fmla="*/ 0 w 9144000"/>
              <a:gd name="connsiteY9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1475656 w 9144000"/>
              <a:gd name="connsiteY6" fmla="*/ 0 h 1628800"/>
              <a:gd name="connsiteX7" fmla="*/ 9144000 w 9144000"/>
              <a:gd name="connsiteY7" fmla="*/ 288032 h 1628800"/>
              <a:gd name="connsiteX8" fmla="*/ 9144000 w 9144000"/>
              <a:gd name="connsiteY8" fmla="*/ 1628800 h 1628800"/>
              <a:gd name="connsiteX9" fmla="*/ 0 w 9144000"/>
              <a:gd name="connsiteY9" fmla="*/ 1628800 h 1628800"/>
              <a:gd name="connsiteX10" fmla="*/ 0 w 9144000"/>
              <a:gd name="connsiteY10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1475656 w 9144000"/>
              <a:gd name="connsiteY6" fmla="*/ 0 h 1628800"/>
              <a:gd name="connsiteX7" fmla="*/ 9144000 w 9144000"/>
              <a:gd name="connsiteY7" fmla="*/ 288032 h 1628800"/>
              <a:gd name="connsiteX8" fmla="*/ 9144000 w 9144000"/>
              <a:gd name="connsiteY8" fmla="*/ 1628800 h 1628800"/>
              <a:gd name="connsiteX9" fmla="*/ 0 w 9144000"/>
              <a:gd name="connsiteY9" fmla="*/ 1628800 h 1628800"/>
              <a:gd name="connsiteX10" fmla="*/ 0 w 9144000"/>
              <a:gd name="connsiteY10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720080 h 1628800"/>
              <a:gd name="connsiteX6" fmla="*/ 1475656 w 9144000"/>
              <a:gd name="connsiteY6" fmla="*/ 0 h 1628800"/>
              <a:gd name="connsiteX7" fmla="*/ 9144000 w 9144000"/>
              <a:gd name="connsiteY7" fmla="*/ 288032 h 1628800"/>
              <a:gd name="connsiteX8" fmla="*/ 9144000 w 9144000"/>
              <a:gd name="connsiteY8" fmla="*/ 1628800 h 1628800"/>
              <a:gd name="connsiteX9" fmla="*/ 0 w 9144000"/>
              <a:gd name="connsiteY9" fmla="*/ 1628800 h 1628800"/>
              <a:gd name="connsiteX10" fmla="*/ 0 w 9144000"/>
              <a:gd name="connsiteY10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720080 h 1628800"/>
              <a:gd name="connsiteX6" fmla="*/ 1475656 w 9144000"/>
              <a:gd name="connsiteY6" fmla="*/ 0 h 1628800"/>
              <a:gd name="connsiteX7" fmla="*/ 9144000 w 9144000"/>
              <a:gd name="connsiteY7" fmla="*/ 288032 h 1628800"/>
              <a:gd name="connsiteX8" fmla="*/ 9144000 w 9144000"/>
              <a:gd name="connsiteY8" fmla="*/ 1628800 h 1628800"/>
              <a:gd name="connsiteX9" fmla="*/ 0 w 9144000"/>
              <a:gd name="connsiteY9" fmla="*/ 1628800 h 1628800"/>
              <a:gd name="connsiteX10" fmla="*/ 0 w 9144000"/>
              <a:gd name="connsiteY10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720080 h 1628800"/>
              <a:gd name="connsiteX6" fmla="*/ 1475656 w 9144000"/>
              <a:gd name="connsiteY6" fmla="*/ 0 h 1628800"/>
              <a:gd name="connsiteX7" fmla="*/ 1691680 w 9144000"/>
              <a:gd name="connsiteY7" fmla="*/ 432048 h 1628800"/>
              <a:gd name="connsiteX8" fmla="*/ 9144000 w 9144000"/>
              <a:gd name="connsiteY8" fmla="*/ 288032 h 1628800"/>
              <a:gd name="connsiteX9" fmla="*/ 9144000 w 9144000"/>
              <a:gd name="connsiteY9" fmla="*/ 1628800 h 1628800"/>
              <a:gd name="connsiteX10" fmla="*/ 0 w 9144000"/>
              <a:gd name="connsiteY10" fmla="*/ 1628800 h 1628800"/>
              <a:gd name="connsiteX11" fmla="*/ 0 w 9144000"/>
              <a:gd name="connsiteY11" fmla="*/ 288032 h 1628800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835696 w 9144000"/>
              <a:gd name="connsiteY8" fmla="*/ 0 h 1916832"/>
              <a:gd name="connsiteX9" fmla="*/ 9144000 w 9144000"/>
              <a:gd name="connsiteY9" fmla="*/ 576064 h 1916832"/>
              <a:gd name="connsiteX10" fmla="*/ 9144000 w 9144000"/>
              <a:gd name="connsiteY10" fmla="*/ 1916832 h 1916832"/>
              <a:gd name="connsiteX11" fmla="*/ 0 w 9144000"/>
              <a:gd name="connsiteY11" fmla="*/ 1916832 h 1916832"/>
              <a:gd name="connsiteX12" fmla="*/ 0 w 9144000"/>
              <a:gd name="connsiteY1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9144000 w 9144000"/>
              <a:gd name="connsiteY9" fmla="*/ 576064 h 1916832"/>
              <a:gd name="connsiteX10" fmla="*/ 9144000 w 9144000"/>
              <a:gd name="connsiteY10" fmla="*/ 1916832 h 1916832"/>
              <a:gd name="connsiteX11" fmla="*/ 0 w 9144000"/>
              <a:gd name="connsiteY11" fmla="*/ 1916832 h 1916832"/>
              <a:gd name="connsiteX12" fmla="*/ 0 w 9144000"/>
              <a:gd name="connsiteY1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2195736 w 9144000"/>
              <a:gd name="connsiteY9" fmla="*/ 720080 h 1916832"/>
              <a:gd name="connsiteX10" fmla="*/ 9144000 w 9144000"/>
              <a:gd name="connsiteY10" fmla="*/ 576064 h 1916832"/>
              <a:gd name="connsiteX11" fmla="*/ 9144000 w 9144000"/>
              <a:gd name="connsiteY11" fmla="*/ 1916832 h 1916832"/>
              <a:gd name="connsiteX12" fmla="*/ 0 w 9144000"/>
              <a:gd name="connsiteY12" fmla="*/ 1916832 h 1916832"/>
              <a:gd name="connsiteX13" fmla="*/ 0 w 9144000"/>
              <a:gd name="connsiteY13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9144000 w 9144000"/>
              <a:gd name="connsiteY11" fmla="*/ 576064 h 1916832"/>
              <a:gd name="connsiteX12" fmla="*/ 9144000 w 9144000"/>
              <a:gd name="connsiteY12" fmla="*/ 1916832 h 1916832"/>
              <a:gd name="connsiteX13" fmla="*/ 0 w 9144000"/>
              <a:gd name="connsiteY13" fmla="*/ 1916832 h 1916832"/>
              <a:gd name="connsiteX14" fmla="*/ 0 w 9144000"/>
              <a:gd name="connsiteY14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83768 w 9144000"/>
              <a:gd name="connsiteY11" fmla="*/ 288032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11760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11760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11760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9144000 w 9144000"/>
              <a:gd name="connsiteY14" fmla="*/ 576064 h 1916832"/>
              <a:gd name="connsiteX15" fmla="*/ 9144000 w 9144000"/>
              <a:gd name="connsiteY15" fmla="*/ 1916832 h 1916832"/>
              <a:gd name="connsiteX16" fmla="*/ 0 w 9144000"/>
              <a:gd name="connsiteY16" fmla="*/ 1916832 h 1916832"/>
              <a:gd name="connsiteX17" fmla="*/ 0 w 9144000"/>
              <a:gd name="connsiteY17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9144000 w 9144000"/>
              <a:gd name="connsiteY14" fmla="*/ 576064 h 1916832"/>
              <a:gd name="connsiteX15" fmla="*/ 9144000 w 9144000"/>
              <a:gd name="connsiteY15" fmla="*/ 1916832 h 1916832"/>
              <a:gd name="connsiteX16" fmla="*/ 0 w 9144000"/>
              <a:gd name="connsiteY16" fmla="*/ 1916832 h 1916832"/>
              <a:gd name="connsiteX17" fmla="*/ 0 w 9144000"/>
              <a:gd name="connsiteY17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9144000 w 9144000"/>
              <a:gd name="connsiteY14" fmla="*/ 576064 h 1916832"/>
              <a:gd name="connsiteX15" fmla="*/ 9144000 w 9144000"/>
              <a:gd name="connsiteY15" fmla="*/ 1916832 h 1916832"/>
              <a:gd name="connsiteX16" fmla="*/ 0 w 9144000"/>
              <a:gd name="connsiteY16" fmla="*/ 1916832 h 1916832"/>
              <a:gd name="connsiteX17" fmla="*/ 0 w 9144000"/>
              <a:gd name="connsiteY17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203848 w 9144000"/>
              <a:gd name="connsiteY14" fmla="*/ 1152128 h 1916832"/>
              <a:gd name="connsiteX15" fmla="*/ 9144000 w 9144000"/>
              <a:gd name="connsiteY15" fmla="*/ 576064 h 1916832"/>
              <a:gd name="connsiteX16" fmla="*/ 9144000 w 9144000"/>
              <a:gd name="connsiteY16" fmla="*/ 1916832 h 1916832"/>
              <a:gd name="connsiteX17" fmla="*/ 0 w 9144000"/>
              <a:gd name="connsiteY17" fmla="*/ 1916832 h 1916832"/>
              <a:gd name="connsiteX18" fmla="*/ 0 w 9144000"/>
              <a:gd name="connsiteY1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9144000 w 9144000"/>
              <a:gd name="connsiteY15" fmla="*/ 576064 h 1916832"/>
              <a:gd name="connsiteX16" fmla="*/ 9144000 w 9144000"/>
              <a:gd name="connsiteY16" fmla="*/ 1916832 h 1916832"/>
              <a:gd name="connsiteX17" fmla="*/ 0 w 9144000"/>
              <a:gd name="connsiteY17" fmla="*/ 1916832 h 1916832"/>
              <a:gd name="connsiteX18" fmla="*/ 0 w 9144000"/>
              <a:gd name="connsiteY1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9144000 w 9144000"/>
              <a:gd name="connsiteY16" fmla="*/ 576064 h 1916832"/>
              <a:gd name="connsiteX17" fmla="*/ 9144000 w 9144000"/>
              <a:gd name="connsiteY17" fmla="*/ 1916832 h 1916832"/>
              <a:gd name="connsiteX18" fmla="*/ 0 w 9144000"/>
              <a:gd name="connsiteY18" fmla="*/ 1916832 h 1916832"/>
              <a:gd name="connsiteX19" fmla="*/ 0 w 9144000"/>
              <a:gd name="connsiteY19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9144000 w 9144000"/>
              <a:gd name="connsiteY16" fmla="*/ 576064 h 1916832"/>
              <a:gd name="connsiteX17" fmla="*/ 9144000 w 9144000"/>
              <a:gd name="connsiteY17" fmla="*/ 1916832 h 1916832"/>
              <a:gd name="connsiteX18" fmla="*/ 0 w 9144000"/>
              <a:gd name="connsiteY18" fmla="*/ 1916832 h 1916832"/>
              <a:gd name="connsiteX19" fmla="*/ 0 w 9144000"/>
              <a:gd name="connsiteY19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9144000 w 9144000"/>
              <a:gd name="connsiteY17" fmla="*/ 576064 h 1916832"/>
              <a:gd name="connsiteX18" fmla="*/ 9144000 w 9144000"/>
              <a:gd name="connsiteY18" fmla="*/ 1916832 h 1916832"/>
              <a:gd name="connsiteX19" fmla="*/ 0 w 9144000"/>
              <a:gd name="connsiteY19" fmla="*/ 1916832 h 1916832"/>
              <a:gd name="connsiteX20" fmla="*/ 0 w 9144000"/>
              <a:gd name="connsiteY2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9144000 w 9144000"/>
              <a:gd name="connsiteY17" fmla="*/ 576064 h 1916832"/>
              <a:gd name="connsiteX18" fmla="*/ 9144000 w 9144000"/>
              <a:gd name="connsiteY18" fmla="*/ 1916832 h 1916832"/>
              <a:gd name="connsiteX19" fmla="*/ 0 w 9144000"/>
              <a:gd name="connsiteY19" fmla="*/ 1916832 h 1916832"/>
              <a:gd name="connsiteX20" fmla="*/ 0 w 9144000"/>
              <a:gd name="connsiteY2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76064 h 1916832"/>
              <a:gd name="connsiteX18" fmla="*/ 9144000 w 9144000"/>
              <a:gd name="connsiteY18" fmla="*/ 576064 h 1916832"/>
              <a:gd name="connsiteX19" fmla="*/ 9144000 w 9144000"/>
              <a:gd name="connsiteY19" fmla="*/ 1916832 h 1916832"/>
              <a:gd name="connsiteX20" fmla="*/ 0 w 9144000"/>
              <a:gd name="connsiteY20" fmla="*/ 1916832 h 1916832"/>
              <a:gd name="connsiteX21" fmla="*/ 0 w 9144000"/>
              <a:gd name="connsiteY21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76064 h 1916832"/>
              <a:gd name="connsiteX18" fmla="*/ 4427984 w 9144000"/>
              <a:gd name="connsiteY18" fmla="*/ 1080120 h 1916832"/>
              <a:gd name="connsiteX19" fmla="*/ 9144000 w 9144000"/>
              <a:gd name="connsiteY19" fmla="*/ 576064 h 1916832"/>
              <a:gd name="connsiteX20" fmla="*/ 9144000 w 9144000"/>
              <a:gd name="connsiteY20" fmla="*/ 1916832 h 1916832"/>
              <a:gd name="connsiteX21" fmla="*/ 0 w 9144000"/>
              <a:gd name="connsiteY21" fmla="*/ 1916832 h 1916832"/>
              <a:gd name="connsiteX22" fmla="*/ 0 w 9144000"/>
              <a:gd name="connsiteY2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76064 h 1916832"/>
              <a:gd name="connsiteX18" fmla="*/ 4427984 w 9144000"/>
              <a:gd name="connsiteY18" fmla="*/ 1080120 h 1916832"/>
              <a:gd name="connsiteX19" fmla="*/ 9144000 w 9144000"/>
              <a:gd name="connsiteY19" fmla="*/ 576064 h 1916832"/>
              <a:gd name="connsiteX20" fmla="*/ 9144000 w 9144000"/>
              <a:gd name="connsiteY20" fmla="*/ 1916832 h 1916832"/>
              <a:gd name="connsiteX21" fmla="*/ 0 w 9144000"/>
              <a:gd name="connsiteY21" fmla="*/ 1916832 h 1916832"/>
              <a:gd name="connsiteX22" fmla="*/ 0 w 9144000"/>
              <a:gd name="connsiteY2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9144000 w 9144000"/>
              <a:gd name="connsiteY19" fmla="*/ 576064 h 1916832"/>
              <a:gd name="connsiteX20" fmla="*/ 9144000 w 9144000"/>
              <a:gd name="connsiteY20" fmla="*/ 1916832 h 1916832"/>
              <a:gd name="connsiteX21" fmla="*/ 0 w 9144000"/>
              <a:gd name="connsiteY21" fmla="*/ 1916832 h 1916832"/>
              <a:gd name="connsiteX22" fmla="*/ 0 w 9144000"/>
              <a:gd name="connsiteY2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9144000 w 9144000"/>
              <a:gd name="connsiteY20" fmla="*/ 576064 h 1916832"/>
              <a:gd name="connsiteX21" fmla="*/ 9144000 w 9144000"/>
              <a:gd name="connsiteY21" fmla="*/ 1916832 h 1916832"/>
              <a:gd name="connsiteX22" fmla="*/ 0 w 9144000"/>
              <a:gd name="connsiteY22" fmla="*/ 1916832 h 1916832"/>
              <a:gd name="connsiteX23" fmla="*/ 0 w 9144000"/>
              <a:gd name="connsiteY23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9144000 w 9144000"/>
              <a:gd name="connsiteY20" fmla="*/ 576064 h 1916832"/>
              <a:gd name="connsiteX21" fmla="*/ 9144000 w 9144000"/>
              <a:gd name="connsiteY21" fmla="*/ 1916832 h 1916832"/>
              <a:gd name="connsiteX22" fmla="*/ 0 w 9144000"/>
              <a:gd name="connsiteY22" fmla="*/ 1916832 h 1916832"/>
              <a:gd name="connsiteX23" fmla="*/ 0 w 9144000"/>
              <a:gd name="connsiteY23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9144000 w 9144000"/>
              <a:gd name="connsiteY21" fmla="*/ 576064 h 1916832"/>
              <a:gd name="connsiteX22" fmla="*/ 9144000 w 9144000"/>
              <a:gd name="connsiteY22" fmla="*/ 1916832 h 1916832"/>
              <a:gd name="connsiteX23" fmla="*/ 0 w 9144000"/>
              <a:gd name="connsiteY23" fmla="*/ 1916832 h 1916832"/>
              <a:gd name="connsiteX24" fmla="*/ 0 w 9144000"/>
              <a:gd name="connsiteY24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9144000 w 9144000"/>
              <a:gd name="connsiteY21" fmla="*/ 576064 h 1916832"/>
              <a:gd name="connsiteX22" fmla="*/ 9144000 w 9144000"/>
              <a:gd name="connsiteY22" fmla="*/ 1916832 h 1916832"/>
              <a:gd name="connsiteX23" fmla="*/ 0 w 9144000"/>
              <a:gd name="connsiteY23" fmla="*/ 1916832 h 1916832"/>
              <a:gd name="connsiteX24" fmla="*/ 0 w 9144000"/>
              <a:gd name="connsiteY24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9144000 w 9144000"/>
              <a:gd name="connsiteY22" fmla="*/ 576064 h 1916832"/>
              <a:gd name="connsiteX23" fmla="*/ 9144000 w 9144000"/>
              <a:gd name="connsiteY23" fmla="*/ 1916832 h 1916832"/>
              <a:gd name="connsiteX24" fmla="*/ 0 w 9144000"/>
              <a:gd name="connsiteY24" fmla="*/ 1916832 h 1916832"/>
              <a:gd name="connsiteX25" fmla="*/ 0 w 9144000"/>
              <a:gd name="connsiteY2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9144000 w 9144000"/>
              <a:gd name="connsiteY22" fmla="*/ 576064 h 1916832"/>
              <a:gd name="connsiteX23" fmla="*/ 9144000 w 9144000"/>
              <a:gd name="connsiteY23" fmla="*/ 1916832 h 1916832"/>
              <a:gd name="connsiteX24" fmla="*/ 0 w 9144000"/>
              <a:gd name="connsiteY24" fmla="*/ 1916832 h 1916832"/>
              <a:gd name="connsiteX25" fmla="*/ 0 w 9144000"/>
              <a:gd name="connsiteY2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9144000 w 9144000"/>
              <a:gd name="connsiteY23" fmla="*/ 576064 h 1916832"/>
              <a:gd name="connsiteX24" fmla="*/ 9144000 w 9144000"/>
              <a:gd name="connsiteY24" fmla="*/ 1916832 h 1916832"/>
              <a:gd name="connsiteX25" fmla="*/ 0 w 9144000"/>
              <a:gd name="connsiteY25" fmla="*/ 1916832 h 1916832"/>
              <a:gd name="connsiteX26" fmla="*/ 0 w 9144000"/>
              <a:gd name="connsiteY2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9144000 w 9144000"/>
              <a:gd name="connsiteY24" fmla="*/ 576064 h 1916832"/>
              <a:gd name="connsiteX25" fmla="*/ 9144000 w 9144000"/>
              <a:gd name="connsiteY25" fmla="*/ 1916832 h 1916832"/>
              <a:gd name="connsiteX26" fmla="*/ 0 w 9144000"/>
              <a:gd name="connsiteY26" fmla="*/ 1916832 h 1916832"/>
              <a:gd name="connsiteX27" fmla="*/ 0 w 9144000"/>
              <a:gd name="connsiteY27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9144000 w 9144000"/>
              <a:gd name="connsiteY25" fmla="*/ 576064 h 1916832"/>
              <a:gd name="connsiteX26" fmla="*/ 9144000 w 9144000"/>
              <a:gd name="connsiteY26" fmla="*/ 1916832 h 1916832"/>
              <a:gd name="connsiteX27" fmla="*/ 0 w 9144000"/>
              <a:gd name="connsiteY27" fmla="*/ 1916832 h 1916832"/>
              <a:gd name="connsiteX28" fmla="*/ 0 w 9144000"/>
              <a:gd name="connsiteY2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9144000 w 9144000"/>
              <a:gd name="connsiteY25" fmla="*/ 576064 h 1916832"/>
              <a:gd name="connsiteX26" fmla="*/ 9144000 w 9144000"/>
              <a:gd name="connsiteY26" fmla="*/ 1916832 h 1916832"/>
              <a:gd name="connsiteX27" fmla="*/ 0 w 9144000"/>
              <a:gd name="connsiteY27" fmla="*/ 1916832 h 1916832"/>
              <a:gd name="connsiteX28" fmla="*/ 0 w 9144000"/>
              <a:gd name="connsiteY2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9144000 w 9144000"/>
              <a:gd name="connsiteY25" fmla="*/ 576064 h 1916832"/>
              <a:gd name="connsiteX26" fmla="*/ 9144000 w 9144000"/>
              <a:gd name="connsiteY26" fmla="*/ 1916832 h 1916832"/>
              <a:gd name="connsiteX27" fmla="*/ 0 w 9144000"/>
              <a:gd name="connsiteY27" fmla="*/ 1916832 h 1916832"/>
              <a:gd name="connsiteX28" fmla="*/ 0 w 9144000"/>
              <a:gd name="connsiteY2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9144000 w 9144000"/>
              <a:gd name="connsiteY25" fmla="*/ 576064 h 1916832"/>
              <a:gd name="connsiteX26" fmla="*/ 9144000 w 9144000"/>
              <a:gd name="connsiteY26" fmla="*/ 1916832 h 1916832"/>
              <a:gd name="connsiteX27" fmla="*/ 0 w 9144000"/>
              <a:gd name="connsiteY27" fmla="*/ 1916832 h 1916832"/>
              <a:gd name="connsiteX28" fmla="*/ 0 w 9144000"/>
              <a:gd name="connsiteY2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9144000 w 9144000"/>
              <a:gd name="connsiteY26" fmla="*/ 576064 h 1916832"/>
              <a:gd name="connsiteX27" fmla="*/ 9144000 w 9144000"/>
              <a:gd name="connsiteY27" fmla="*/ 1916832 h 1916832"/>
              <a:gd name="connsiteX28" fmla="*/ 0 w 9144000"/>
              <a:gd name="connsiteY28" fmla="*/ 1916832 h 1916832"/>
              <a:gd name="connsiteX29" fmla="*/ 0 w 9144000"/>
              <a:gd name="connsiteY29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9144000 w 9144000"/>
              <a:gd name="connsiteY27" fmla="*/ 576064 h 1916832"/>
              <a:gd name="connsiteX28" fmla="*/ 9144000 w 9144000"/>
              <a:gd name="connsiteY28" fmla="*/ 1916832 h 1916832"/>
              <a:gd name="connsiteX29" fmla="*/ 0 w 9144000"/>
              <a:gd name="connsiteY29" fmla="*/ 1916832 h 1916832"/>
              <a:gd name="connsiteX30" fmla="*/ 0 w 9144000"/>
              <a:gd name="connsiteY3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9144000 w 9144000"/>
              <a:gd name="connsiteY27" fmla="*/ 576064 h 1916832"/>
              <a:gd name="connsiteX28" fmla="*/ 9144000 w 9144000"/>
              <a:gd name="connsiteY28" fmla="*/ 1916832 h 1916832"/>
              <a:gd name="connsiteX29" fmla="*/ 0 w 9144000"/>
              <a:gd name="connsiteY29" fmla="*/ 1916832 h 1916832"/>
              <a:gd name="connsiteX30" fmla="*/ 0 w 9144000"/>
              <a:gd name="connsiteY3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9144000 w 9144000"/>
              <a:gd name="connsiteY27" fmla="*/ 576064 h 1916832"/>
              <a:gd name="connsiteX28" fmla="*/ 9144000 w 9144000"/>
              <a:gd name="connsiteY28" fmla="*/ 1916832 h 1916832"/>
              <a:gd name="connsiteX29" fmla="*/ 0 w 9144000"/>
              <a:gd name="connsiteY29" fmla="*/ 1916832 h 1916832"/>
              <a:gd name="connsiteX30" fmla="*/ 0 w 9144000"/>
              <a:gd name="connsiteY3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6732240 w 9144000"/>
              <a:gd name="connsiteY27" fmla="*/ 216024 h 1916832"/>
              <a:gd name="connsiteX28" fmla="*/ 9144000 w 9144000"/>
              <a:gd name="connsiteY28" fmla="*/ 576064 h 1916832"/>
              <a:gd name="connsiteX29" fmla="*/ 9144000 w 9144000"/>
              <a:gd name="connsiteY29" fmla="*/ 1916832 h 1916832"/>
              <a:gd name="connsiteX30" fmla="*/ 0 w 9144000"/>
              <a:gd name="connsiteY30" fmla="*/ 1916832 h 1916832"/>
              <a:gd name="connsiteX31" fmla="*/ 0 w 9144000"/>
              <a:gd name="connsiteY31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6732240 w 9144000"/>
              <a:gd name="connsiteY27" fmla="*/ 216024 h 1916832"/>
              <a:gd name="connsiteX28" fmla="*/ 9144000 w 9144000"/>
              <a:gd name="connsiteY28" fmla="*/ 576064 h 1916832"/>
              <a:gd name="connsiteX29" fmla="*/ 9144000 w 9144000"/>
              <a:gd name="connsiteY29" fmla="*/ 1916832 h 1916832"/>
              <a:gd name="connsiteX30" fmla="*/ 0 w 9144000"/>
              <a:gd name="connsiteY30" fmla="*/ 1916832 h 1916832"/>
              <a:gd name="connsiteX31" fmla="*/ 0 w 9144000"/>
              <a:gd name="connsiteY31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6732240 w 9144000"/>
              <a:gd name="connsiteY27" fmla="*/ 216024 h 1916832"/>
              <a:gd name="connsiteX28" fmla="*/ 6876256 w 9144000"/>
              <a:gd name="connsiteY28" fmla="*/ 864096 h 1916832"/>
              <a:gd name="connsiteX29" fmla="*/ 9144000 w 9144000"/>
              <a:gd name="connsiteY29" fmla="*/ 576064 h 1916832"/>
              <a:gd name="connsiteX30" fmla="*/ 9144000 w 9144000"/>
              <a:gd name="connsiteY30" fmla="*/ 1916832 h 1916832"/>
              <a:gd name="connsiteX31" fmla="*/ 0 w 9144000"/>
              <a:gd name="connsiteY31" fmla="*/ 1916832 h 1916832"/>
              <a:gd name="connsiteX32" fmla="*/ 0 w 9144000"/>
              <a:gd name="connsiteY32" fmla="*/ 576064 h 1916832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9144000 w 9144000"/>
              <a:gd name="connsiteY30" fmla="*/ 648072 h 1988840"/>
              <a:gd name="connsiteX31" fmla="*/ 9144000 w 9144000"/>
              <a:gd name="connsiteY31" fmla="*/ 1988840 h 1988840"/>
              <a:gd name="connsiteX32" fmla="*/ 0 w 9144000"/>
              <a:gd name="connsiteY32" fmla="*/ 1988840 h 1988840"/>
              <a:gd name="connsiteX33" fmla="*/ 0 w 9144000"/>
              <a:gd name="connsiteY33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9144000 w 9144000"/>
              <a:gd name="connsiteY30" fmla="*/ 648072 h 1988840"/>
              <a:gd name="connsiteX31" fmla="*/ 9144000 w 9144000"/>
              <a:gd name="connsiteY31" fmla="*/ 1988840 h 1988840"/>
              <a:gd name="connsiteX32" fmla="*/ 0 w 9144000"/>
              <a:gd name="connsiteY32" fmla="*/ 1988840 h 1988840"/>
              <a:gd name="connsiteX33" fmla="*/ 0 w 9144000"/>
              <a:gd name="connsiteY33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9144000 w 9144000"/>
              <a:gd name="connsiteY30" fmla="*/ 648072 h 1988840"/>
              <a:gd name="connsiteX31" fmla="*/ 9144000 w 9144000"/>
              <a:gd name="connsiteY31" fmla="*/ 1988840 h 1988840"/>
              <a:gd name="connsiteX32" fmla="*/ 0 w 9144000"/>
              <a:gd name="connsiteY32" fmla="*/ 1988840 h 1988840"/>
              <a:gd name="connsiteX33" fmla="*/ 0 w 9144000"/>
              <a:gd name="connsiteY33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9144000 w 9144000"/>
              <a:gd name="connsiteY31" fmla="*/ 648072 h 1988840"/>
              <a:gd name="connsiteX32" fmla="*/ 9144000 w 9144000"/>
              <a:gd name="connsiteY32" fmla="*/ 1988840 h 1988840"/>
              <a:gd name="connsiteX33" fmla="*/ 0 w 9144000"/>
              <a:gd name="connsiteY33" fmla="*/ 1988840 h 1988840"/>
              <a:gd name="connsiteX34" fmla="*/ 0 w 9144000"/>
              <a:gd name="connsiteY34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9144000 w 9144000"/>
              <a:gd name="connsiteY31" fmla="*/ 648072 h 1988840"/>
              <a:gd name="connsiteX32" fmla="*/ 9144000 w 9144000"/>
              <a:gd name="connsiteY32" fmla="*/ 1988840 h 1988840"/>
              <a:gd name="connsiteX33" fmla="*/ 0 w 9144000"/>
              <a:gd name="connsiteY33" fmla="*/ 1988840 h 1988840"/>
              <a:gd name="connsiteX34" fmla="*/ 0 w 9144000"/>
              <a:gd name="connsiteY34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9144000 w 9144000"/>
              <a:gd name="connsiteY32" fmla="*/ 648072 h 1988840"/>
              <a:gd name="connsiteX33" fmla="*/ 9144000 w 9144000"/>
              <a:gd name="connsiteY33" fmla="*/ 1988840 h 1988840"/>
              <a:gd name="connsiteX34" fmla="*/ 0 w 9144000"/>
              <a:gd name="connsiteY34" fmla="*/ 1988840 h 1988840"/>
              <a:gd name="connsiteX35" fmla="*/ 0 w 9144000"/>
              <a:gd name="connsiteY35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9144000 w 9144000"/>
              <a:gd name="connsiteY32" fmla="*/ 648072 h 1988840"/>
              <a:gd name="connsiteX33" fmla="*/ 9144000 w 9144000"/>
              <a:gd name="connsiteY33" fmla="*/ 1988840 h 1988840"/>
              <a:gd name="connsiteX34" fmla="*/ 0 w 9144000"/>
              <a:gd name="connsiteY34" fmla="*/ 1988840 h 1988840"/>
              <a:gd name="connsiteX35" fmla="*/ 0 w 9144000"/>
              <a:gd name="connsiteY35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224136 h 1988840"/>
              <a:gd name="connsiteX33" fmla="*/ 9144000 w 9144000"/>
              <a:gd name="connsiteY33" fmla="*/ 648072 h 1988840"/>
              <a:gd name="connsiteX34" fmla="*/ 9144000 w 9144000"/>
              <a:gd name="connsiteY34" fmla="*/ 1988840 h 1988840"/>
              <a:gd name="connsiteX35" fmla="*/ 0 w 9144000"/>
              <a:gd name="connsiteY35" fmla="*/ 1988840 h 1988840"/>
              <a:gd name="connsiteX36" fmla="*/ 0 w 9144000"/>
              <a:gd name="connsiteY36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224136 h 1988840"/>
              <a:gd name="connsiteX33" fmla="*/ 9144000 w 9144000"/>
              <a:gd name="connsiteY33" fmla="*/ 648072 h 1988840"/>
              <a:gd name="connsiteX34" fmla="*/ 9144000 w 9144000"/>
              <a:gd name="connsiteY34" fmla="*/ 1988840 h 1988840"/>
              <a:gd name="connsiteX35" fmla="*/ 0 w 9144000"/>
              <a:gd name="connsiteY35" fmla="*/ 1988840 h 1988840"/>
              <a:gd name="connsiteX36" fmla="*/ 0 w 9144000"/>
              <a:gd name="connsiteY36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9144000 w 9144000"/>
              <a:gd name="connsiteY33" fmla="*/ 648072 h 1988840"/>
              <a:gd name="connsiteX34" fmla="*/ 9144000 w 9144000"/>
              <a:gd name="connsiteY34" fmla="*/ 1988840 h 1988840"/>
              <a:gd name="connsiteX35" fmla="*/ 0 w 9144000"/>
              <a:gd name="connsiteY35" fmla="*/ 1988840 h 1988840"/>
              <a:gd name="connsiteX36" fmla="*/ 0 w 9144000"/>
              <a:gd name="connsiteY36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9144000 w 9144000"/>
              <a:gd name="connsiteY33" fmla="*/ 648072 h 1988840"/>
              <a:gd name="connsiteX34" fmla="*/ 9144000 w 9144000"/>
              <a:gd name="connsiteY34" fmla="*/ 1988840 h 1988840"/>
              <a:gd name="connsiteX35" fmla="*/ 0 w 9144000"/>
              <a:gd name="connsiteY35" fmla="*/ 1988840 h 1988840"/>
              <a:gd name="connsiteX36" fmla="*/ 0 w 9144000"/>
              <a:gd name="connsiteY36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9144000 w 9144000"/>
              <a:gd name="connsiteY34" fmla="*/ 648072 h 1988840"/>
              <a:gd name="connsiteX35" fmla="*/ 9144000 w 9144000"/>
              <a:gd name="connsiteY35" fmla="*/ 1988840 h 1988840"/>
              <a:gd name="connsiteX36" fmla="*/ 0 w 9144000"/>
              <a:gd name="connsiteY36" fmla="*/ 1988840 h 1988840"/>
              <a:gd name="connsiteX37" fmla="*/ 0 w 9144000"/>
              <a:gd name="connsiteY37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9144000 w 9144000"/>
              <a:gd name="connsiteY34" fmla="*/ 648072 h 1988840"/>
              <a:gd name="connsiteX35" fmla="*/ 9144000 w 9144000"/>
              <a:gd name="connsiteY35" fmla="*/ 1988840 h 1988840"/>
              <a:gd name="connsiteX36" fmla="*/ 0 w 9144000"/>
              <a:gd name="connsiteY36" fmla="*/ 1988840 h 1988840"/>
              <a:gd name="connsiteX37" fmla="*/ 0 w 9144000"/>
              <a:gd name="connsiteY37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532440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316416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9144000" h="1988840">
                <a:moveTo>
                  <a:pt x="0" y="648072"/>
                </a:moveTo>
                <a:cubicBezTo>
                  <a:pt x="131845" y="816091"/>
                  <a:pt x="73513" y="944521"/>
                  <a:pt x="323528" y="1008112"/>
                </a:cubicBezTo>
                <a:cubicBezTo>
                  <a:pt x="323528" y="816091"/>
                  <a:pt x="319658" y="640862"/>
                  <a:pt x="395536" y="432048"/>
                </a:cubicBezTo>
                <a:cubicBezTo>
                  <a:pt x="548258" y="741445"/>
                  <a:pt x="714375" y="803168"/>
                  <a:pt x="755576" y="1008112"/>
                </a:cubicBezTo>
                <a:cubicBezTo>
                  <a:pt x="810005" y="745637"/>
                  <a:pt x="868577" y="733120"/>
                  <a:pt x="1187624" y="360040"/>
                </a:cubicBezTo>
                <a:cubicBezTo>
                  <a:pt x="1187624" y="552061"/>
                  <a:pt x="989409" y="809295"/>
                  <a:pt x="1187624" y="1080120"/>
                </a:cubicBezTo>
                <a:cubicBezTo>
                  <a:pt x="1283635" y="888099"/>
                  <a:pt x="1547622" y="678962"/>
                  <a:pt x="1475656" y="360040"/>
                </a:cubicBezTo>
                <a:lnTo>
                  <a:pt x="1691680" y="792088"/>
                </a:lnTo>
                <a:lnTo>
                  <a:pt x="1907704" y="72008"/>
                </a:lnTo>
                <a:lnTo>
                  <a:pt x="1979712" y="504056"/>
                </a:lnTo>
                <a:lnTo>
                  <a:pt x="2267744" y="792088"/>
                </a:lnTo>
                <a:cubicBezTo>
                  <a:pt x="2405633" y="621812"/>
                  <a:pt x="2494731" y="514045"/>
                  <a:pt x="2483768" y="288032"/>
                </a:cubicBezTo>
                <a:cubicBezTo>
                  <a:pt x="2490192" y="634413"/>
                  <a:pt x="2486025" y="993668"/>
                  <a:pt x="2627784" y="1296144"/>
                </a:cubicBezTo>
                <a:cubicBezTo>
                  <a:pt x="2871978" y="1183787"/>
                  <a:pt x="2985897" y="1050818"/>
                  <a:pt x="3131840" y="576064"/>
                </a:cubicBezTo>
                <a:lnTo>
                  <a:pt x="3131840" y="1224136"/>
                </a:lnTo>
                <a:cubicBezTo>
                  <a:pt x="3299859" y="912101"/>
                  <a:pt x="3581780" y="688868"/>
                  <a:pt x="3635896" y="288032"/>
                </a:cubicBezTo>
                <a:cubicBezTo>
                  <a:pt x="3731907" y="528059"/>
                  <a:pt x="3585972" y="859937"/>
                  <a:pt x="3923928" y="1008112"/>
                </a:cubicBezTo>
                <a:lnTo>
                  <a:pt x="4067944" y="576064"/>
                </a:lnTo>
                <a:cubicBezTo>
                  <a:pt x="4187957" y="744083"/>
                  <a:pt x="4167378" y="1055770"/>
                  <a:pt x="4427984" y="1152128"/>
                </a:cubicBezTo>
                <a:cubicBezTo>
                  <a:pt x="4596003" y="864096"/>
                  <a:pt x="4886705" y="722015"/>
                  <a:pt x="4932040" y="288032"/>
                </a:cubicBezTo>
                <a:cubicBezTo>
                  <a:pt x="4980045" y="504056"/>
                  <a:pt x="5138928" y="731540"/>
                  <a:pt x="5076056" y="936104"/>
                </a:cubicBezTo>
                <a:cubicBezTo>
                  <a:pt x="5148064" y="792088"/>
                  <a:pt x="5334000" y="769640"/>
                  <a:pt x="5292080" y="504056"/>
                </a:cubicBezTo>
                <a:lnTo>
                  <a:pt x="5580112" y="864096"/>
                </a:lnTo>
                <a:lnTo>
                  <a:pt x="5796136" y="72008"/>
                </a:lnTo>
                <a:cubicBezTo>
                  <a:pt x="5758053" y="274340"/>
                  <a:pt x="5857511" y="473249"/>
                  <a:pt x="5868144" y="720080"/>
                </a:cubicBezTo>
                <a:lnTo>
                  <a:pt x="6300192" y="216024"/>
                </a:lnTo>
                <a:cubicBezTo>
                  <a:pt x="6253353" y="417215"/>
                  <a:pt x="6110097" y="626765"/>
                  <a:pt x="6372200" y="864096"/>
                </a:cubicBezTo>
                <a:cubicBezTo>
                  <a:pt x="6492213" y="672075"/>
                  <a:pt x="6643878" y="574187"/>
                  <a:pt x="6732240" y="288032"/>
                </a:cubicBezTo>
                <a:lnTo>
                  <a:pt x="6876256" y="936104"/>
                </a:lnTo>
                <a:cubicBezTo>
                  <a:pt x="7029450" y="621812"/>
                  <a:pt x="6943725" y="345968"/>
                  <a:pt x="7092280" y="0"/>
                </a:cubicBezTo>
                <a:cubicBezTo>
                  <a:pt x="7164288" y="336037"/>
                  <a:pt x="7143750" y="660293"/>
                  <a:pt x="7308304" y="1008112"/>
                </a:cubicBezTo>
                <a:cubicBezTo>
                  <a:pt x="7380312" y="840093"/>
                  <a:pt x="7353300" y="698393"/>
                  <a:pt x="7524328" y="504056"/>
                </a:cubicBezTo>
                <a:cubicBezTo>
                  <a:pt x="7538847" y="712110"/>
                  <a:pt x="7453503" y="945662"/>
                  <a:pt x="7884368" y="1152128"/>
                </a:cubicBezTo>
                <a:cubicBezTo>
                  <a:pt x="8004381" y="912101"/>
                  <a:pt x="8282178" y="640102"/>
                  <a:pt x="8244408" y="360040"/>
                </a:cubicBezTo>
                <a:cubicBezTo>
                  <a:pt x="8348472" y="573807"/>
                  <a:pt x="8291703" y="1036340"/>
                  <a:pt x="8604448" y="1296144"/>
                </a:cubicBezTo>
                <a:cubicBezTo>
                  <a:pt x="8803027" y="1103015"/>
                  <a:pt x="9076986" y="1150640"/>
                  <a:pt x="9144000" y="648072"/>
                </a:cubicBezTo>
                <a:lnTo>
                  <a:pt x="9144000" y="1988840"/>
                </a:lnTo>
                <a:lnTo>
                  <a:pt x="0" y="1988840"/>
                </a:lnTo>
                <a:lnTo>
                  <a:pt x="0" y="648072"/>
                </a:lnTo>
                <a:close/>
              </a:path>
            </a:pathLst>
          </a:custGeom>
          <a:solidFill>
            <a:srgbClr val="009900"/>
          </a:solidFill>
          <a:ln w="63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7" name="Группа 94"/>
          <p:cNvGrpSpPr>
            <a:grpSpLocks/>
          </p:cNvGrpSpPr>
          <p:nvPr/>
        </p:nvGrpSpPr>
        <p:grpSpPr bwMode="auto">
          <a:xfrm>
            <a:off x="8388350" y="5589588"/>
            <a:ext cx="755650" cy="503237"/>
            <a:chOff x="3451433" y="2533423"/>
            <a:chExt cx="2564605" cy="2516300"/>
          </a:xfrm>
        </p:grpSpPr>
        <p:sp>
          <p:nvSpPr>
            <p:cNvPr id="160" name="Полилиния 95"/>
            <p:cNvSpPr/>
            <p:nvPr/>
          </p:nvSpPr>
          <p:spPr>
            <a:xfrm rot="1952823">
              <a:off x="5197089" y="3930487"/>
              <a:ext cx="818949" cy="25401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6294" h="253604">
                  <a:moveTo>
                    <a:pt x="0" y="72301"/>
                  </a:moveTo>
                  <a:lnTo>
                    <a:pt x="464313" y="0"/>
                  </a:lnTo>
                  <a:cubicBezTo>
                    <a:pt x="917117" y="34458"/>
                    <a:pt x="996294" y="18960"/>
                    <a:pt x="996292" y="148537"/>
                  </a:cubicBezTo>
                  <a:cubicBezTo>
                    <a:pt x="913801" y="253604"/>
                    <a:pt x="901367" y="133406"/>
                    <a:pt x="922314" y="187276"/>
                  </a:cubicBezTo>
                  <a:cubicBezTo>
                    <a:pt x="737776" y="204184"/>
                    <a:pt x="300070" y="221992"/>
                    <a:pt x="20450" y="232439"/>
                  </a:cubicBezTo>
                  <a:lnTo>
                    <a:pt x="0" y="7230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1" name="Полилиния 96"/>
            <p:cNvSpPr/>
            <p:nvPr/>
          </p:nvSpPr>
          <p:spPr>
            <a:xfrm rot="1952823">
              <a:off x="5267132" y="3287517"/>
              <a:ext cx="716579" cy="627094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9692" h="630194">
                  <a:moveTo>
                    <a:pt x="0" y="508795"/>
                  </a:moveTo>
                  <a:lnTo>
                    <a:pt x="645345" y="0"/>
                  </a:lnTo>
                  <a:cubicBezTo>
                    <a:pt x="857346" y="5985"/>
                    <a:pt x="869691" y="17805"/>
                    <a:pt x="860964" y="143357"/>
                  </a:cubicBezTo>
                  <a:cubicBezTo>
                    <a:pt x="708616" y="297271"/>
                    <a:pt x="250253" y="562831"/>
                    <a:pt x="94430" y="630194"/>
                  </a:cubicBezTo>
                  <a:lnTo>
                    <a:pt x="0" y="508795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2" name="Полилиния 97"/>
            <p:cNvSpPr/>
            <p:nvPr/>
          </p:nvSpPr>
          <p:spPr>
            <a:xfrm rot="1952823">
              <a:off x="4803779" y="2533423"/>
              <a:ext cx="490290" cy="865225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3519" h="863667">
                  <a:moveTo>
                    <a:pt x="359557" y="863667"/>
                  </a:moveTo>
                  <a:cubicBezTo>
                    <a:pt x="159553" y="685270"/>
                    <a:pt x="0" y="245843"/>
                    <a:pt x="210086" y="2279"/>
                  </a:cubicBezTo>
                  <a:cubicBezTo>
                    <a:pt x="257869" y="135889"/>
                    <a:pt x="266762" y="0"/>
                    <a:pt x="452469" y="46198"/>
                  </a:cubicBezTo>
                  <a:cubicBezTo>
                    <a:pt x="297858" y="285123"/>
                    <a:pt x="593519" y="550873"/>
                    <a:pt x="470905" y="839505"/>
                  </a:cubicBezTo>
                  <a:lnTo>
                    <a:pt x="359557" y="8636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3" name="Полилиния 98"/>
            <p:cNvSpPr/>
            <p:nvPr/>
          </p:nvSpPr>
          <p:spPr>
            <a:xfrm rot="1952823">
              <a:off x="5051619" y="3009695"/>
              <a:ext cx="447188" cy="531834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13792"/>
                <a:gd name="connsiteX1" fmla="*/ 391461 w 559867"/>
                <a:gd name="connsiteY1" fmla="*/ 0 h 713792"/>
                <a:gd name="connsiteX2" fmla="*/ 559867 w 559867"/>
                <a:gd name="connsiteY2" fmla="*/ 82658 h 713792"/>
                <a:gd name="connsiteX3" fmla="*/ 240726 w 559867"/>
                <a:gd name="connsiteY3" fmla="*/ 642753 h 713792"/>
                <a:gd name="connsiteX4" fmla="*/ 0 w 559867"/>
                <a:gd name="connsiteY4" fmla="*/ 713792 h 713792"/>
                <a:gd name="connsiteX0" fmla="*/ 0 w 542948"/>
                <a:gd name="connsiteY0" fmla="*/ 713792 h 713792"/>
                <a:gd name="connsiteX1" fmla="*/ 391461 w 542948"/>
                <a:gd name="connsiteY1" fmla="*/ 0 h 713792"/>
                <a:gd name="connsiteX2" fmla="*/ 542948 w 542948"/>
                <a:gd name="connsiteY2" fmla="*/ 228216 h 713792"/>
                <a:gd name="connsiteX3" fmla="*/ 240726 w 542948"/>
                <a:gd name="connsiteY3" fmla="*/ 642753 h 713792"/>
                <a:gd name="connsiteX4" fmla="*/ 0 w 542948"/>
                <a:gd name="connsiteY4" fmla="*/ 713792 h 713792"/>
                <a:gd name="connsiteX0" fmla="*/ 0 w 542948"/>
                <a:gd name="connsiteY0" fmla="*/ 531692 h 531692"/>
                <a:gd name="connsiteX1" fmla="*/ 226586 w 542948"/>
                <a:gd name="connsiteY1" fmla="*/ 40937 h 531692"/>
                <a:gd name="connsiteX2" fmla="*/ 542948 w 542948"/>
                <a:gd name="connsiteY2" fmla="*/ 46116 h 531692"/>
                <a:gd name="connsiteX3" fmla="*/ 240726 w 542948"/>
                <a:gd name="connsiteY3" fmla="*/ 460653 h 531692"/>
                <a:gd name="connsiteX4" fmla="*/ 0 w 542948"/>
                <a:gd name="connsiteY4" fmla="*/ 531692 h 53169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93510 w 468969"/>
                <a:gd name="connsiteY3" fmla="*/ 361212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66747 w 468969"/>
                <a:gd name="connsiteY3" fmla="*/ 460651 h 492952"/>
                <a:gd name="connsiteX4" fmla="*/ 0 w 468969"/>
                <a:gd name="connsiteY4" fmla="*/ 492952 h 492952"/>
                <a:gd name="connsiteX0" fmla="*/ 0 w 468969"/>
                <a:gd name="connsiteY0" fmla="*/ 529495 h 529495"/>
                <a:gd name="connsiteX1" fmla="*/ 300563 w 468969"/>
                <a:gd name="connsiteY1" fmla="*/ 0 h 529495"/>
                <a:gd name="connsiteX2" fmla="*/ 468969 w 468969"/>
                <a:gd name="connsiteY2" fmla="*/ 82659 h 529495"/>
                <a:gd name="connsiteX3" fmla="*/ 166747 w 468969"/>
                <a:gd name="connsiteY3" fmla="*/ 497194 h 529495"/>
                <a:gd name="connsiteX4" fmla="*/ 0 w 468969"/>
                <a:gd name="connsiteY4" fmla="*/ 529495 h 529495"/>
                <a:gd name="connsiteX0" fmla="*/ 0 w 542946"/>
                <a:gd name="connsiteY0" fmla="*/ 531692 h 531692"/>
                <a:gd name="connsiteX1" fmla="*/ 300563 w 542946"/>
                <a:gd name="connsiteY1" fmla="*/ 2197 h 531692"/>
                <a:gd name="connsiteX2" fmla="*/ 542946 w 542946"/>
                <a:gd name="connsiteY2" fmla="*/ 46116 h 531692"/>
                <a:gd name="connsiteX3" fmla="*/ 166747 w 542946"/>
                <a:gd name="connsiteY3" fmla="*/ 499391 h 531692"/>
                <a:gd name="connsiteX4" fmla="*/ 0 w 542946"/>
                <a:gd name="connsiteY4" fmla="*/ 531692 h 531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2946" h="531692">
                  <a:moveTo>
                    <a:pt x="0" y="531692"/>
                  </a:moveTo>
                  <a:cubicBezTo>
                    <a:pt x="130487" y="293761"/>
                    <a:pt x="90477" y="245761"/>
                    <a:pt x="300563" y="2197"/>
                  </a:cubicBezTo>
                  <a:cubicBezTo>
                    <a:pt x="432429" y="64300"/>
                    <a:pt x="386656" y="0"/>
                    <a:pt x="542946" y="46116"/>
                  </a:cubicBezTo>
                  <a:cubicBezTo>
                    <a:pt x="407587" y="191199"/>
                    <a:pt x="343869" y="346848"/>
                    <a:pt x="166747" y="499391"/>
                  </a:cubicBezTo>
                  <a:lnTo>
                    <a:pt x="0" y="53169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4" name="Полилиния 99"/>
            <p:cNvSpPr/>
            <p:nvPr/>
          </p:nvSpPr>
          <p:spPr>
            <a:xfrm rot="1952823">
              <a:off x="3825914" y="2715143"/>
              <a:ext cx="1016078" cy="59231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347" h="592317">
                  <a:moveTo>
                    <a:pt x="1184821" y="580889"/>
                  </a:moveTo>
                  <a:cubicBezTo>
                    <a:pt x="819206" y="592317"/>
                    <a:pt x="0" y="294124"/>
                    <a:pt x="174389" y="84938"/>
                  </a:cubicBezTo>
                  <a:cubicBezTo>
                    <a:pt x="308797" y="126830"/>
                    <a:pt x="62659" y="0"/>
                    <a:pt x="248366" y="46198"/>
                  </a:cubicBezTo>
                  <a:cubicBezTo>
                    <a:pt x="399700" y="115370"/>
                    <a:pt x="1115584" y="172635"/>
                    <a:pt x="1238347" y="382011"/>
                  </a:cubicBezTo>
                  <a:lnTo>
                    <a:pt x="1184821" y="580889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5" name="Полилиния 100"/>
            <p:cNvSpPr/>
            <p:nvPr/>
          </p:nvSpPr>
          <p:spPr>
            <a:xfrm rot="1952823">
              <a:off x="4017156" y="2628677"/>
              <a:ext cx="1023687" cy="60327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61 w 1307723"/>
                <a:gd name="connsiteY0" fmla="*/ 863667 h 863667"/>
                <a:gd name="connsiteX1" fmla="*/ 210087 w 1307723"/>
                <a:gd name="connsiteY1" fmla="*/ 349415 h 863667"/>
                <a:gd name="connsiteX2" fmla="*/ 1166673 w 1307723"/>
                <a:gd name="connsiteY2" fmla="*/ 46198 h 863667"/>
                <a:gd name="connsiteX3" fmla="*/ 1185109 w 1307723"/>
                <a:gd name="connsiteY3" fmla="*/ 839505 h 863667"/>
                <a:gd name="connsiteX4" fmla="*/ 1073761 w 1307723"/>
                <a:gd name="connsiteY4" fmla="*/ 863667 h 863667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69895"/>
                <a:gd name="connsiteY0" fmla="*/ 637929 h 637929"/>
                <a:gd name="connsiteX1" fmla="*/ 210086 w 1369895"/>
                <a:gd name="connsiteY1" fmla="*/ 123677 h 637929"/>
                <a:gd name="connsiteX2" fmla="*/ 358039 w 1369895"/>
                <a:gd name="connsiteY2" fmla="*/ 46198 h 637929"/>
                <a:gd name="connsiteX3" fmla="*/ 1247281 w 1369895"/>
                <a:gd name="connsiteY3" fmla="*/ 520190 h 637929"/>
                <a:gd name="connsiteX4" fmla="*/ 1073760 w 1369895"/>
                <a:gd name="connsiteY4" fmla="*/ 637929 h 637929"/>
                <a:gd name="connsiteX0" fmla="*/ 1073760 w 1247281"/>
                <a:gd name="connsiteY0" fmla="*/ 637929 h 637929"/>
                <a:gd name="connsiteX1" fmla="*/ 210086 w 1247281"/>
                <a:gd name="connsiteY1" fmla="*/ 123677 h 637929"/>
                <a:gd name="connsiteX2" fmla="*/ 358039 w 1247281"/>
                <a:gd name="connsiteY2" fmla="*/ 46198 h 637929"/>
                <a:gd name="connsiteX3" fmla="*/ 1247281 w 1247281"/>
                <a:gd name="connsiteY3" fmla="*/ 520190 h 637929"/>
                <a:gd name="connsiteX4" fmla="*/ 1073760 w 1247281"/>
                <a:gd name="connsiteY4" fmla="*/ 637929 h 63792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7281" h="599189">
                  <a:moveTo>
                    <a:pt x="1073760" y="599189"/>
                  </a:moveTo>
                  <a:cubicBezTo>
                    <a:pt x="873756" y="420792"/>
                    <a:pt x="0" y="328501"/>
                    <a:pt x="210086" y="84937"/>
                  </a:cubicBezTo>
                  <a:cubicBezTo>
                    <a:pt x="257869" y="218547"/>
                    <a:pt x="98355" y="0"/>
                    <a:pt x="284062" y="46198"/>
                  </a:cubicBezTo>
                  <a:cubicBezTo>
                    <a:pt x="517576" y="134134"/>
                    <a:pt x="1011608" y="260762"/>
                    <a:pt x="1247281" y="481450"/>
                  </a:cubicBezTo>
                  <a:lnTo>
                    <a:pt x="1073760" y="59918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6" name="Полилиния 101"/>
            <p:cNvSpPr/>
            <p:nvPr/>
          </p:nvSpPr>
          <p:spPr>
            <a:xfrm rot="1952823">
              <a:off x="4960024" y="4232126"/>
              <a:ext cx="953647" cy="41276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414009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044522" y="242413"/>
                    <a:pt x="1065469" y="296283"/>
                  </a:cubicBezTo>
                  <a:cubicBezTo>
                    <a:pt x="761705" y="414009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7" name="Полилиния 102"/>
            <p:cNvSpPr/>
            <p:nvPr/>
          </p:nvSpPr>
          <p:spPr>
            <a:xfrm rot="1952823">
              <a:off x="4620593" y="4192434"/>
              <a:ext cx="646539" cy="85728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288" h="858741">
                  <a:moveTo>
                    <a:pt x="147955" y="0"/>
                  </a:moveTo>
                  <a:cubicBezTo>
                    <a:pt x="416023" y="65641"/>
                    <a:pt x="791287" y="636614"/>
                    <a:pt x="687763" y="827829"/>
                  </a:cubicBezTo>
                  <a:cubicBezTo>
                    <a:pt x="380850" y="858741"/>
                    <a:pt x="94428" y="198877"/>
                    <a:pt x="0" y="77479"/>
                  </a:cubicBezTo>
                  <a:lnTo>
                    <a:pt x="14795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8" name="Полилиния 103"/>
            <p:cNvSpPr/>
            <p:nvPr/>
          </p:nvSpPr>
          <p:spPr>
            <a:xfrm rot="1952823">
              <a:off x="3559190" y="3200203"/>
              <a:ext cx="1018301" cy="341326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74132 w 1238347"/>
                <a:gd name="connsiteY0" fmla="*/ 495649 h 507077"/>
                <a:gd name="connsiteX1" fmla="*/ 174389 w 1238347"/>
                <a:gd name="connsiteY1" fmla="*/ 84938 h 507077"/>
                <a:gd name="connsiteX2" fmla="*/ 248366 w 1238347"/>
                <a:gd name="connsiteY2" fmla="*/ 46198 h 507077"/>
                <a:gd name="connsiteX3" fmla="*/ 1238347 w 1238347"/>
                <a:gd name="connsiteY3" fmla="*/ 382011 h 507077"/>
                <a:gd name="connsiteX4" fmla="*/ 1174132 w 1238347"/>
                <a:gd name="connsiteY4" fmla="*/ 495649 h 507077"/>
                <a:gd name="connsiteX0" fmla="*/ 1174132 w 1200896"/>
                <a:gd name="connsiteY0" fmla="*/ 495649 h 507077"/>
                <a:gd name="connsiteX1" fmla="*/ 174389 w 1200896"/>
                <a:gd name="connsiteY1" fmla="*/ 84938 h 507077"/>
                <a:gd name="connsiteX2" fmla="*/ 248366 w 1200896"/>
                <a:gd name="connsiteY2" fmla="*/ 46198 h 507077"/>
                <a:gd name="connsiteX3" fmla="*/ 1200896 w 1200896"/>
                <a:gd name="connsiteY3" fmla="*/ 396211 h 507077"/>
                <a:gd name="connsiteX4" fmla="*/ 1174132 w 1200896"/>
                <a:gd name="connsiteY4" fmla="*/ 495649 h 507077"/>
                <a:gd name="connsiteX0" fmla="*/ 1244658 w 1271422"/>
                <a:gd name="connsiteY0" fmla="*/ 495649 h 667338"/>
                <a:gd name="connsiteX1" fmla="*/ 174389 w 1271422"/>
                <a:gd name="connsiteY1" fmla="*/ 458152 h 667338"/>
                <a:gd name="connsiteX2" fmla="*/ 318892 w 1271422"/>
                <a:gd name="connsiteY2" fmla="*/ 46198 h 667338"/>
                <a:gd name="connsiteX3" fmla="*/ 1271422 w 1271422"/>
                <a:gd name="connsiteY3" fmla="*/ 396211 h 667338"/>
                <a:gd name="connsiteX4" fmla="*/ 1244658 w 1271422"/>
                <a:gd name="connsiteY4" fmla="*/ 495649 h 667338"/>
                <a:gd name="connsiteX0" fmla="*/ 1244658 w 1271422"/>
                <a:gd name="connsiteY0" fmla="*/ 105687 h 277376"/>
                <a:gd name="connsiteX1" fmla="*/ 174389 w 1271422"/>
                <a:gd name="connsiteY1" fmla="*/ 68190 h 277376"/>
                <a:gd name="connsiteX2" fmla="*/ 1271422 w 1271422"/>
                <a:gd name="connsiteY2" fmla="*/ 6249 h 277376"/>
                <a:gd name="connsiteX3" fmla="*/ 1244658 w 1271422"/>
                <a:gd name="connsiteY3" fmla="*/ 105687 h 277376"/>
                <a:gd name="connsiteX0" fmla="*/ 1170682 w 1197446"/>
                <a:gd name="connsiteY0" fmla="*/ 105687 h 238637"/>
                <a:gd name="connsiteX1" fmla="*/ 174389 w 1197446"/>
                <a:gd name="connsiteY1" fmla="*/ 29451 h 238637"/>
                <a:gd name="connsiteX2" fmla="*/ 1197446 w 1197446"/>
                <a:gd name="connsiteY2" fmla="*/ 6249 h 238637"/>
                <a:gd name="connsiteX3" fmla="*/ 1170682 w 1197446"/>
                <a:gd name="connsiteY3" fmla="*/ 105687 h 238637"/>
                <a:gd name="connsiteX0" fmla="*/ 1170682 w 1197446"/>
                <a:gd name="connsiteY0" fmla="*/ 105687 h 238638"/>
                <a:gd name="connsiteX1" fmla="*/ 174389 w 1197446"/>
                <a:gd name="connsiteY1" fmla="*/ 29452 h 238638"/>
                <a:gd name="connsiteX2" fmla="*/ 1197446 w 1197446"/>
                <a:gd name="connsiteY2" fmla="*/ 6249 h 238638"/>
                <a:gd name="connsiteX3" fmla="*/ 1170682 w 1197446"/>
                <a:gd name="connsiteY3" fmla="*/ 105687 h 238638"/>
                <a:gd name="connsiteX0" fmla="*/ 1170682 w 1197446"/>
                <a:gd name="connsiteY0" fmla="*/ 197239 h 330190"/>
                <a:gd name="connsiteX1" fmla="*/ 174389 w 1197446"/>
                <a:gd name="connsiteY1" fmla="*/ 121004 h 330190"/>
                <a:gd name="connsiteX2" fmla="*/ 1197446 w 1197446"/>
                <a:gd name="connsiteY2" fmla="*/ 97801 h 330190"/>
                <a:gd name="connsiteX3" fmla="*/ 1170682 w 1197446"/>
                <a:gd name="connsiteY3" fmla="*/ 197239 h 330190"/>
                <a:gd name="connsiteX0" fmla="*/ 1170682 w 1224209"/>
                <a:gd name="connsiteY0" fmla="*/ 205126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2 w 1224209"/>
                <a:gd name="connsiteY3" fmla="*/ 205126 h 338077"/>
                <a:gd name="connsiteX0" fmla="*/ 1170683 w 1224209"/>
                <a:gd name="connsiteY0" fmla="*/ 205127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3 w 1224209"/>
                <a:gd name="connsiteY3" fmla="*/ 205127 h 338077"/>
                <a:gd name="connsiteX0" fmla="*/ 1170683 w 1271423"/>
                <a:gd name="connsiteY0" fmla="*/ 197240 h 330190"/>
                <a:gd name="connsiteX1" fmla="*/ 174389 w 1271423"/>
                <a:gd name="connsiteY1" fmla="*/ 121004 h 330190"/>
                <a:gd name="connsiteX2" fmla="*/ 1271424 w 1271423"/>
                <a:gd name="connsiteY2" fmla="*/ 59062 h 330190"/>
                <a:gd name="connsiteX3" fmla="*/ 1170683 w 1271423"/>
                <a:gd name="connsiteY3" fmla="*/ 197240 h 330190"/>
                <a:gd name="connsiteX0" fmla="*/ 1244660 w 1271424"/>
                <a:gd name="connsiteY0" fmla="*/ 158500 h 330190"/>
                <a:gd name="connsiteX1" fmla="*/ 174389 w 1271424"/>
                <a:gd name="connsiteY1" fmla="*/ 121004 h 330190"/>
                <a:gd name="connsiteX2" fmla="*/ 1271424 w 1271424"/>
                <a:gd name="connsiteY2" fmla="*/ 59062 h 330190"/>
                <a:gd name="connsiteX3" fmla="*/ 1244660 w 1271424"/>
                <a:gd name="connsiteY3" fmla="*/ 158500 h 330190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660" h="338077">
                  <a:moveTo>
                    <a:pt x="1244660" y="166387"/>
                  </a:moveTo>
                  <a:cubicBezTo>
                    <a:pt x="838820" y="286032"/>
                    <a:pt x="0" y="338077"/>
                    <a:pt x="174389" y="128891"/>
                  </a:cubicBezTo>
                  <a:cubicBezTo>
                    <a:pt x="435988" y="97540"/>
                    <a:pt x="1045831" y="0"/>
                    <a:pt x="1224209" y="6249"/>
                  </a:cubicBezTo>
                  <a:lnTo>
                    <a:pt x="1244660" y="16638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9" name="Полилиния 104"/>
            <p:cNvSpPr/>
            <p:nvPr/>
          </p:nvSpPr>
          <p:spPr>
            <a:xfrm rot="1952823">
              <a:off x="3666946" y="3462150"/>
              <a:ext cx="684256" cy="83347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356047 h 726614"/>
                <a:gd name="connsiteX1" fmla="*/ 174389 w 1298187"/>
                <a:gd name="connsiteY1" fmla="*/ 517428 h 726614"/>
                <a:gd name="connsiteX2" fmla="*/ 201152 w 1298187"/>
                <a:gd name="connsiteY2" fmla="*/ 417989 h 726614"/>
                <a:gd name="connsiteX3" fmla="*/ 1100580 w 1298187"/>
                <a:gd name="connsiteY3" fmla="*/ 0 h 726614"/>
                <a:gd name="connsiteX4" fmla="*/ 1298187 w 1298187"/>
                <a:gd name="connsiteY4" fmla="*/ 356047 h 726614"/>
                <a:gd name="connsiteX0" fmla="*/ 1128659 w 1128659"/>
                <a:gd name="connsiteY0" fmla="*/ 356047 h 938819"/>
                <a:gd name="connsiteX1" fmla="*/ 353373 w 1128659"/>
                <a:gd name="connsiteY1" fmla="*/ 729633 h 938819"/>
                <a:gd name="connsiteX2" fmla="*/ 31624 w 1128659"/>
                <a:gd name="connsiteY2" fmla="*/ 417989 h 938819"/>
                <a:gd name="connsiteX3" fmla="*/ 931052 w 1128659"/>
                <a:gd name="connsiteY3" fmla="*/ 0 h 938819"/>
                <a:gd name="connsiteX4" fmla="*/ 1128659 w 1128659"/>
                <a:gd name="connsiteY4" fmla="*/ 356047 h 938819"/>
                <a:gd name="connsiteX0" fmla="*/ 1128658 w 1128658"/>
                <a:gd name="connsiteY0" fmla="*/ 356047 h 938819"/>
                <a:gd name="connsiteX1" fmla="*/ 353372 w 1128658"/>
                <a:gd name="connsiteY1" fmla="*/ 729633 h 938819"/>
                <a:gd name="connsiteX2" fmla="*/ 31623 w 1128658"/>
                <a:gd name="connsiteY2" fmla="*/ 417989 h 938819"/>
                <a:gd name="connsiteX3" fmla="*/ 931051 w 1128658"/>
                <a:gd name="connsiteY3" fmla="*/ 0 h 938819"/>
                <a:gd name="connsiteX4" fmla="*/ 1128658 w 1128658"/>
                <a:gd name="connsiteY4" fmla="*/ 356047 h 938819"/>
                <a:gd name="connsiteX0" fmla="*/ 1128658 w 1128658"/>
                <a:gd name="connsiteY0" fmla="*/ 356047 h 768617"/>
                <a:gd name="connsiteX1" fmla="*/ 353372 w 1128658"/>
                <a:gd name="connsiteY1" fmla="*/ 729633 h 768617"/>
                <a:gd name="connsiteX2" fmla="*/ 31623 w 1128658"/>
                <a:gd name="connsiteY2" fmla="*/ 417989 h 768617"/>
                <a:gd name="connsiteX3" fmla="*/ 931051 w 1128658"/>
                <a:gd name="connsiteY3" fmla="*/ 0 h 768617"/>
                <a:gd name="connsiteX4" fmla="*/ 1128658 w 1128658"/>
                <a:gd name="connsiteY4" fmla="*/ 356047 h 768617"/>
                <a:gd name="connsiteX0" fmla="*/ 1128658 w 1128658"/>
                <a:gd name="connsiteY0" fmla="*/ 356047 h 829317"/>
                <a:gd name="connsiteX1" fmla="*/ 400586 w 1128658"/>
                <a:gd name="connsiteY1" fmla="*/ 790333 h 829317"/>
                <a:gd name="connsiteX2" fmla="*/ 31623 w 1128658"/>
                <a:gd name="connsiteY2" fmla="*/ 417989 h 829317"/>
                <a:gd name="connsiteX3" fmla="*/ 931051 w 1128658"/>
                <a:gd name="connsiteY3" fmla="*/ 0 h 829317"/>
                <a:gd name="connsiteX4" fmla="*/ 1128658 w 1128658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95995 w 895995"/>
                <a:gd name="connsiteY0" fmla="*/ 356047 h 768617"/>
                <a:gd name="connsiteX1" fmla="*/ 120708 w 895995"/>
                <a:gd name="connsiteY1" fmla="*/ 729633 h 768617"/>
                <a:gd name="connsiteX2" fmla="*/ 100256 w 895995"/>
                <a:gd name="connsiteY2" fmla="*/ 569496 h 768617"/>
                <a:gd name="connsiteX3" fmla="*/ 698388 w 895995"/>
                <a:gd name="connsiteY3" fmla="*/ 0 h 768617"/>
                <a:gd name="connsiteX4" fmla="*/ 895995 w 895995"/>
                <a:gd name="connsiteY4" fmla="*/ 356047 h 768617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2638" h="836592">
                  <a:moveTo>
                    <a:pt x="832638" y="177575"/>
                  </a:moveTo>
                  <a:cubicBezTo>
                    <a:pt x="492908" y="711289"/>
                    <a:pt x="362058" y="722951"/>
                    <a:pt x="160530" y="785809"/>
                  </a:cubicBezTo>
                  <a:cubicBezTo>
                    <a:pt x="0" y="836592"/>
                    <a:pt x="94314" y="678701"/>
                    <a:pt x="140078" y="625672"/>
                  </a:cubicBezTo>
                  <a:cubicBezTo>
                    <a:pt x="230511" y="507118"/>
                    <a:pt x="473543" y="187217"/>
                    <a:pt x="664232" y="94916"/>
                  </a:cubicBezTo>
                  <a:cubicBezTo>
                    <a:pt x="763921" y="0"/>
                    <a:pt x="708756" y="28877"/>
                    <a:pt x="738210" y="56176"/>
                  </a:cubicBezTo>
                  <a:lnTo>
                    <a:pt x="832638" y="17757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0" name="Полилиния 105"/>
            <p:cNvSpPr/>
            <p:nvPr/>
          </p:nvSpPr>
          <p:spPr>
            <a:xfrm rot="1952823">
              <a:off x="3451433" y="3358961"/>
              <a:ext cx="1066789" cy="49214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8187" h="491966">
                  <a:moveTo>
                    <a:pt x="1298187" y="121399"/>
                  </a:moveTo>
                  <a:cubicBezTo>
                    <a:pt x="803976" y="347960"/>
                    <a:pt x="0" y="491966"/>
                    <a:pt x="174389" y="282780"/>
                  </a:cubicBezTo>
                  <a:cubicBezTo>
                    <a:pt x="200046" y="201106"/>
                    <a:pt x="169529" y="217634"/>
                    <a:pt x="201152" y="183341"/>
                  </a:cubicBezTo>
                  <a:cubicBezTo>
                    <a:pt x="416737" y="165141"/>
                    <a:pt x="886171" y="22960"/>
                    <a:pt x="1203758" y="0"/>
                  </a:cubicBezTo>
                  <a:lnTo>
                    <a:pt x="1298187" y="12139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1" name="Полилиния 106"/>
            <p:cNvSpPr/>
            <p:nvPr/>
          </p:nvSpPr>
          <p:spPr>
            <a:xfrm rot="1952823">
              <a:off x="3904010" y="3763789"/>
              <a:ext cx="506456" cy="81760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0517" h="820083">
                  <a:moveTo>
                    <a:pt x="550917" y="82660"/>
                  </a:moveTo>
                  <a:cubicBezTo>
                    <a:pt x="620517" y="225654"/>
                    <a:pt x="271932" y="604296"/>
                    <a:pt x="168408" y="795511"/>
                  </a:cubicBezTo>
                  <a:cubicBezTo>
                    <a:pt x="51316" y="748847"/>
                    <a:pt x="77898" y="820083"/>
                    <a:pt x="0" y="712853"/>
                  </a:cubicBezTo>
                  <a:cubicBezTo>
                    <a:pt x="4906" y="526646"/>
                    <a:pt x="303110" y="105541"/>
                    <a:pt x="382513" y="0"/>
                  </a:cubicBezTo>
                  <a:lnTo>
                    <a:pt x="550917" y="8266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2" name="Полилиния 107"/>
            <p:cNvSpPr/>
            <p:nvPr/>
          </p:nvSpPr>
          <p:spPr>
            <a:xfrm rot="1952823">
              <a:off x="3968664" y="3827292"/>
              <a:ext cx="511845" cy="92873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828" h="932648">
                  <a:moveTo>
                    <a:pt x="557228" y="0"/>
                  </a:moveTo>
                  <a:cubicBezTo>
                    <a:pt x="626828" y="142994"/>
                    <a:pt x="298694" y="681775"/>
                    <a:pt x="195170" y="872990"/>
                  </a:cubicBezTo>
                  <a:cubicBezTo>
                    <a:pt x="140971" y="932648"/>
                    <a:pt x="181426" y="835707"/>
                    <a:pt x="0" y="889772"/>
                  </a:cubicBezTo>
                  <a:cubicBezTo>
                    <a:pt x="65283" y="656766"/>
                    <a:pt x="329872" y="183021"/>
                    <a:pt x="409275" y="77480"/>
                  </a:cubicBezTo>
                  <a:lnTo>
                    <a:pt x="55722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3" name="Полилиния 108"/>
            <p:cNvSpPr/>
            <p:nvPr/>
          </p:nvSpPr>
          <p:spPr>
            <a:xfrm rot="1952823">
              <a:off x="4184177" y="3946363"/>
              <a:ext cx="463353" cy="1000171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2277" h="1002470">
                  <a:moveTo>
                    <a:pt x="464241" y="0"/>
                  </a:moveTo>
                  <a:cubicBezTo>
                    <a:pt x="562277" y="360356"/>
                    <a:pt x="399830" y="656764"/>
                    <a:pt x="227250" y="942812"/>
                  </a:cubicBezTo>
                  <a:cubicBezTo>
                    <a:pt x="173051" y="1002470"/>
                    <a:pt x="213507" y="905527"/>
                    <a:pt x="32081" y="959592"/>
                  </a:cubicBezTo>
                  <a:cubicBezTo>
                    <a:pt x="0" y="703348"/>
                    <a:pt x="236885" y="183021"/>
                    <a:pt x="316288" y="77480"/>
                  </a:cubicBezTo>
                  <a:lnTo>
                    <a:pt x="464241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4" name="Полилиния 109"/>
            <p:cNvSpPr/>
            <p:nvPr/>
          </p:nvSpPr>
          <p:spPr>
            <a:xfrm rot="1952823">
              <a:off x="4491285" y="4120996"/>
              <a:ext cx="522617" cy="896976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84963 w 562277"/>
                <a:gd name="connsiteY3" fmla="*/ 40932 h 1002470"/>
                <a:gd name="connsiteX4" fmla="*/ 464241 w 562277"/>
                <a:gd name="connsiteY4" fmla="*/ 0 h 1002470"/>
                <a:gd name="connsiteX0" fmla="*/ 232918 w 399831"/>
                <a:gd name="connsiteY0" fmla="*/ 0 h 1039018"/>
                <a:gd name="connsiteX1" fmla="*/ 227250 w 399831"/>
                <a:gd name="connsiteY1" fmla="*/ 979360 h 1039018"/>
                <a:gd name="connsiteX2" fmla="*/ 32081 w 399831"/>
                <a:gd name="connsiteY2" fmla="*/ 996140 h 1039018"/>
                <a:gd name="connsiteX3" fmla="*/ 84963 w 399831"/>
                <a:gd name="connsiteY3" fmla="*/ 77480 h 1039018"/>
                <a:gd name="connsiteX4" fmla="*/ 232918 w 399831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549407"/>
                <a:gd name="connsiteY0" fmla="*/ 0 h 921047"/>
                <a:gd name="connsiteX1" fmla="*/ 376827 w 549407"/>
                <a:gd name="connsiteY1" fmla="*/ 861389 h 921047"/>
                <a:gd name="connsiteX2" fmla="*/ 161208 w 549407"/>
                <a:gd name="connsiteY2" fmla="*/ 718031 h 921047"/>
                <a:gd name="connsiteX3" fmla="*/ 79403 w 549407"/>
                <a:gd name="connsiteY3" fmla="*/ 77480 h 921047"/>
                <a:gd name="connsiteX4" fmla="*/ 227358 w 549407"/>
                <a:gd name="connsiteY4" fmla="*/ 0 h 921047"/>
                <a:gd name="connsiteX0" fmla="*/ 227358 w 566329"/>
                <a:gd name="connsiteY0" fmla="*/ 0 h 921047"/>
                <a:gd name="connsiteX1" fmla="*/ 376827 w 566329"/>
                <a:gd name="connsiteY1" fmla="*/ 861389 h 921047"/>
                <a:gd name="connsiteX2" fmla="*/ 161208 w 566329"/>
                <a:gd name="connsiteY2" fmla="*/ 718031 h 921047"/>
                <a:gd name="connsiteX3" fmla="*/ 79403 w 566329"/>
                <a:gd name="connsiteY3" fmla="*/ 77480 h 921047"/>
                <a:gd name="connsiteX4" fmla="*/ 227358 w 566329"/>
                <a:gd name="connsiteY4" fmla="*/ 0 h 921047"/>
                <a:gd name="connsiteX0" fmla="*/ 227358 w 593094"/>
                <a:gd name="connsiteY0" fmla="*/ 0 h 821609"/>
                <a:gd name="connsiteX1" fmla="*/ 403591 w 593094"/>
                <a:gd name="connsiteY1" fmla="*/ 761951 h 821609"/>
                <a:gd name="connsiteX2" fmla="*/ 161208 w 593094"/>
                <a:gd name="connsiteY2" fmla="*/ 718031 h 821609"/>
                <a:gd name="connsiteX3" fmla="*/ 79403 w 593094"/>
                <a:gd name="connsiteY3" fmla="*/ 77480 h 821609"/>
                <a:gd name="connsiteX4" fmla="*/ 227358 w 593094"/>
                <a:gd name="connsiteY4" fmla="*/ 0 h 821609"/>
                <a:gd name="connsiteX0" fmla="*/ 227358 w 593094"/>
                <a:gd name="connsiteY0" fmla="*/ 0 h 900707"/>
                <a:gd name="connsiteX1" fmla="*/ 403591 w 593094"/>
                <a:gd name="connsiteY1" fmla="*/ 761951 h 900707"/>
                <a:gd name="connsiteX2" fmla="*/ 161208 w 593094"/>
                <a:gd name="connsiteY2" fmla="*/ 718031 h 900707"/>
                <a:gd name="connsiteX3" fmla="*/ 79403 w 593094"/>
                <a:gd name="connsiteY3" fmla="*/ 77480 h 900707"/>
                <a:gd name="connsiteX4" fmla="*/ 227358 w 593094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8981" h="900707">
                  <a:moveTo>
                    <a:pt x="227358" y="0"/>
                  </a:moveTo>
                  <a:cubicBezTo>
                    <a:pt x="260989" y="370064"/>
                    <a:pt x="638981" y="865886"/>
                    <a:pt x="403591" y="761951"/>
                  </a:cubicBezTo>
                  <a:cubicBezTo>
                    <a:pt x="264976" y="900707"/>
                    <a:pt x="342634" y="663966"/>
                    <a:pt x="161208" y="718031"/>
                  </a:cubicBezTo>
                  <a:cubicBezTo>
                    <a:pt x="39276" y="456644"/>
                    <a:pt x="0" y="183021"/>
                    <a:pt x="79403" y="77480"/>
                  </a:cubicBezTo>
                  <a:lnTo>
                    <a:pt x="22735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5" name="Полилиния 110"/>
            <p:cNvSpPr/>
            <p:nvPr/>
          </p:nvSpPr>
          <p:spPr>
            <a:xfrm rot="1952823">
              <a:off x="5283294" y="2692180"/>
              <a:ext cx="280167" cy="904916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219571 w 779438"/>
                <a:gd name="connsiteY0" fmla="*/ 794248 h 815268"/>
                <a:gd name="connsiteX1" fmla="*/ 210087 w 779438"/>
                <a:gd name="connsiteY1" fmla="*/ 0 h 815268"/>
                <a:gd name="connsiteX2" fmla="*/ 779438 w 779438"/>
                <a:gd name="connsiteY2" fmla="*/ 163114 h 815268"/>
                <a:gd name="connsiteX3" fmla="*/ 349713 w 779438"/>
                <a:gd name="connsiteY3" fmla="*/ 815268 h 815268"/>
                <a:gd name="connsiteX4" fmla="*/ 219571 w 779438"/>
                <a:gd name="connsiteY4" fmla="*/ 794248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-1 w 588286"/>
                <a:gd name="connsiteY0" fmla="*/ 778731 h 815268"/>
                <a:gd name="connsiteX1" fmla="*/ 18935 w 588286"/>
                <a:gd name="connsiteY1" fmla="*/ 0 h 815268"/>
                <a:gd name="connsiteX2" fmla="*/ 588286 w 588286"/>
                <a:gd name="connsiteY2" fmla="*/ 163114 h 815268"/>
                <a:gd name="connsiteX3" fmla="*/ 158561 w 588286"/>
                <a:gd name="connsiteY3" fmla="*/ 815268 h 815268"/>
                <a:gd name="connsiteX4" fmla="*/ -1 w 588286"/>
                <a:gd name="connsiteY4" fmla="*/ 778731 h 815268"/>
                <a:gd name="connsiteX0" fmla="*/ 0 w 335685"/>
                <a:gd name="connsiteY0" fmla="*/ 880367 h 916904"/>
                <a:gd name="connsiteX1" fmla="*/ 18936 w 335685"/>
                <a:gd name="connsiteY1" fmla="*/ 101636 h 916904"/>
                <a:gd name="connsiteX2" fmla="*/ 288083 w 335685"/>
                <a:gd name="connsiteY2" fmla="*/ 46116 h 916904"/>
                <a:gd name="connsiteX3" fmla="*/ 158562 w 335685"/>
                <a:gd name="connsiteY3" fmla="*/ 916904 h 916904"/>
                <a:gd name="connsiteX4" fmla="*/ 0 w 335685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298312"/>
                <a:gd name="connsiteY0" fmla="*/ 880367 h 902327"/>
                <a:gd name="connsiteX1" fmla="*/ 18936 w 298312"/>
                <a:gd name="connsiteY1" fmla="*/ 101636 h 902327"/>
                <a:gd name="connsiteX2" fmla="*/ 288083 w 298312"/>
                <a:gd name="connsiteY2" fmla="*/ 46116 h 902327"/>
                <a:gd name="connsiteX3" fmla="*/ 121190 w 298312"/>
                <a:gd name="connsiteY3" fmla="*/ 902327 h 902327"/>
                <a:gd name="connsiteX4" fmla="*/ 0 w 298312"/>
                <a:gd name="connsiteY4" fmla="*/ 880367 h 902327"/>
                <a:gd name="connsiteX0" fmla="*/ 0 w 288083"/>
                <a:gd name="connsiteY0" fmla="*/ 880367 h 902327"/>
                <a:gd name="connsiteX1" fmla="*/ 18936 w 288083"/>
                <a:gd name="connsiteY1" fmla="*/ 101636 h 902327"/>
                <a:gd name="connsiteX2" fmla="*/ 288083 w 288083"/>
                <a:gd name="connsiteY2" fmla="*/ 46116 h 902327"/>
                <a:gd name="connsiteX3" fmla="*/ 121190 w 288083"/>
                <a:gd name="connsiteY3" fmla="*/ 902327 h 902327"/>
                <a:gd name="connsiteX4" fmla="*/ 0 w 288083"/>
                <a:gd name="connsiteY4" fmla="*/ 880367 h 902327"/>
                <a:gd name="connsiteX0" fmla="*/ 0 w 338998"/>
                <a:gd name="connsiteY0" fmla="*/ 880367 h 902327"/>
                <a:gd name="connsiteX1" fmla="*/ 18936 w 338998"/>
                <a:gd name="connsiteY1" fmla="*/ 101636 h 902327"/>
                <a:gd name="connsiteX2" fmla="*/ 288083 w 338998"/>
                <a:gd name="connsiteY2" fmla="*/ 46116 h 902327"/>
                <a:gd name="connsiteX3" fmla="*/ 121190 w 338998"/>
                <a:gd name="connsiteY3" fmla="*/ 902327 h 902327"/>
                <a:gd name="connsiteX4" fmla="*/ 0 w 338998"/>
                <a:gd name="connsiteY4" fmla="*/ 880367 h 90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98" h="902327">
                  <a:moveTo>
                    <a:pt x="0" y="880367"/>
                  </a:moveTo>
                  <a:cubicBezTo>
                    <a:pt x="1326" y="644951"/>
                    <a:pt x="38162" y="354663"/>
                    <a:pt x="18936" y="101636"/>
                  </a:cubicBezTo>
                  <a:cubicBezTo>
                    <a:pt x="90691" y="50949"/>
                    <a:pt x="131793" y="0"/>
                    <a:pt x="288083" y="46116"/>
                  </a:cubicBezTo>
                  <a:cubicBezTo>
                    <a:pt x="241639" y="311130"/>
                    <a:pt x="338998" y="446722"/>
                    <a:pt x="121190" y="902327"/>
                  </a:cubicBezTo>
                  <a:lnTo>
                    <a:pt x="0" y="8803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6" name="Полилиния 111"/>
            <p:cNvSpPr/>
            <p:nvPr/>
          </p:nvSpPr>
          <p:spPr>
            <a:xfrm rot="1952823">
              <a:off x="5294069" y="2962068"/>
              <a:ext cx="457967" cy="73821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867" h="734812">
                  <a:moveTo>
                    <a:pt x="0" y="713792"/>
                  </a:moveTo>
                  <a:cubicBezTo>
                    <a:pt x="130487" y="475861"/>
                    <a:pt x="181375" y="243564"/>
                    <a:pt x="391461" y="0"/>
                  </a:cubicBezTo>
                  <a:cubicBezTo>
                    <a:pt x="523327" y="62103"/>
                    <a:pt x="403577" y="36542"/>
                    <a:pt x="559867" y="82658"/>
                  </a:cubicBezTo>
                  <a:cubicBezTo>
                    <a:pt x="466039" y="300188"/>
                    <a:pt x="307264" y="582269"/>
                    <a:pt x="130142" y="734812"/>
                  </a:cubicBezTo>
                  <a:lnTo>
                    <a:pt x="0" y="713792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7" name="Полилиния 112"/>
            <p:cNvSpPr/>
            <p:nvPr/>
          </p:nvSpPr>
          <p:spPr>
            <a:xfrm rot="1952823">
              <a:off x="5019292" y="4144807"/>
              <a:ext cx="953643" cy="404834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398805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116990" y="303902"/>
                    <a:pt x="1137937" y="357772"/>
                  </a:cubicBezTo>
                  <a:cubicBezTo>
                    <a:pt x="935763" y="398805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8" name="Полилиния 113"/>
            <p:cNvSpPr/>
            <p:nvPr/>
          </p:nvSpPr>
          <p:spPr>
            <a:xfrm rot="1952823">
              <a:off x="4803779" y="4200374"/>
              <a:ext cx="727355" cy="73028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9240" h="729896">
                  <a:moveTo>
                    <a:pt x="26763" y="0"/>
                  </a:moveTo>
                  <a:cubicBezTo>
                    <a:pt x="139033" y="55105"/>
                    <a:pt x="178706" y="42176"/>
                    <a:pt x="437551" y="126577"/>
                  </a:cubicBezTo>
                  <a:cubicBezTo>
                    <a:pt x="761360" y="340762"/>
                    <a:pt x="735916" y="440187"/>
                    <a:pt x="889240" y="573430"/>
                  </a:cubicBezTo>
                  <a:cubicBezTo>
                    <a:pt x="806749" y="678497"/>
                    <a:pt x="794317" y="558300"/>
                    <a:pt x="815264" y="612170"/>
                  </a:cubicBezTo>
                  <a:cubicBezTo>
                    <a:pt x="511500" y="729896"/>
                    <a:pt x="121759" y="190393"/>
                    <a:pt x="0" y="99438"/>
                  </a:cubicBezTo>
                  <a:lnTo>
                    <a:pt x="26763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9" name="Полилиния 114"/>
            <p:cNvSpPr/>
            <p:nvPr/>
          </p:nvSpPr>
          <p:spPr>
            <a:xfrm rot="1952823">
              <a:off x="4216504" y="3993990"/>
              <a:ext cx="409475" cy="69059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34341 w 603941"/>
                <a:gd name="connsiteY0" fmla="*/ 69820 h 855168"/>
                <a:gd name="connsiteX1" fmla="*/ 195170 w 603941"/>
                <a:gd name="connsiteY1" fmla="*/ 795510 h 855168"/>
                <a:gd name="connsiteX2" fmla="*/ 0 w 603941"/>
                <a:gd name="connsiteY2" fmla="*/ 812292 h 855168"/>
                <a:gd name="connsiteX3" fmla="*/ 409275 w 603941"/>
                <a:gd name="connsiteY3" fmla="*/ 0 h 855168"/>
                <a:gd name="connsiteX4" fmla="*/ 534341 w 603941"/>
                <a:gd name="connsiteY4" fmla="*/ 69820 h 855168"/>
                <a:gd name="connsiteX0" fmla="*/ 534341 w 603941"/>
                <a:gd name="connsiteY0" fmla="*/ 21960 h 807308"/>
                <a:gd name="connsiteX1" fmla="*/ 195170 w 603941"/>
                <a:gd name="connsiteY1" fmla="*/ 747650 h 807308"/>
                <a:gd name="connsiteX2" fmla="*/ 0 w 603941"/>
                <a:gd name="connsiteY2" fmla="*/ 764432 h 807308"/>
                <a:gd name="connsiteX3" fmla="*/ 413149 w 603941"/>
                <a:gd name="connsiteY3" fmla="*/ 0 h 807308"/>
                <a:gd name="connsiteX4" fmla="*/ 534341 w 603941"/>
                <a:gd name="connsiteY4" fmla="*/ 21960 h 807308"/>
                <a:gd name="connsiteX0" fmla="*/ 534341 w 603941"/>
                <a:gd name="connsiteY0" fmla="*/ 21960 h 764432"/>
                <a:gd name="connsiteX1" fmla="*/ 400525 w 603941"/>
                <a:gd name="connsiteY1" fmla="*/ 519154 h 764432"/>
                <a:gd name="connsiteX2" fmla="*/ 0 w 603941"/>
                <a:gd name="connsiteY2" fmla="*/ 764432 h 764432"/>
                <a:gd name="connsiteX3" fmla="*/ 413149 w 603941"/>
                <a:gd name="connsiteY3" fmla="*/ 0 h 764432"/>
                <a:gd name="connsiteX4" fmla="*/ 534341 w 603941"/>
                <a:gd name="connsiteY4" fmla="*/ 21960 h 764432"/>
                <a:gd name="connsiteX0" fmla="*/ 429724 w 499324"/>
                <a:gd name="connsiteY0" fmla="*/ 21960 h 674112"/>
                <a:gd name="connsiteX1" fmla="*/ 295908 w 499324"/>
                <a:gd name="connsiteY1" fmla="*/ 519154 h 674112"/>
                <a:gd name="connsiteX2" fmla="*/ -1 w 499324"/>
                <a:gd name="connsiteY2" fmla="*/ 674112 h 674112"/>
                <a:gd name="connsiteX3" fmla="*/ 308532 w 499324"/>
                <a:gd name="connsiteY3" fmla="*/ 0 h 674112"/>
                <a:gd name="connsiteX4" fmla="*/ 429724 w 499324"/>
                <a:gd name="connsiteY4" fmla="*/ 21960 h 674112"/>
                <a:gd name="connsiteX0" fmla="*/ 429725 w 499325"/>
                <a:gd name="connsiteY0" fmla="*/ 21960 h 684326"/>
                <a:gd name="connsiteX1" fmla="*/ 295909 w 499325"/>
                <a:gd name="connsiteY1" fmla="*/ 519154 h 684326"/>
                <a:gd name="connsiteX2" fmla="*/ 0 w 499325"/>
                <a:gd name="connsiteY2" fmla="*/ 674112 h 684326"/>
                <a:gd name="connsiteX3" fmla="*/ 308533 w 499325"/>
                <a:gd name="connsiteY3" fmla="*/ 0 h 684326"/>
                <a:gd name="connsiteX4" fmla="*/ 429725 w 499325"/>
                <a:gd name="connsiteY4" fmla="*/ 21960 h 684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325" h="684326">
                  <a:moveTo>
                    <a:pt x="429725" y="21960"/>
                  </a:moveTo>
                  <a:cubicBezTo>
                    <a:pt x="499325" y="164954"/>
                    <a:pt x="399433" y="327939"/>
                    <a:pt x="295909" y="519154"/>
                  </a:cubicBezTo>
                  <a:cubicBezTo>
                    <a:pt x="241710" y="578812"/>
                    <a:pt x="133872" y="684326"/>
                    <a:pt x="0" y="674112"/>
                  </a:cubicBezTo>
                  <a:cubicBezTo>
                    <a:pt x="65283" y="441106"/>
                    <a:pt x="229130" y="105541"/>
                    <a:pt x="308533" y="0"/>
                  </a:cubicBezTo>
                  <a:lnTo>
                    <a:pt x="429725" y="2196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0" name="Овал 115"/>
            <p:cNvSpPr/>
            <p:nvPr/>
          </p:nvSpPr>
          <p:spPr>
            <a:xfrm>
              <a:off x="4355976" y="3356992"/>
              <a:ext cx="1008111" cy="864096"/>
            </a:xfrm>
            <a:prstGeom prst="ellipse">
              <a:avLst/>
            </a:prstGeom>
            <a:gradFill flip="none" rotWithShape="1">
              <a:gsLst>
                <a:gs pos="0">
                  <a:srgbClr val="FFFF00">
                    <a:shade val="30000"/>
                    <a:satMod val="115000"/>
                  </a:srgbClr>
                </a:gs>
                <a:gs pos="50000">
                  <a:srgbClr val="FFFF00">
                    <a:shade val="67500"/>
                    <a:satMod val="115000"/>
                  </a:srgbClr>
                </a:gs>
                <a:gs pos="100000">
                  <a:srgbClr val="FFFF00">
                    <a:shade val="100000"/>
                    <a:satMod val="115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glow rad="101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27" name="Полилиния 4"/>
          <p:cNvSpPr/>
          <p:nvPr/>
        </p:nvSpPr>
        <p:spPr>
          <a:xfrm>
            <a:off x="0" y="4986338"/>
            <a:ext cx="9144000" cy="2043112"/>
          </a:xfrm>
          <a:custGeom>
            <a:avLst/>
            <a:gdLst>
              <a:gd name="connsiteX0" fmla="*/ 0 w 9144000"/>
              <a:gd name="connsiteY0" fmla="*/ 0 h 1340768"/>
              <a:gd name="connsiteX1" fmla="*/ 9144000 w 9144000"/>
              <a:gd name="connsiteY1" fmla="*/ 0 h 1340768"/>
              <a:gd name="connsiteX2" fmla="*/ 9144000 w 9144000"/>
              <a:gd name="connsiteY2" fmla="*/ 1340768 h 1340768"/>
              <a:gd name="connsiteX3" fmla="*/ 0 w 9144000"/>
              <a:gd name="connsiteY3" fmla="*/ 1340768 h 1340768"/>
              <a:gd name="connsiteX4" fmla="*/ 0 w 9144000"/>
              <a:gd name="connsiteY4" fmla="*/ 0 h 1340768"/>
              <a:gd name="connsiteX0" fmla="*/ 0 w 9144000"/>
              <a:gd name="connsiteY0" fmla="*/ 0 h 1340768"/>
              <a:gd name="connsiteX1" fmla="*/ 395536 w 9144000"/>
              <a:gd name="connsiteY1" fmla="*/ 504056 h 1340768"/>
              <a:gd name="connsiteX2" fmla="*/ 9144000 w 9144000"/>
              <a:gd name="connsiteY2" fmla="*/ 0 h 1340768"/>
              <a:gd name="connsiteX3" fmla="*/ 9144000 w 9144000"/>
              <a:gd name="connsiteY3" fmla="*/ 1340768 h 1340768"/>
              <a:gd name="connsiteX4" fmla="*/ 0 w 9144000"/>
              <a:gd name="connsiteY4" fmla="*/ 1340768 h 1340768"/>
              <a:gd name="connsiteX5" fmla="*/ 0 w 9144000"/>
              <a:gd name="connsiteY5" fmla="*/ 0 h 1340768"/>
              <a:gd name="connsiteX0" fmla="*/ 0 w 9144000"/>
              <a:gd name="connsiteY0" fmla="*/ 0 h 1340768"/>
              <a:gd name="connsiteX1" fmla="*/ 395536 w 9144000"/>
              <a:gd name="connsiteY1" fmla="*/ 504056 h 1340768"/>
              <a:gd name="connsiteX2" fmla="*/ 9144000 w 9144000"/>
              <a:gd name="connsiteY2" fmla="*/ 0 h 1340768"/>
              <a:gd name="connsiteX3" fmla="*/ 9144000 w 9144000"/>
              <a:gd name="connsiteY3" fmla="*/ 1340768 h 1340768"/>
              <a:gd name="connsiteX4" fmla="*/ 0 w 9144000"/>
              <a:gd name="connsiteY4" fmla="*/ 1340768 h 1340768"/>
              <a:gd name="connsiteX5" fmla="*/ 0 w 9144000"/>
              <a:gd name="connsiteY5" fmla="*/ 0 h 1340768"/>
              <a:gd name="connsiteX0" fmla="*/ 0 w 9144000"/>
              <a:gd name="connsiteY0" fmla="*/ 0 h 1340768"/>
              <a:gd name="connsiteX1" fmla="*/ 323528 w 9144000"/>
              <a:gd name="connsiteY1" fmla="*/ 360040 h 1340768"/>
              <a:gd name="connsiteX2" fmla="*/ 9144000 w 9144000"/>
              <a:gd name="connsiteY2" fmla="*/ 0 h 1340768"/>
              <a:gd name="connsiteX3" fmla="*/ 9144000 w 9144000"/>
              <a:gd name="connsiteY3" fmla="*/ 1340768 h 1340768"/>
              <a:gd name="connsiteX4" fmla="*/ 0 w 9144000"/>
              <a:gd name="connsiteY4" fmla="*/ 1340768 h 1340768"/>
              <a:gd name="connsiteX5" fmla="*/ 0 w 9144000"/>
              <a:gd name="connsiteY5" fmla="*/ 0 h 1340768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9144000 w 9144000"/>
              <a:gd name="connsiteY3" fmla="*/ 216024 h 1556792"/>
              <a:gd name="connsiteX4" fmla="*/ 9144000 w 9144000"/>
              <a:gd name="connsiteY4" fmla="*/ 1556792 h 1556792"/>
              <a:gd name="connsiteX5" fmla="*/ 0 w 9144000"/>
              <a:gd name="connsiteY5" fmla="*/ 1556792 h 1556792"/>
              <a:gd name="connsiteX6" fmla="*/ 0 w 9144000"/>
              <a:gd name="connsiteY6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9144000 w 9144000"/>
              <a:gd name="connsiteY3" fmla="*/ 216024 h 1556792"/>
              <a:gd name="connsiteX4" fmla="*/ 9144000 w 9144000"/>
              <a:gd name="connsiteY4" fmla="*/ 1556792 h 1556792"/>
              <a:gd name="connsiteX5" fmla="*/ 0 w 9144000"/>
              <a:gd name="connsiteY5" fmla="*/ 1556792 h 1556792"/>
              <a:gd name="connsiteX6" fmla="*/ 0 w 9144000"/>
              <a:gd name="connsiteY6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611560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755576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755576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755576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95536 w 9144000"/>
              <a:gd name="connsiteY2" fmla="*/ 0 h 1556792"/>
              <a:gd name="connsiteX3" fmla="*/ 755576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9144000 w 9144000"/>
              <a:gd name="connsiteY5" fmla="*/ 360040 h 1700808"/>
              <a:gd name="connsiteX6" fmla="*/ 9144000 w 9144000"/>
              <a:gd name="connsiteY6" fmla="*/ 1700808 h 1700808"/>
              <a:gd name="connsiteX7" fmla="*/ 0 w 9144000"/>
              <a:gd name="connsiteY7" fmla="*/ 1700808 h 1700808"/>
              <a:gd name="connsiteX8" fmla="*/ 0 w 9144000"/>
              <a:gd name="connsiteY8" fmla="*/ 360040 h 1700808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9144000 w 9144000"/>
              <a:gd name="connsiteY5" fmla="*/ 360040 h 1700808"/>
              <a:gd name="connsiteX6" fmla="*/ 9144000 w 9144000"/>
              <a:gd name="connsiteY6" fmla="*/ 1700808 h 1700808"/>
              <a:gd name="connsiteX7" fmla="*/ 0 w 9144000"/>
              <a:gd name="connsiteY7" fmla="*/ 1700808 h 1700808"/>
              <a:gd name="connsiteX8" fmla="*/ 0 w 9144000"/>
              <a:gd name="connsiteY8" fmla="*/ 360040 h 1700808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9144000 w 9144000"/>
              <a:gd name="connsiteY5" fmla="*/ 360040 h 1700808"/>
              <a:gd name="connsiteX6" fmla="*/ 9144000 w 9144000"/>
              <a:gd name="connsiteY6" fmla="*/ 1700808 h 1700808"/>
              <a:gd name="connsiteX7" fmla="*/ 0 w 9144000"/>
              <a:gd name="connsiteY7" fmla="*/ 1700808 h 1700808"/>
              <a:gd name="connsiteX8" fmla="*/ 0 w 9144000"/>
              <a:gd name="connsiteY8" fmla="*/ 360040 h 1700808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9144000 w 9144000"/>
              <a:gd name="connsiteY5" fmla="*/ 360040 h 1700808"/>
              <a:gd name="connsiteX6" fmla="*/ 9144000 w 9144000"/>
              <a:gd name="connsiteY6" fmla="*/ 1700808 h 1700808"/>
              <a:gd name="connsiteX7" fmla="*/ 0 w 9144000"/>
              <a:gd name="connsiteY7" fmla="*/ 1700808 h 1700808"/>
              <a:gd name="connsiteX8" fmla="*/ 0 w 9144000"/>
              <a:gd name="connsiteY8" fmla="*/ 360040 h 1700808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1187624 w 9144000"/>
              <a:gd name="connsiteY5" fmla="*/ 648072 h 1700808"/>
              <a:gd name="connsiteX6" fmla="*/ 9144000 w 9144000"/>
              <a:gd name="connsiteY6" fmla="*/ 360040 h 1700808"/>
              <a:gd name="connsiteX7" fmla="*/ 9144000 w 9144000"/>
              <a:gd name="connsiteY7" fmla="*/ 1700808 h 1700808"/>
              <a:gd name="connsiteX8" fmla="*/ 0 w 9144000"/>
              <a:gd name="connsiteY8" fmla="*/ 1700808 h 1700808"/>
              <a:gd name="connsiteX9" fmla="*/ 0 w 9144000"/>
              <a:gd name="connsiteY9" fmla="*/ 360040 h 1700808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9144000 w 9144000"/>
              <a:gd name="connsiteY6" fmla="*/ 288032 h 1628800"/>
              <a:gd name="connsiteX7" fmla="*/ 9144000 w 9144000"/>
              <a:gd name="connsiteY7" fmla="*/ 1628800 h 1628800"/>
              <a:gd name="connsiteX8" fmla="*/ 0 w 9144000"/>
              <a:gd name="connsiteY8" fmla="*/ 1628800 h 1628800"/>
              <a:gd name="connsiteX9" fmla="*/ 0 w 9144000"/>
              <a:gd name="connsiteY9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9144000 w 9144000"/>
              <a:gd name="connsiteY6" fmla="*/ 288032 h 1628800"/>
              <a:gd name="connsiteX7" fmla="*/ 9144000 w 9144000"/>
              <a:gd name="connsiteY7" fmla="*/ 1628800 h 1628800"/>
              <a:gd name="connsiteX8" fmla="*/ 0 w 9144000"/>
              <a:gd name="connsiteY8" fmla="*/ 1628800 h 1628800"/>
              <a:gd name="connsiteX9" fmla="*/ 0 w 9144000"/>
              <a:gd name="connsiteY9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9144000 w 9144000"/>
              <a:gd name="connsiteY6" fmla="*/ 288032 h 1628800"/>
              <a:gd name="connsiteX7" fmla="*/ 9144000 w 9144000"/>
              <a:gd name="connsiteY7" fmla="*/ 1628800 h 1628800"/>
              <a:gd name="connsiteX8" fmla="*/ 0 w 9144000"/>
              <a:gd name="connsiteY8" fmla="*/ 1628800 h 1628800"/>
              <a:gd name="connsiteX9" fmla="*/ 0 w 9144000"/>
              <a:gd name="connsiteY9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1475656 w 9144000"/>
              <a:gd name="connsiteY6" fmla="*/ 0 h 1628800"/>
              <a:gd name="connsiteX7" fmla="*/ 9144000 w 9144000"/>
              <a:gd name="connsiteY7" fmla="*/ 288032 h 1628800"/>
              <a:gd name="connsiteX8" fmla="*/ 9144000 w 9144000"/>
              <a:gd name="connsiteY8" fmla="*/ 1628800 h 1628800"/>
              <a:gd name="connsiteX9" fmla="*/ 0 w 9144000"/>
              <a:gd name="connsiteY9" fmla="*/ 1628800 h 1628800"/>
              <a:gd name="connsiteX10" fmla="*/ 0 w 9144000"/>
              <a:gd name="connsiteY10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1475656 w 9144000"/>
              <a:gd name="connsiteY6" fmla="*/ 0 h 1628800"/>
              <a:gd name="connsiteX7" fmla="*/ 9144000 w 9144000"/>
              <a:gd name="connsiteY7" fmla="*/ 288032 h 1628800"/>
              <a:gd name="connsiteX8" fmla="*/ 9144000 w 9144000"/>
              <a:gd name="connsiteY8" fmla="*/ 1628800 h 1628800"/>
              <a:gd name="connsiteX9" fmla="*/ 0 w 9144000"/>
              <a:gd name="connsiteY9" fmla="*/ 1628800 h 1628800"/>
              <a:gd name="connsiteX10" fmla="*/ 0 w 9144000"/>
              <a:gd name="connsiteY10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720080 h 1628800"/>
              <a:gd name="connsiteX6" fmla="*/ 1475656 w 9144000"/>
              <a:gd name="connsiteY6" fmla="*/ 0 h 1628800"/>
              <a:gd name="connsiteX7" fmla="*/ 9144000 w 9144000"/>
              <a:gd name="connsiteY7" fmla="*/ 288032 h 1628800"/>
              <a:gd name="connsiteX8" fmla="*/ 9144000 w 9144000"/>
              <a:gd name="connsiteY8" fmla="*/ 1628800 h 1628800"/>
              <a:gd name="connsiteX9" fmla="*/ 0 w 9144000"/>
              <a:gd name="connsiteY9" fmla="*/ 1628800 h 1628800"/>
              <a:gd name="connsiteX10" fmla="*/ 0 w 9144000"/>
              <a:gd name="connsiteY10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720080 h 1628800"/>
              <a:gd name="connsiteX6" fmla="*/ 1475656 w 9144000"/>
              <a:gd name="connsiteY6" fmla="*/ 0 h 1628800"/>
              <a:gd name="connsiteX7" fmla="*/ 9144000 w 9144000"/>
              <a:gd name="connsiteY7" fmla="*/ 288032 h 1628800"/>
              <a:gd name="connsiteX8" fmla="*/ 9144000 w 9144000"/>
              <a:gd name="connsiteY8" fmla="*/ 1628800 h 1628800"/>
              <a:gd name="connsiteX9" fmla="*/ 0 w 9144000"/>
              <a:gd name="connsiteY9" fmla="*/ 1628800 h 1628800"/>
              <a:gd name="connsiteX10" fmla="*/ 0 w 9144000"/>
              <a:gd name="connsiteY10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720080 h 1628800"/>
              <a:gd name="connsiteX6" fmla="*/ 1475656 w 9144000"/>
              <a:gd name="connsiteY6" fmla="*/ 0 h 1628800"/>
              <a:gd name="connsiteX7" fmla="*/ 1691680 w 9144000"/>
              <a:gd name="connsiteY7" fmla="*/ 432048 h 1628800"/>
              <a:gd name="connsiteX8" fmla="*/ 9144000 w 9144000"/>
              <a:gd name="connsiteY8" fmla="*/ 288032 h 1628800"/>
              <a:gd name="connsiteX9" fmla="*/ 9144000 w 9144000"/>
              <a:gd name="connsiteY9" fmla="*/ 1628800 h 1628800"/>
              <a:gd name="connsiteX10" fmla="*/ 0 w 9144000"/>
              <a:gd name="connsiteY10" fmla="*/ 1628800 h 1628800"/>
              <a:gd name="connsiteX11" fmla="*/ 0 w 9144000"/>
              <a:gd name="connsiteY11" fmla="*/ 288032 h 1628800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835696 w 9144000"/>
              <a:gd name="connsiteY8" fmla="*/ 0 h 1916832"/>
              <a:gd name="connsiteX9" fmla="*/ 9144000 w 9144000"/>
              <a:gd name="connsiteY9" fmla="*/ 576064 h 1916832"/>
              <a:gd name="connsiteX10" fmla="*/ 9144000 w 9144000"/>
              <a:gd name="connsiteY10" fmla="*/ 1916832 h 1916832"/>
              <a:gd name="connsiteX11" fmla="*/ 0 w 9144000"/>
              <a:gd name="connsiteY11" fmla="*/ 1916832 h 1916832"/>
              <a:gd name="connsiteX12" fmla="*/ 0 w 9144000"/>
              <a:gd name="connsiteY1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9144000 w 9144000"/>
              <a:gd name="connsiteY9" fmla="*/ 576064 h 1916832"/>
              <a:gd name="connsiteX10" fmla="*/ 9144000 w 9144000"/>
              <a:gd name="connsiteY10" fmla="*/ 1916832 h 1916832"/>
              <a:gd name="connsiteX11" fmla="*/ 0 w 9144000"/>
              <a:gd name="connsiteY11" fmla="*/ 1916832 h 1916832"/>
              <a:gd name="connsiteX12" fmla="*/ 0 w 9144000"/>
              <a:gd name="connsiteY1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2195736 w 9144000"/>
              <a:gd name="connsiteY9" fmla="*/ 720080 h 1916832"/>
              <a:gd name="connsiteX10" fmla="*/ 9144000 w 9144000"/>
              <a:gd name="connsiteY10" fmla="*/ 576064 h 1916832"/>
              <a:gd name="connsiteX11" fmla="*/ 9144000 w 9144000"/>
              <a:gd name="connsiteY11" fmla="*/ 1916832 h 1916832"/>
              <a:gd name="connsiteX12" fmla="*/ 0 w 9144000"/>
              <a:gd name="connsiteY12" fmla="*/ 1916832 h 1916832"/>
              <a:gd name="connsiteX13" fmla="*/ 0 w 9144000"/>
              <a:gd name="connsiteY13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9144000 w 9144000"/>
              <a:gd name="connsiteY11" fmla="*/ 576064 h 1916832"/>
              <a:gd name="connsiteX12" fmla="*/ 9144000 w 9144000"/>
              <a:gd name="connsiteY12" fmla="*/ 1916832 h 1916832"/>
              <a:gd name="connsiteX13" fmla="*/ 0 w 9144000"/>
              <a:gd name="connsiteY13" fmla="*/ 1916832 h 1916832"/>
              <a:gd name="connsiteX14" fmla="*/ 0 w 9144000"/>
              <a:gd name="connsiteY14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83768 w 9144000"/>
              <a:gd name="connsiteY11" fmla="*/ 288032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11760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11760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11760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9144000 w 9144000"/>
              <a:gd name="connsiteY14" fmla="*/ 576064 h 1916832"/>
              <a:gd name="connsiteX15" fmla="*/ 9144000 w 9144000"/>
              <a:gd name="connsiteY15" fmla="*/ 1916832 h 1916832"/>
              <a:gd name="connsiteX16" fmla="*/ 0 w 9144000"/>
              <a:gd name="connsiteY16" fmla="*/ 1916832 h 1916832"/>
              <a:gd name="connsiteX17" fmla="*/ 0 w 9144000"/>
              <a:gd name="connsiteY17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9144000 w 9144000"/>
              <a:gd name="connsiteY14" fmla="*/ 576064 h 1916832"/>
              <a:gd name="connsiteX15" fmla="*/ 9144000 w 9144000"/>
              <a:gd name="connsiteY15" fmla="*/ 1916832 h 1916832"/>
              <a:gd name="connsiteX16" fmla="*/ 0 w 9144000"/>
              <a:gd name="connsiteY16" fmla="*/ 1916832 h 1916832"/>
              <a:gd name="connsiteX17" fmla="*/ 0 w 9144000"/>
              <a:gd name="connsiteY17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9144000 w 9144000"/>
              <a:gd name="connsiteY14" fmla="*/ 576064 h 1916832"/>
              <a:gd name="connsiteX15" fmla="*/ 9144000 w 9144000"/>
              <a:gd name="connsiteY15" fmla="*/ 1916832 h 1916832"/>
              <a:gd name="connsiteX16" fmla="*/ 0 w 9144000"/>
              <a:gd name="connsiteY16" fmla="*/ 1916832 h 1916832"/>
              <a:gd name="connsiteX17" fmla="*/ 0 w 9144000"/>
              <a:gd name="connsiteY17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203848 w 9144000"/>
              <a:gd name="connsiteY14" fmla="*/ 1152128 h 1916832"/>
              <a:gd name="connsiteX15" fmla="*/ 9144000 w 9144000"/>
              <a:gd name="connsiteY15" fmla="*/ 576064 h 1916832"/>
              <a:gd name="connsiteX16" fmla="*/ 9144000 w 9144000"/>
              <a:gd name="connsiteY16" fmla="*/ 1916832 h 1916832"/>
              <a:gd name="connsiteX17" fmla="*/ 0 w 9144000"/>
              <a:gd name="connsiteY17" fmla="*/ 1916832 h 1916832"/>
              <a:gd name="connsiteX18" fmla="*/ 0 w 9144000"/>
              <a:gd name="connsiteY1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9144000 w 9144000"/>
              <a:gd name="connsiteY15" fmla="*/ 576064 h 1916832"/>
              <a:gd name="connsiteX16" fmla="*/ 9144000 w 9144000"/>
              <a:gd name="connsiteY16" fmla="*/ 1916832 h 1916832"/>
              <a:gd name="connsiteX17" fmla="*/ 0 w 9144000"/>
              <a:gd name="connsiteY17" fmla="*/ 1916832 h 1916832"/>
              <a:gd name="connsiteX18" fmla="*/ 0 w 9144000"/>
              <a:gd name="connsiteY1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9144000 w 9144000"/>
              <a:gd name="connsiteY16" fmla="*/ 576064 h 1916832"/>
              <a:gd name="connsiteX17" fmla="*/ 9144000 w 9144000"/>
              <a:gd name="connsiteY17" fmla="*/ 1916832 h 1916832"/>
              <a:gd name="connsiteX18" fmla="*/ 0 w 9144000"/>
              <a:gd name="connsiteY18" fmla="*/ 1916832 h 1916832"/>
              <a:gd name="connsiteX19" fmla="*/ 0 w 9144000"/>
              <a:gd name="connsiteY19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9144000 w 9144000"/>
              <a:gd name="connsiteY16" fmla="*/ 576064 h 1916832"/>
              <a:gd name="connsiteX17" fmla="*/ 9144000 w 9144000"/>
              <a:gd name="connsiteY17" fmla="*/ 1916832 h 1916832"/>
              <a:gd name="connsiteX18" fmla="*/ 0 w 9144000"/>
              <a:gd name="connsiteY18" fmla="*/ 1916832 h 1916832"/>
              <a:gd name="connsiteX19" fmla="*/ 0 w 9144000"/>
              <a:gd name="connsiteY19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9144000 w 9144000"/>
              <a:gd name="connsiteY17" fmla="*/ 576064 h 1916832"/>
              <a:gd name="connsiteX18" fmla="*/ 9144000 w 9144000"/>
              <a:gd name="connsiteY18" fmla="*/ 1916832 h 1916832"/>
              <a:gd name="connsiteX19" fmla="*/ 0 w 9144000"/>
              <a:gd name="connsiteY19" fmla="*/ 1916832 h 1916832"/>
              <a:gd name="connsiteX20" fmla="*/ 0 w 9144000"/>
              <a:gd name="connsiteY2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9144000 w 9144000"/>
              <a:gd name="connsiteY17" fmla="*/ 576064 h 1916832"/>
              <a:gd name="connsiteX18" fmla="*/ 9144000 w 9144000"/>
              <a:gd name="connsiteY18" fmla="*/ 1916832 h 1916832"/>
              <a:gd name="connsiteX19" fmla="*/ 0 w 9144000"/>
              <a:gd name="connsiteY19" fmla="*/ 1916832 h 1916832"/>
              <a:gd name="connsiteX20" fmla="*/ 0 w 9144000"/>
              <a:gd name="connsiteY2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76064 h 1916832"/>
              <a:gd name="connsiteX18" fmla="*/ 9144000 w 9144000"/>
              <a:gd name="connsiteY18" fmla="*/ 576064 h 1916832"/>
              <a:gd name="connsiteX19" fmla="*/ 9144000 w 9144000"/>
              <a:gd name="connsiteY19" fmla="*/ 1916832 h 1916832"/>
              <a:gd name="connsiteX20" fmla="*/ 0 w 9144000"/>
              <a:gd name="connsiteY20" fmla="*/ 1916832 h 1916832"/>
              <a:gd name="connsiteX21" fmla="*/ 0 w 9144000"/>
              <a:gd name="connsiteY21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76064 h 1916832"/>
              <a:gd name="connsiteX18" fmla="*/ 4427984 w 9144000"/>
              <a:gd name="connsiteY18" fmla="*/ 1080120 h 1916832"/>
              <a:gd name="connsiteX19" fmla="*/ 9144000 w 9144000"/>
              <a:gd name="connsiteY19" fmla="*/ 576064 h 1916832"/>
              <a:gd name="connsiteX20" fmla="*/ 9144000 w 9144000"/>
              <a:gd name="connsiteY20" fmla="*/ 1916832 h 1916832"/>
              <a:gd name="connsiteX21" fmla="*/ 0 w 9144000"/>
              <a:gd name="connsiteY21" fmla="*/ 1916832 h 1916832"/>
              <a:gd name="connsiteX22" fmla="*/ 0 w 9144000"/>
              <a:gd name="connsiteY2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76064 h 1916832"/>
              <a:gd name="connsiteX18" fmla="*/ 4427984 w 9144000"/>
              <a:gd name="connsiteY18" fmla="*/ 1080120 h 1916832"/>
              <a:gd name="connsiteX19" fmla="*/ 9144000 w 9144000"/>
              <a:gd name="connsiteY19" fmla="*/ 576064 h 1916832"/>
              <a:gd name="connsiteX20" fmla="*/ 9144000 w 9144000"/>
              <a:gd name="connsiteY20" fmla="*/ 1916832 h 1916832"/>
              <a:gd name="connsiteX21" fmla="*/ 0 w 9144000"/>
              <a:gd name="connsiteY21" fmla="*/ 1916832 h 1916832"/>
              <a:gd name="connsiteX22" fmla="*/ 0 w 9144000"/>
              <a:gd name="connsiteY2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9144000 w 9144000"/>
              <a:gd name="connsiteY19" fmla="*/ 576064 h 1916832"/>
              <a:gd name="connsiteX20" fmla="*/ 9144000 w 9144000"/>
              <a:gd name="connsiteY20" fmla="*/ 1916832 h 1916832"/>
              <a:gd name="connsiteX21" fmla="*/ 0 w 9144000"/>
              <a:gd name="connsiteY21" fmla="*/ 1916832 h 1916832"/>
              <a:gd name="connsiteX22" fmla="*/ 0 w 9144000"/>
              <a:gd name="connsiteY2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9144000 w 9144000"/>
              <a:gd name="connsiteY20" fmla="*/ 576064 h 1916832"/>
              <a:gd name="connsiteX21" fmla="*/ 9144000 w 9144000"/>
              <a:gd name="connsiteY21" fmla="*/ 1916832 h 1916832"/>
              <a:gd name="connsiteX22" fmla="*/ 0 w 9144000"/>
              <a:gd name="connsiteY22" fmla="*/ 1916832 h 1916832"/>
              <a:gd name="connsiteX23" fmla="*/ 0 w 9144000"/>
              <a:gd name="connsiteY23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9144000 w 9144000"/>
              <a:gd name="connsiteY20" fmla="*/ 576064 h 1916832"/>
              <a:gd name="connsiteX21" fmla="*/ 9144000 w 9144000"/>
              <a:gd name="connsiteY21" fmla="*/ 1916832 h 1916832"/>
              <a:gd name="connsiteX22" fmla="*/ 0 w 9144000"/>
              <a:gd name="connsiteY22" fmla="*/ 1916832 h 1916832"/>
              <a:gd name="connsiteX23" fmla="*/ 0 w 9144000"/>
              <a:gd name="connsiteY23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9144000 w 9144000"/>
              <a:gd name="connsiteY21" fmla="*/ 576064 h 1916832"/>
              <a:gd name="connsiteX22" fmla="*/ 9144000 w 9144000"/>
              <a:gd name="connsiteY22" fmla="*/ 1916832 h 1916832"/>
              <a:gd name="connsiteX23" fmla="*/ 0 w 9144000"/>
              <a:gd name="connsiteY23" fmla="*/ 1916832 h 1916832"/>
              <a:gd name="connsiteX24" fmla="*/ 0 w 9144000"/>
              <a:gd name="connsiteY24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9144000 w 9144000"/>
              <a:gd name="connsiteY21" fmla="*/ 576064 h 1916832"/>
              <a:gd name="connsiteX22" fmla="*/ 9144000 w 9144000"/>
              <a:gd name="connsiteY22" fmla="*/ 1916832 h 1916832"/>
              <a:gd name="connsiteX23" fmla="*/ 0 w 9144000"/>
              <a:gd name="connsiteY23" fmla="*/ 1916832 h 1916832"/>
              <a:gd name="connsiteX24" fmla="*/ 0 w 9144000"/>
              <a:gd name="connsiteY24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9144000 w 9144000"/>
              <a:gd name="connsiteY22" fmla="*/ 576064 h 1916832"/>
              <a:gd name="connsiteX23" fmla="*/ 9144000 w 9144000"/>
              <a:gd name="connsiteY23" fmla="*/ 1916832 h 1916832"/>
              <a:gd name="connsiteX24" fmla="*/ 0 w 9144000"/>
              <a:gd name="connsiteY24" fmla="*/ 1916832 h 1916832"/>
              <a:gd name="connsiteX25" fmla="*/ 0 w 9144000"/>
              <a:gd name="connsiteY2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9144000 w 9144000"/>
              <a:gd name="connsiteY22" fmla="*/ 576064 h 1916832"/>
              <a:gd name="connsiteX23" fmla="*/ 9144000 w 9144000"/>
              <a:gd name="connsiteY23" fmla="*/ 1916832 h 1916832"/>
              <a:gd name="connsiteX24" fmla="*/ 0 w 9144000"/>
              <a:gd name="connsiteY24" fmla="*/ 1916832 h 1916832"/>
              <a:gd name="connsiteX25" fmla="*/ 0 w 9144000"/>
              <a:gd name="connsiteY2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9144000 w 9144000"/>
              <a:gd name="connsiteY23" fmla="*/ 576064 h 1916832"/>
              <a:gd name="connsiteX24" fmla="*/ 9144000 w 9144000"/>
              <a:gd name="connsiteY24" fmla="*/ 1916832 h 1916832"/>
              <a:gd name="connsiteX25" fmla="*/ 0 w 9144000"/>
              <a:gd name="connsiteY25" fmla="*/ 1916832 h 1916832"/>
              <a:gd name="connsiteX26" fmla="*/ 0 w 9144000"/>
              <a:gd name="connsiteY2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9144000 w 9144000"/>
              <a:gd name="connsiteY24" fmla="*/ 576064 h 1916832"/>
              <a:gd name="connsiteX25" fmla="*/ 9144000 w 9144000"/>
              <a:gd name="connsiteY25" fmla="*/ 1916832 h 1916832"/>
              <a:gd name="connsiteX26" fmla="*/ 0 w 9144000"/>
              <a:gd name="connsiteY26" fmla="*/ 1916832 h 1916832"/>
              <a:gd name="connsiteX27" fmla="*/ 0 w 9144000"/>
              <a:gd name="connsiteY27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9144000 w 9144000"/>
              <a:gd name="connsiteY25" fmla="*/ 576064 h 1916832"/>
              <a:gd name="connsiteX26" fmla="*/ 9144000 w 9144000"/>
              <a:gd name="connsiteY26" fmla="*/ 1916832 h 1916832"/>
              <a:gd name="connsiteX27" fmla="*/ 0 w 9144000"/>
              <a:gd name="connsiteY27" fmla="*/ 1916832 h 1916832"/>
              <a:gd name="connsiteX28" fmla="*/ 0 w 9144000"/>
              <a:gd name="connsiteY2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9144000 w 9144000"/>
              <a:gd name="connsiteY25" fmla="*/ 576064 h 1916832"/>
              <a:gd name="connsiteX26" fmla="*/ 9144000 w 9144000"/>
              <a:gd name="connsiteY26" fmla="*/ 1916832 h 1916832"/>
              <a:gd name="connsiteX27" fmla="*/ 0 w 9144000"/>
              <a:gd name="connsiteY27" fmla="*/ 1916832 h 1916832"/>
              <a:gd name="connsiteX28" fmla="*/ 0 w 9144000"/>
              <a:gd name="connsiteY2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9144000 w 9144000"/>
              <a:gd name="connsiteY25" fmla="*/ 576064 h 1916832"/>
              <a:gd name="connsiteX26" fmla="*/ 9144000 w 9144000"/>
              <a:gd name="connsiteY26" fmla="*/ 1916832 h 1916832"/>
              <a:gd name="connsiteX27" fmla="*/ 0 w 9144000"/>
              <a:gd name="connsiteY27" fmla="*/ 1916832 h 1916832"/>
              <a:gd name="connsiteX28" fmla="*/ 0 w 9144000"/>
              <a:gd name="connsiteY2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9144000 w 9144000"/>
              <a:gd name="connsiteY25" fmla="*/ 576064 h 1916832"/>
              <a:gd name="connsiteX26" fmla="*/ 9144000 w 9144000"/>
              <a:gd name="connsiteY26" fmla="*/ 1916832 h 1916832"/>
              <a:gd name="connsiteX27" fmla="*/ 0 w 9144000"/>
              <a:gd name="connsiteY27" fmla="*/ 1916832 h 1916832"/>
              <a:gd name="connsiteX28" fmla="*/ 0 w 9144000"/>
              <a:gd name="connsiteY2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9144000 w 9144000"/>
              <a:gd name="connsiteY26" fmla="*/ 576064 h 1916832"/>
              <a:gd name="connsiteX27" fmla="*/ 9144000 w 9144000"/>
              <a:gd name="connsiteY27" fmla="*/ 1916832 h 1916832"/>
              <a:gd name="connsiteX28" fmla="*/ 0 w 9144000"/>
              <a:gd name="connsiteY28" fmla="*/ 1916832 h 1916832"/>
              <a:gd name="connsiteX29" fmla="*/ 0 w 9144000"/>
              <a:gd name="connsiteY29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9144000 w 9144000"/>
              <a:gd name="connsiteY27" fmla="*/ 576064 h 1916832"/>
              <a:gd name="connsiteX28" fmla="*/ 9144000 w 9144000"/>
              <a:gd name="connsiteY28" fmla="*/ 1916832 h 1916832"/>
              <a:gd name="connsiteX29" fmla="*/ 0 w 9144000"/>
              <a:gd name="connsiteY29" fmla="*/ 1916832 h 1916832"/>
              <a:gd name="connsiteX30" fmla="*/ 0 w 9144000"/>
              <a:gd name="connsiteY3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9144000 w 9144000"/>
              <a:gd name="connsiteY27" fmla="*/ 576064 h 1916832"/>
              <a:gd name="connsiteX28" fmla="*/ 9144000 w 9144000"/>
              <a:gd name="connsiteY28" fmla="*/ 1916832 h 1916832"/>
              <a:gd name="connsiteX29" fmla="*/ 0 w 9144000"/>
              <a:gd name="connsiteY29" fmla="*/ 1916832 h 1916832"/>
              <a:gd name="connsiteX30" fmla="*/ 0 w 9144000"/>
              <a:gd name="connsiteY3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9144000 w 9144000"/>
              <a:gd name="connsiteY27" fmla="*/ 576064 h 1916832"/>
              <a:gd name="connsiteX28" fmla="*/ 9144000 w 9144000"/>
              <a:gd name="connsiteY28" fmla="*/ 1916832 h 1916832"/>
              <a:gd name="connsiteX29" fmla="*/ 0 w 9144000"/>
              <a:gd name="connsiteY29" fmla="*/ 1916832 h 1916832"/>
              <a:gd name="connsiteX30" fmla="*/ 0 w 9144000"/>
              <a:gd name="connsiteY3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6732240 w 9144000"/>
              <a:gd name="connsiteY27" fmla="*/ 216024 h 1916832"/>
              <a:gd name="connsiteX28" fmla="*/ 9144000 w 9144000"/>
              <a:gd name="connsiteY28" fmla="*/ 576064 h 1916832"/>
              <a:gd name="connsiteX29" fmla="*/ 9144000 w 9144000"/>
              <a:gd name="connsiteY29" fmla="*/ 1916832 h 1916832"/>
              <a:gd name="connsiteX30" fmla="*/ 0 w 9144000"/>
              <a:gd name="connsiteY30" fmla="*/ 1916832 h 1916832"/>
              <a:gd name="connsiteX31" fmla="*/ 0 w 9144000"/>
              <a:gd name="connsiteY31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6732240 w 9144000"/>
              <a:gd name="connsiteY27" fmla="*/ 216024 h 1916832"/>
              <a:gd name="connsiteX28" fmla="*/ 9144000 w 9144000"/>
              <a:gd name="connsiteY28" fmla="*/ 576064 h 1916832"/>
              <a:gd name="connsiteX29" fmla="*/ 9144000 w 9144000"/>
              <a:gd name="connsiteY29" fmla="*/ 1916832 h 1916832"/>
              <a:gd name="connsiteX30" fmla="*/ 0 w 9144000"/>
              <a:gd name="connsiteY30" fmla="*/ 1916832 h 1916832"/>
              <a:gd name="connsiteX31" fmla="*/ 0 w 9144000"/>
              <a:gd name="connsiteY31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6732240 w 9144000"/>
              <a:gd name="connsiteY27" fmla="*/ 216024 h 1916832"/>
              <a:gd name="connsiteX28" fmla="*/ 6876256 w 9144000"/>
              <a:gd name="connsiteY28" fmla="*/ 864096 h 1916832"/>
              <a:gd name="connsiteX29" fmla="*/ 9144000 w 9144000"/>
              <a:gd name="connsiteY29" fmla="*/ 576064 h 1916832"/>
              <a:gd name="connsiteX30" fmla="*/ 9144000 w 9144000"/>
              <a:gd name="connsiteY30" fmla="*/ 1916832 h 1916832"/>
              <a:gd name="connsiteX31" fmla="*/ 0 w 9144000"/>
              <a:gd name="connsiteY31" fmla="*/ 1916832 h 1916832"/>
              <a:gd name="connsiteX32" fmla="*/ 0 w 9144000"/>
              <a:gd name="connsiteY32" fmla="*/ 576064 h 1916832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9144000 w 9144000"/>
              <a:gd name="connsiteY30" fmla="*/ 648072 h 1988840"/>
              <a:gd name="connsiteX31" fmla="*/ 9144000 w 9144000"/>
              <a:gd name="connsiteY31" fmla="*/ 1988840 h 1988840"/>
              <a:gd name="connsiteX32" fmla="*/ 0 w 9144000"/>
              <a:gd name="connsiteY32" fmla="*/ 1988840 h 1988840"/>
              <a:gd name="connsiteX33" fmla="*/ 0 w 9144000"/>
              <a:gd name="connsiteY33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9144000 w 9144000"/>
              <a:gd name="connsiteY30" fmla="*/ 648072 h 1988840"/>
              <a:gd name="connsiteX31" fmla="*/ 9144000 w 9144000"/>
              <a:gd name="connsiteY31" fmla="*/ 1988840 h 1988840"/>
              <a:gd name="connsiteX32" fmla="*/ 0 w 9144000"/>
              <a:gd name="connsiteY32" fmla="*/ 1988840 h 1988840"/>
              <a:gd name="connsiteX33" fmla="*/ 0 w 9144000"/>
              <a:gd name="connsiteY33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9144000 w 9144000"/>
              <a:gd name="connsiteY30" fmla="*/ 648072 h 1988840"/>
              <a:gd name="connsiteX31" fmla="*/ 9144000 w 9144000"/>
              <a:gd name="connsiteY31" fmla="*/ 1988840 h 1988840"/>
              <a:gd name="connsiteX32" fmla="*/ 0 w 9144000"/>
              <a:gd name="connsiteY32" fmla="*/ 1988840 h 1988840"/>
              <a:gd name="connsiteX33" fmla="*/ 0 w 9144000"/>
              <a:gd name="connsiteY33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9144000 w 9144000"/>
              <a:gd name="connsiteY31" fmla="*/ 648072 h 1988840"/>
              <a:gd name="connsiteX32" fmla="*/ 9144000 w 9144000"/>
              <a:gd name="connsiteY32" fmla="*/ 1988840 h 1988840"/>
              <a:gd name="connsiteX33" fmla="*/ 0 w 9144000"/>
              <a:gd name="connsiteY33" fmla="*/ 1988840 h 1988840"/>
              <a:gd name="connsiteX34" fmla="*/ 0 w 9144000"/>
              <a:gd name="connsiteY34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9144000 w 9144000"/>
              <a:gd name="connsiteY31" fmla="*/ 648072 h 1988840"/>
              <a:gd name="connsiteX32" fmla="*/ 9144000 w 9144000"/>
              <a:gd name="connsiteY32" fmla="*/ 1988840 h 1988840"/>
              <a:gd name="connsiteX33" fmla="*/ 0 w 9144000"/>
              <a:gd name="connsiteY33" fmla="*/ 1988840 h 1988840"/>
              <a:gd name="connsiteX34" fmla="*/ 0 w 9144000"/>
              <a:gd name="connsiteY34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9144000 w 9144000"/>
              <a:gd name="connsiteY32" fmla="*/ 648072 h 1988840"/>
              <a:gd name="connsiteX33" fmla="*/ 9144000 w 9144000"/>
              <a:gd name="connsiteY33" fmla="*/ 1988840 h 1988840"/>
              <a:gd name="connsiteX34" fmla="*/ 0 w 9144000"/>
              <a:gd name="connsiteY34" fmla="*/ 1988840 h 1988840"/>
              <a:gd name="connsiteX35" fmla="*/ 0 w 9144000"/>
              <a:gd name="connsiteY35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9144000 w 9144000"/>
              <a:gd name="connsiteY32" fmla="*/ 648072 h 1988840"/>
              <a:gd name="connsiteX33" fmla="*/ 9144000 w 9144000"/>
              <a:gd name="connsiteY33" fmla="*/ 1988840 h 1988840"/>
              <a:gd name="connsiteX34" fmla="*/ 0 w 9144000"/>
              <a:gd name="connsiteY34" fmla="*/ 1988840 h 1988840"/>
              <a:gd name="connsiteX35" fmla="*/ 0 w 9144000"/>
              <a:gd name="connsiteY35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224136 h 1988840"/>
              <a:gd name="connsiteX33" fmla="*/ 9144000 w 9144000"/>
              <a:gd name="connsiteY33" fmla="*/ 648072 h 1988840"/>
              <a:gd name="connsiteX34" fmla="*/ 9144000 w 9144000"/>
              <a:gd name="connsiteY34" fmla="*/ 1988840 h 1988840"/>
              <a:gd name="connsiteX35" fmla="*/ 0 w 9144000"/>
              <a:gd name="connsiteY35" fmla="*/ 1988840 h 1988840"/>
              <a:gd name="connsiteX36" fmla="*/ 0 w 9144000"/>
              <a:gd name="connsiteY36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224136 h 1988840"/>
              <a:gd name="connsiteX33" fmla="*/ 9144000 w 9144000"/>
              <a:gd name="connsiteY33" fmla="*/ 648072 h 1988840"/>
              <a:gd name="connsiteX34" fmla="*/ 9144000 w 9144000"/>
              <a:gd name="connsiteY34" fmla="*/ 1988840 h 1988840"/>
              <a:gd name="connsiteX35" fmla="*/ 0 w 9144000"/>
              <a:gd name="connsiteY35" fmla="*/ 1988840 h 1988840"/>
              <a:gd name="connsiteX36" fmla="*/ 0 w 9144000"/>
              <a:gd name="connsiteY36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9144000 w 9144000"/>
              <a:gd name="connsiteY33" fmla="*/ 648072 h 1988840"/>
              <a:gd name="connsiteX34" fmla="*/ 9144000 w 9144000"/>
              <a:gd name="connsiteY34" fmla="*/ 1988840 h 1988840"/>
              <a:gd name="connsiteX35" fmla="*/ 0 w 9144000"/>
              <a:gd name="connsiteY35" fmla="*/ 1988840 h 1988840"/>
              <a:gd name="connsiteX36" fmla="*/ 0 w 9144000"/>
              <a:gd name="connsiteY36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9144000 w 9144000"/>
              <a:gd name="connsiteY33" fmla="*/ 648072 h 1988840"/>
              <a:gd name="connsiteX34" fmla="*/ 9144000 w 9144000"/>
              <a:gd name="connsiteY34" fmla="*/ 1988840 h 1988840"/>
              <a:gd name="connsiteX35" fmla="*/ 0 w 9144000"/>
              <a:gd name="connsiteY35" fmla="*/ 1988840 h 1988840"/>
              <a:gd name="connsiteX36" fmla="*/ 0 w 9144000"/>
              <a:gd name="connsiteY36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9144000 w 9144000"/>
              <a:gd name="connsiteY34" fmla="*/ 648072 h 1988840"/>
              <a:gd name="connsiteX35" fmla="*/ 9144000 w 9144000"/>
              <a:gd name="connsiteY35" fmla="*/ 1988840 h 1988840"/>
              <a:gd name="connsiteX36" fmla="*/ 0 w 9144000"/>
              <a:gd name="connsiteY36" fmla="*/ 1988840 h 1988840"/>
              <a:gd name="connsiteX37" fmla="*/ 0 w 9144000"/>
              <a:gd name="connsiteY37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9144000 w 9144000"/>
              <a:gd name="connsiteY34" fmla="*/ 648072 h 1988840"/>
              <a:gd name="connsiteX35" fmla="*/ 9144000 w 9144000"/>
              <a:gd name="connsiteY35" fmla="*/ 1988840 h 1988840"/>
              <a:gd name="connsiteX36" fmla="*/ 0 w 9144000"/>
              <a:gd name="connsiteY36" fmla="*/ 1988840 h 1988840"/>
              <a:gd name="connsiteX37" fmla="*/ 0 w 9144000"/>
              <a:gd name="connsiteY37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532440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316416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872208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872208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395536 w 9144000"/>
              <a:gd name="connsiteY2" fmla="*/ 432048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395536 w 9144000"/>
              <a:gd name="connsiteY2" fmla="*/ 432048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1187624 w 9144000"/>
              <a:gd name="connsiteY7" fmla="*/ 1944216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1187624 w 9144000"/>
              <a:gd name="connsiteY7" fmla="*/ 1944216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1187624 w 9144000"/>
              <a:gd name="connsiteY7" fmla="*/ 1944216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2201196"/>
              <a:gd name="connsiteX1" fmla="*/ 251520 w 9144000"/>
              <a:gd name="connsiteY1" fmla="*/ 1944216 h 2201196"/>
              <a:gd name="connsiteX2" fmla="*/ 611560 w 9144000"/>
              <a:gd name="connsiteY2" fmla="*/ 288032 h 2201196"/>
              <a:gd name="connsiteX3" fmla="*/ 395536 w 9144000"/>
              <a:gd name="connsiteY3" fmla="*/ 1872208 h 2201196"/>
              <a:gd name="connsiteX4" fmla="*/ 1187624 w 9144000"/>
              <a:gd name="connsiteY4" fmla="*/ 360040 h 2201196"/>
              <a:gd name="connsiteX5" fmla="*/ 899592 w 9144000"/>
              <a:gd name="connsiteY5" fmla="*/ 1512168 h 2201196"/>
              <a:gd name="connsiteX6" fmla="*/ 1475656 w 9144000"/>
              <a:gd name="connsiteY6" fmla="*/ 360040 h 2201196"/>
              <a:gd name="connsiteX7" fmla="*/ 1209675 w 9144000"/>
              <a:gd name="connsiteY7" fmla="*/ 1613892 h 2201196"/>
              <a:gd name="connsiteX8" fmla="*/ 1187624 w 9144000"/>
              <a:gd name="connsiteY8" fmla="*/ 1944216 h 2201196"/>
              <a:gd name="connsiteX9" fmla="*/ 1907704 w 9144000"/>
              <a:gd name="connsiteY9" fmla="*/ 72008 h 2201196"/>
              <a:gd name="connsiteX10" fmla="*/ 1979712 w 9144000"/>
              <a:gd name="connsiteY10" fmla="*/ 504056 h 2201196"/>
              <a:gd name="connsiteX11" fmla="*/ 2267744 w 9144000"/>
              <a:gd name="connsiteY11" fmla="*/ 792088 h 2201196"/>
              <a:gd name="connsiteX12" fmla="*/ 2483768 w 9144000"/>
              <a:gd name="connsiteY12" fmla="*/ 288032 h 2201196"/>
              <a:gd name="connsiteX13" fmla="*/ 2627784 w 9144000"/>
              <a:gd name="connsiteY13" fmla="*/ 1296144 h 2201196"/>
              <a:gd name="connsiteX14" fmla="*/ 3131840 w 9144000"/>
              <a:gd name="connsiteY14" fmla="*/ 576064 h 2201196"/>
              <a:gd name="connsiteX15" fmla="*/ 3131840 w 9144000"/>
              <a:gd name="connsiteY15" fmla="*/ 1224136 h 2201196"/>
              <a:gd name="connsiteX16" fmla="*/ 3635896 w 9144000"/>
              <a:gd name="connsiteY16" fmla="*/ 288032 h 2201196"/>
              <a:gd name="connsiteX17" fmla="*/ 3923928 w 9144000"/>
              <a:gd name="connsiteY17" fmla="*/ 1008112 h 2201196"/>
              <a:gd name="connsiteX18" fmla="*/ 4067944 w 9144000"/>
              <a:gd name="connsiteY18" fmla="*/ 576064 h 2201196"/>
              <a:gd name="connsiteX19" fmla="*/ 4427984 w 9144000"/>
              <a:gd name="connsiteY19" fmla="*/ 1152128 h 2201196"/>
              <a:gd name="connsiteX20" fmla="*/ 4932040 w 9144000"/>
              <a:gd name="connsiteY20" fmla="*/ 288032 h 2201196"/>
              <a:gd name="connsiteX21" fmla="*/ 5076056 w 9144000"/>
              <a:gd name="connsiteY21" fmla="*/ 936104 h 2201196"/>
              <a:gd name="connsiteX22" fmla="*/ 5292080 w 9144000"/>
              <a:gd name="connsiteY22" fmla="*/ 504056 h 2201196"/>
              <a:gd name="connsiteX23" fmla="*/ 5580112 w 9144000"/>
              <a:gd name="connsiteY23" fmla="*/ 864096 h 2201196"/>
              <a:gd name="connsiteX24" fmla="*/ 5796136 w 9144000"/>
              <a:gd name="connsiteY24" fmla="*/ 72008 h 2201196"/>
              <a:gd name="connsiteX25" fmla="*/ 5868144 w 9144000"/>
              <a:gd name="connsiteY25" fmla="*/ 720080 h 2201196"/>
              <a:gd name="connsiteX26" fmla="*/ 6300192 w 9144000"/>
              <a:gd name="connsiteY26" fmla="*/ 216024 h 2201196"/>
              <a:gd name="connsiteX27" fmla="*/ 6372200 w 9144000"/>
              <a:gd name="connsiteY27" fmla="*/ 864096 h 2201196"/>
              <a:gd name="connsiteX28" fmla="*/ 6732240 w 9144000"/>
              <a:gd name="connsiteY28" fmla="*/ 288032 h 2201196"/>
              <a:gd name="connsiteX29" fmla="*/ 6876256 w 9144000"/>
              <a:gd name="connsiteY29" fmla="*/ 936104 h 2201196"/>
              <a:gd name="connsiteX30" fmla="*/ 7092280 w 9144000"/>
              <a:gd name="connsiteY30" fmla="*/ 0 h 2201196"/>
              <a:gd name="connsiteX31" fmla="*/ 7308304 w 9144000"/>
              <a:gd name="connsiteY31" fmla="*/ 1008112 h 2201196"/>
              <a:gd name="connsiteX32" fmla="*/ 7524328 w 9144000"/>
              <a:gd name="connsiteY32" fmla="*/ 504056 h 2201196"/>
              <a:gd name="connsiteX33" fmla="*/ 7884368 w 9144000"/>
              <a:gd name="connsiteY33" fmla="*/ 1152128 h 2201196"/>
              <a:gd name="connsiteX34" fmla="*/ 8244408 w 9144000"/>
              <a:gd name="connsiteY34" fmla="*/ 360040 h 2201196"/>
              <a:gd name="connsiteX35" fmla="*/ 8604448 w 9144000"/>
              <a:gd name="connsiteY35" fmla="*/ 1296144 h 2201196"/>
              <a:gd name="connsiteX36" fmla="*/ 9144000 w 9144000"/>
              <a:gd name="connsiteY36" fmla="*/ 648072 h 2201196"/>
              <a:gd name="connsiteX37" fmla="*/ 9144000 w 9144000"/>
              <a:gd name="connsiteY37" fmla="*/ 1988840 h 2201196"/>
              <a:gd name="connsiteX38" fmla="*/ 0 w 9144000"/>
              <a:gd name="connsiteY38" fmla="*/ 1988840 h 2201196"/>
              <a:gd name="connsiteX39" fmla="*/ 0 w 9144000"/>
              <a:gd name="connsiteY39" fmla="*/ 648072 h 2201196"/>
              <a:gd name="connsiteX0" fmla="*/ 0 w 9144000"/>
              <a:gd name="connsiteY0" fmla="*/ 648072 h 2201196"/>
              <a:gd name="connsiteX1" fmla="*/ 251520 w 9144000"/>
              <a:gd name="connsiteY1" fmla="*/ 1944216 h 2201196"/>
              <a:gd name="connsiteX2" fmla="*/ 611560 w 9144000"/>
              <a:gd name="connsiteY2" fmla="*/ 288032 h 2201196"/>
              <a:gd name="connsiteX3" fmla="*/ 395536 w 9144000"/>
              <a:gd name="connsiteY3" fmla="*/ 1872208 h 2201196"/>
              <a:gd name="connsiteX4" fmla="*/ 1187624 w 9144000"/>
              <a:gd name="connsiteY4" fmla="*/ 360040 h 2201196"/>
              <a:gd name="connsiteX5" fmla="*/ 899592 w 9144000"/>
              <a:gd name="connsiteY5" fmla="*/ 1512168 h 2201196"/>
              <a:gd name="connsiteX6" fmla="*/ 1475656 w 9144000"/>
              <a:gd name="connsiteY6" fmla="*/ 360040 h 2201196"/>
              <a:gd name="connsiteX7" fmla="*/ 827584 w 9144000"/>
              <a:gd name="connsiteY7" fmla="*/ 1800200 h 2201196"/>
              <a:gd name="connsiteX8" fmla="*/ 1187624 w 9144000"/>
              <a:gd name="connsiteY8" fmla="*/ 1944216 h 2201196"/>
              <a:gd name="connsiteX9" fmla="*/ 1907704 w 9144000"/>
              <a:gd name="connsiteY9" fmla="*/ 72008 h 2201196"/>
              <a:gd name="connsiteX10" fmla="*/ 1979712 w 9144000"/>
              <a:gd name="connsiteY10" fmla="*/ 504056 h 2201196"/>
              <a:gd name="connsiteX11" fmla="*/ 2267744 w 9144000"/>
              <a:gd name="connsiteY11" fmla="*/ 792088 h 2201196"/>
              <a:gd name="connsiteX12" fmla="*/ 2483768 w 9144000"/>
              <a:gd name="connsiteY12" fmla="*/ 288032 h 2201196"/>
              <a:gd name="connsiteX13" fmla="*/ 2627784 w 9144000"/>
              <a:gd name="connsiteY13" fmla="*/ 1296144 h 2201196"/>
              <a:gd name="connsiteX14" fmla="*/ 3131840 w 9144000"/>
              <a:gd name="connsiteY14" fmla="*/ 576064 h 2201196"/>
              <a:gd name="connsiteX15" fmla="*/ 3131840 w 9144000"/>
              <a:gd name="connsiteY15" fmla="*/ 1224136 h 2201196"/>
              <a:gd name="connsiteX16" fmla="*/ 3635896 w 9144000"/>
              <a:gd name="connsiteY16" fmla="*/ 288032 h 2201196"/>
              <a:gd name="connsiteX17" fmla="*/ 3923928 w 9144000"/>
              <a:gd name="connsiteY17" fmla="*/ 1008112 h 2201196"/>
              <a:gd name="connsiteX18" fmla="*/ 4067944 w 9144000"/>
              <a:gd name="connsiteY18" fmla="*/ 576064 h 2201196"/>
              <a:gd name="connsiteX19" fmla="*/ 4427984 w 9144000"/>
              <a:gd name="connsiteY19" fmla="*/ 1152128 h 2201196"/>
              <a:gd name="connsiteX20" fmla="*/ 4932040 w 9144000"/>
              <a:gd name="connsiteY20" fmla="*/ 288032 h 2201196"/>
              <a:gd name="connsiteX21" fmla="*/ 5076056 w 9144000"/>
              <a:gd name="connsiteY21" fmla="*/ 936104 h 2201196"/>
              <a:gd name="connsiteX22" fmla="*/ 5292080 w 9144000"/>
              <a:gd name="connsiteY22" fmla="*/ 504056 h 2201196"/>
              <a:gd name="connsiteX23" fmla="*/ 5580112 w 9144000"/>
              <a:gd name="connsiteY23" fmla="*/ 864096 h 2201196"/>
              <a:gd name="connsiteX24" fmla="*/ 5796136 w 9144000"/>
              <a:gd name="connsiteY24" fmla="*/ 72008 h 2201196"/>
              <a:gd name="connsiteX25" fmla="*/ 5868144 w 9144000"/>
              <a:gd name="connsiteY25" fmla="*/ 720080 h 2201196"/>
              <a:gd name="connsiteX26" fmla="*/ 6300192 w 9144000"/>
              <a:gd name="connsiteY26" fmla="*/ 216024 h 2201196"/>
              <a:gd name="connsiteX27" fmla="*/ 6372200 w 9144000"/>
              <a:gd name="connsiteY27" fmla="*/ 864096 h 2201196"/>
              <a:gd name="connsiteX28" fmla="*/ 6732240 w 9144000"/>
              <a:gd name="connsiteY28" fmla="*/ 288032 h 2201196"/>
              <a:gd name="connsiteX29" fmla="*/ 6876256 w 9144000"/>
              <a:gd name="connsiteY29" fmla="*/ 936104 h 2201196"/>
              <a:gd name="connsiteX30" fmla="*/ 7092280 w 9144000"/>
              <a:gd name="connsiteY30" fmla="*/ 0 h 2201196"/>
              <a:gd name="connsiteX31" fmla="*/ 7308304 w 9144000"/>
              <a:gd name="connsiteY31" fmla="*/ 1008112 h 2201196"/>
              <a:gd name="connsiteX32" fmla="*/ 7524328 w 9144000"/>
              <a:gd name="connsiteY32" fmla="*/ 504056 h 2201196"/>
              <a:gd name="connsiteX33" fmla="*/ 7884368 w 9144000"/>
              <a:gd name="connsiteY33" fmla="*/ 1152128 h 2201196"/>
              <a:gd name="connsiteX34" fmla="*/ 8244408 w 9144000"/>
              <a:gd name="connsiteY34" fmla="*/ 360040 h 2201196"/>
              <a:gd name="connsiteX35" fmla="*/ 8604448 w 9144000"/>
              <a:gd name="connsiteY35" fmla="*/ 1296144 h 2201196"/>
              <a:gd name="connsiteX36" fmla="*/ 9144000 w 9144000"/>
              <a:gd name="connsiteY36" fmla="*/ 648072 h 2201196"/>
              <a:gd name="connsiteX37" fmla="*/ 9144000 w 9144000"/>
              <a:gd name="connsiteY37" fmla="*/ 1988840 h 2201196"/>
              <a:gd name="connsiteX38" fmla="*/ 0 w 9144000"/>
              <a:gd name="connsiteY38" fmla="*/ 1988840 h 2201196"/>
              <a:gd name="connsiteX39" fmla="*/ 0 w 9144000"/>
              <a:gd name="connsiteY39" fmla="*/ 648072 h 2201196"/>
              <a:gd name="connsiteX0" fmla="*/ 0 w 9144000"/>
              <a:gd name="connsiteY0" fmla="*/ 648072 h 2201196"/>
              <a:gd name="connsiteX1" fmla="*/ 251520 w 9144000"/>
              <a:gd name="connsiteY1" fmla="*/ 1944216 h 2201196"/>
              <a:gd name="connsiteX2" fmla="*/ 611560 w 9144000"/>
              <a:gd name="connsiteY2" fmla="*/ 288032 h 2201196"/>
              <a:gd name="connsiteX3" fmla="*/ 395536 w 9144000"/>
              <a:gd name="connsiteY3" fmla="*/ 1872208 h 2201196"/>
              <a:gd name="connsiteX4" fmla="*/ 1187624 w 9144000"/>
              <a:gd name="connsiteY4" fmla="*/ 360040 h 2201196"/>
              <a:gd name="connsiteX5" fmla="*/ 899592 w 9144000"/>
              <a:gd name="connsiteY5" fmla="*/ 1512168 h 2201196"/>
              <a:gd name="connsiteX6" fmla="*/ 1475656 w 9144000"/>
              <a:gd name="connsiteY6" fmla="*/ 360040 h 2201196"/>
              <a:gd name="connsiteX7" fmla="*/ 827584 w 9144000"/>
              <a:gd name="connsiteY7" fmla="*/ 1800200 h 2201196"/>
              <a:gd name="connsiteX8" fmla="*/ 1187624 w 9144000"/>
              <a:gd name="connsiteY8" fmla="*/ 1944216 h 2201196"/>
              <a:gd name="connsiteX9" fmla="*/ 1907704 w 9144000"/>
              <a:gd name="connsiteY9" fmla="*/ 72008 h 2201196"/>
              <a:gd name="connsiteX10" fmla="*/ 1979712 w 9144000"/>
              <a:gd name="connsiteY10" fmla="*/ 504056 h 2201196"/>
              <a:gd name="connsiteX11" fmla="*/ 2267744 w 9144000"/>
              <a:gd name="connsiteY11" fmla="*/ 792088 h 2201196"/>
              <a:gd name="connsiteX12" fmla="*/ 2483768 w 9144000"/>
              <a:gd name="connsiteY12" fmla="*/ 288032 h 2201196"/>
              <a:gd name="connsiteX13" fmla="*/ 2627784 w 9144000"/>
              <a:gd name="connsiteY13" fmla="*/ 1296144 h 2201196"/>
              <a:gd name="connsiteX14" fmla="*/ 3131840 w 9144000"/>
              <a:gd name="connsiteY14" fmla="*/ 576064 h 2201196"/>
              <a:gd name="connsiteX15" fmla="*/ 3131840 w 9144000"/>
              <a:gd name="connsiteY15" fmla="*/ 1224136 h 2201196"/>
              <a:gd name="connsiteX16" fmla="*/ 3635896 w 9144000"/>
              <a:gd name="connsiteY16" fmla="*/ 288032 h 2201196"/>
              <a:gd name="connsiteX17" fmla="*/ 3923928 w 9144000"/>
              <a:gd name="connsiteY17" fmla="*/ 1008112 h 2201196"/>
              <a:gd name="connsiteX18" fmla="*/ 4067944 w 9144000"/>
              <a:gd name="connsiteY18" fmla="*/ 576064 h 2201196"/>
              <a:gd name="connsiteX19" fmla="*/ 4427984 w 9144000"/>
              <a:gd name="connsiteY19" fmla="*/ 1152128 h 2201196"/>
              <a:gd name="connsiteX20" fmla="*/ 4932040 w 9144000"/>
              <a:gd name="connsiteY20" fmla="*/ 288032 h 2201196"/>
              <a:gd name="connsiteX21" fmla="*/ 5076056 w 9144000"/>
              <a:gd name="connsiteY21" fmla="*/ 936104 h 2201196"/>
              <a:gd name="connsiteX22" fmla="*/ 5292080 w 9144000"/>
              <a:gd name="connsiteY22" fmla="*/ 504056 h 2201196"/>
              <a:gd name="connsiteX23" fmla="*/ 5580112 w 9144000"/>
              <a:gd name="connsiteY23" fmla="*/ 864096 h 2201196"/>
              <a:gd name="connsiteX24" fmla="*/ 5796136 w 9144000"/>
              <a:gd name="connsiteY24" fmla="*/ 72008 h 2201196"/>
              <a:gd name="connsiteX25" fmla="*/ 5868144 w 9144000"/>
              <a:gd name="connsiteY25" fmla="*/ 720080 h 2201196"/>
              <a:gd name="connsiteX26" fmla="*/ 6300192 w 9144000"/>
              <a:gd name="connsiteY26" fmla="*/ 216024 h 2201196"/>
              <a:gd name="connsiteX27" fmla="*/ 6372200 w 9144000"/>
              <a:gd name="connsiteY27" fmla="*/ 864096 h 2201196"/>
              <a:gd name="connsiteX28" fmla="*/ 6732240 w 9144000"/>
              <a:gd name="connsiteY28" fmla="*/ 288032 h 2201196"/>
              <a:gd name="connsiteX29" fmla="*/ 6876256 w 9144000"/>
              <a:gd name="connsiteY29" fmla="*/ 936104 h 2201196"/>
              <a:gd name="connsiteX30" fmla="*/ 7092280 w 9144000"/>
              <a:gd name="connsiteY30" fmla="*/ 0 h 2201196"/>
              <a:gd name="connsiteX31" fmla="*/ 7308304 w 9144000"/>
              <a:gd name="connsiteY31" fmla="*/ 1008112 h 2201196"/>
              <a:gd name="connsiteX32" fmla="*/ 7524328 w 9144000"/>
              <a:gd name="connsiteY32" fmla="*/ 504056 h 2201196"/>
              <a:gd name="connsiteX33" fmla="*/ 7884368 w 9144000"/>
              <a:gd name="connsiteY33" fmla="*/ 1152128 h 2201196"/>
              <a:gd name="connsiteX34" fmla="*/ 8244408 w 9144000"/>
              <a:gd name="connsiteY34" fmla="*/ 360040 h 2201196"/>
              <a:gd name="connsiteX35" fmla="*/ 8604448 w 9144000"/>
              <a:gd name="connsiteY35" fmla="*/ 1296144 h 2201196"/>
              <a:gd name="connsiteX36" fmla="*/ 9144000 w 9144000"/>
              <a:gd name="connsiteY36" fmla="*/ 648072 h 2201196"/>
              <a:gd name="connsiteX37" fmla="*/ 9144000 w 9144000"/>
              <a:gd name="connsiteY37" fmla="*/ 1988840 h 2201196"/>
              <a:gd name="connsiteX38" fmla="*/ 0 w 9144000"/>
              <a:gd name="connsiteY38" fmla="*/ 1988840 h 2201196"/>
              <a:gd name="connsiteX39" fmla="*/ 0 w 9144000"/>
              <a:gd name="connsiteY39" fmla="*/ 648072 h 2201196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827584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979712 w 9144000"/>
              <a:gd name="connsiteY10" fmla="*/ 50405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971600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979712 w 9144000"/>
              <a:gd name="connsiteY10" fmla="*/ 50405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971600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475656 w 9144000"/>
              <a:gd name="connsiteY10" fmla="*/ 194421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971600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475656 w 9144000"/>
              <a:gd name="connsiteY10" fmla="*/ 194421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971600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475656 w 9144000"/>
              <a:gd name="connsiteY10" fmla="*/ 194421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971600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475656 w 9144000"/>
              <a:gd name="connsiteY10" fmla="*/ 194421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267744 w 9144000"/>
              <a:gd name="connsiteY11" fmla="*/ 792088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3131840 w 9144000"/>
              <a:gd name="connsiteY15" fmla="*/ 122413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3131840 w 9144000"/>
              <a:gd name="connsiteY15" fmla="*/ 122413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3131840 w 9144000"/>
              <a:gd name="connsiteY15" fmla="*/ 122413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3131840 w 9144000"/>
              <a:gd name="connsiteY15" fmla="*/ 122413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5796136 w 9144000"/>
              <a:gd name="connsiteY28" fmla="*/ 100811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5796136 w 9144000"/>
              <a:gd name="connsiteY28" fmla="*/ 1008112 h 2016224"/>
              <a:gd name="connsiteX29" fmla="*/ 6516216 w 9144000"/>
              <a:gd name="connsiteY29" fmla="*/ 1944216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5796136 w 9144000"/>
              <a:gd name="connsiteY28" fmla="*/ 1008112 h 2016224"/>
              <a:gd name="connsiteX29" fmla="*/ 6516216 w 9144000"/>
              <a:gd name="connsiteY29" fmla="*/ 1944216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5796136 w 9144000"/>
              <a:gd name="connsiteY28" fmla="*/ 1008112 h 2016224"/>
              <a:gd name="connsiteX29" fmla="*/ 6516216 w 9144000"/>
              <a:gd name="connsiteY29" fmla="*/ 1944216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7308304 w 9144000"/>
              <a:gd name="connsiteY31" fmla="*/ 936104 h 1944216"/>
              <a:gd name="connsiteX32" fmla="*/ 7524328 w 9144000"/>
              <a:gd name="connsiteY32" fmla="*/ 432048 h 1944216"/>
              <a:gd name="connsiteX33" fmla="*/ 7884368 w 9144000"/>
              <a:gd name="connsiteY33" fmla="*/ 1080120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884368 w 9144000"/>
              <a:gd name="connsiteY33" fmla="*/ 1080120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884368 w 9144000"/>
              <a:gd name="connsiteY33" fmla="*/ 1080120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884368 w 9144000"/>
              <a:gd name="connsiteY33" fmla="*/ 1080120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7596336 w 9144000"/>
              <a:gd name="connsiteY34" fmla="*/ 792088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7596336 w 9144000"/>
              <a:gd name="connsiteY34" fmla="*/ 792088 h 1944216"/>
              <a:gd name="connsiteX35" fmla="*/ 8172400 w 9144000"/>
              <a:gd name="connsiteY35" fmla="*/ 194421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7596336 w 9144000"/>
              <a:gd name="connsiteY34" fmla="*/ 792088 h 1944216"/>
              <a:gd name="connsiteX35" fmla="*/ 8172400 w 9144000"/>
              <a:gd name="connsiteY35" fmla="*/ 194421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7596336 w 9144000"/>
              <a:gd name="connsiteY34" fmla="*/ 792088 h 1944216"/>
              <a:gd name="connsiteX35" fmla="*/ 8172400 w 9144000"/>
              <a:gd name="connsiteY35" fmla="*/ 194421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7596336 w 9144000"/>
              <a:gd name="connsiteY34" fmla="*/ 792088 h 1944216"/>
              <a:gd name="connsiteX35" fmla="*/ 8172400 w 9144000"/>
              <a:gd name="connsiteY35" fmla="*/ 194421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696325 w 9144000"/>
              <a:gd name="connsiteY36" fmla="*/ 1389484 h 2043782"/>
              <a:gd name="connsiteX37" fmla="*/ 9144000 w 9144000"/>
              <a:gd name="connsiteY37" fmla="*/ 576064 h 2043782"/>
              <a:gd name="connsiteX38" fmla="*/ 9144000 w 9144000"/>
              <a:gd name="connsiteY38" fmla="*/ 1916832 h 2043782"/>
              <a:gd name="connsiteX39" fmla="*/ 0 w 9144000"/>
              <a:gd name="connsiteY39" fmla="*/ 1916832 h 2043782"/>
              <a:gd name="connsiteX40" fmla="*/ 0 w 9144000"/>
              <a:gd name="connsiteY40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9144000 w 9144000"/>
              <a:gd name="connsiteY37" fmla="*/ 576064 h 2043782"/>
              <a:gd name="connsiteX38" fmla="*/ 9144000 w 9144000"/>
              <a:gd name="connsiteY38" fmla="*/ 1916832 h 2043782"/>
              <a:gd name="connsiteX39" fmla="*/ 0 w 9144000"/>
              <a:gd name="connsiteY39" fmla="*/ 1916832 h 2043782"/>
              <a:gd name="connsiteX40" fmla="*/ 0 w 9144000"/>
              <a:gd name="connsiteY40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9144000 w 9144000"/>
              <a:gd name="connsiteY37" fmla="*/ 576064 h 2043782"/>
              <a:gd name="connsiteX38" fmla="*/ 9144000 w 9144000"/>
              <a:gd name="connsiteY38" fmla="*/ 1916832 h 2043782"/>
              <a:gd name="connsiteX39" fmla="*/ 0 w 9144000"/>
              <a:gd name="connsiteY39" fmla="*/ 1916832 h 2043782"/>
              <a:gd name="connsiteX40" fmla="*/ 0 w 9144000"/>
              <a:gd name="connsiteY40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8743950 w 9144000"/>
              <a:gd name="connsiteY37" fmla="*/ 1113259 h 2043782"/>
              <a:gd name="connsiteX38" fmla="*/ 9144000 w 9144000"/>
              <a:gd name="connsiteY38" fmla="*/ 576064 h 2043782"/>
              <a:gd name="connsiteX39" fmla="*/ 9144000 w 9144000"/>
              <a:gd name="connsiteY39" fmla="*/ 1916832 h 2043782"/>
              <a:gd name="connsiteX40" fmla="*/ 0 w 9144000"/>
              <a:gd name="connsiteY40" fmla="*/ 1916832 h 2043782"/>
              <a:gd name="connsiteX41" fmla="*/ 0 w 9144000"/>
              <a:gd name="connsiteY41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8748464 w 9144000"/>
              <a:gd name="connsiteY37" fmla="*/ 1944216 h 2043782"/>
              <a:gd name="connsiteX38" fmla="*/ 9144000 w 9144000"/>
              <a:gd name="connsiteY38" fmla="*/ 576064 h 2043782"/>
              <a:gd name="connsiteX39" fmla="*/ 9144000 w 9144000"/>
              <a:gd name="connsiteY39" fmla="*/ 1916832 h 2043782"/>
              <a:gd name="connsiteX40" fmla="*/ 0 w 9144000"/>
              <a:gd name="connsiteY40" fmla="*/ 1916832 h 2043782"/>
              <a:gd name="connsiteX41" fmla="*/ 0 w 9144000"/>
              <a:gd name="connsiteY41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8748464 w 9144000"/>
              <a:gd name="connsiteY37" fmla="*/ 1944216 h 2043782"/>
              <a:gd name="connsiteX38" fmla="*/ 9144000 w 9144000"/>
              <a:gd name="connsiteY38" fmla="*/ 576064 h 2043782"/>
              <a:gd name="connsiteX39" fmla="*/ 9144000 w 9144000"/>
              <a:gd name="connsiteY39" fmla="*/ 1916832 h 2043782"/>
              <a:gd name="connsiteX40" fmla="*/ 0 w 9144000"/>
              <a:gd name="connsiteY40" fmla="*/ 1916832 h 2043782"/>
              <a:gd name="connsiteX41" fmla="*/ 0 w 9144000"/>
              <a:gd name="connsiteY41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8748464 w 9144000"/>
              <a:gd name="connsiteY37" fmla="*/ 1944216 h 2043782"/>
              <a:gd name="connsiteX38" fmla="*/ 9144000 w 9144000"/>
              <a:gd name="connsiteY38" fmla="*/ 576064 h 2043782"/>
              <a:gd name="connsiteX39" fmla="*/ 9144000 w 9144000"/>
              <a:gd name="connsiteY39" fmla="*/ 1916832 h 2043782"/>
              <a:gd name="connsiteX40" fmla="*/ 0 w 9144000"/>
              <a:gd name="connsiteY40" fmla="*/ 1916832 h 2043782"/>
              <a:gd name="connsiteX41" fmla="*/ 0 w 9144000"/>
              <a:gd name="connsiteY41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8748464 w 9144000"/>
              <a:gd name="connsiteY37" fmla="*/ 1944216 h 2043782"/>
              <a:gd name="connsiteX38" fmla="*/ 9144000 w 9144000"/>
              <a:gd name="connsiteY38" fmla="*/ 576064 h 2043782"/>
              <a:gd name="connsiteX39" fmla="*/ 9144000 w 9144000"/>
              <a:gd name="connsiteY39" fmla="*/ 1916832 h 2043782"/>
              <a:gd name="connsiteX40" fmla="*/ 0 w 9144000"/>
              <a:gd name="connsiteY40" fmla="*/ 1916832 h 2043782"/>
              <a:gd name="connsiteX41" fmla="*/ 0 w 9144000"/>
              <a:gd name="connsiteY41" fmla="*/ 576064 h 2043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9144000" h="2043782">
                <a:moveTo>
                  <a:pt x="0" y="576064"/>
                </a:moveTo>
                <a:cubicBezTo>
                  <a:pt x="131845" y="744083"/>
                  <a:pt x="58655" y="1746134"/>
                  <a:pt x="251520" y="1872208"/>
                </a:cubicBezTo>
                <a:cubicBezTo>
                  <a:pt x="251520" y="1680187"/>
                  <a:pt x="520005" y="629799"/>
                  <a:pt x="611560" y="216024"/>
                </a:cubicBezTo>
                <a:cubicBezTo>
                  <a:pt x="699789" y="999736"/>
                  <a:pt x="307032" y="1572014"/>
                  <a:pt x="395536" y="1800200"/>
                </a:cubicBezTo>
                <a:cubicBezTo>
                  <a:pt x="449965" y="1537725"/>
                  <a:pt x="868577" y="661112"/>
                  <a:pt x="1187624" y="288032"/>
                </a:cubicBezTo>
                <a:cubicBezTo>
                  <a:pt x="1187624" y="480053"/>
                  <a:pt x="701377" y="1169335"/>
                  <a:pt x="899592" y="1440160"/>
                </a:cubicBezTo>
                <a:cubicBezTo>
                  <a:pt x="995603" y="1248139"/>
                  <a:pt x="1219158" y="696474"/>
                  <a:pt x="1475656" y="288032"/>
                </a:cubicBezTo>
                <a:cubicBezTo>
                  <a:pt x="1527336" y="304986"/>
                  <a:pt x="1019605" y="1464163"/>
                  <a:pt x="971600" y="1728192"/>
                </a:cubicBezTo>
                <a:cubicBezTo>
                  <a:pt x="920494" y="1851256"/>
                  <a:pt x="875403" y="1910882"/>
                  <a:pt x="1187624" y="1872208"/>
                </a:cubicBezTo>
                <a:cubicBezTo>
                  <a:pt x="1427651" y="1248139"/>
                  <a:pt x="1376172" y="675489"/>
                  <a:pt x="1907704" y="0"/>
                </a:cubicBezTo>
                <a:cubicBezTo>
                  <a:pt x="1524000" y="1194031"/>
                  <a:pt x="1428750" y="1198604"/>
                  <a:pt x="1475656" y="1872208"/>
                </a:cubicBezTo>
                <a:lnTo>
                  <a:pt x="2123728" y="648072"/>
                </a:lnTo>
                <a:cubicBezTo>
                  <a:pt x="2261617" y="477796"/>
                  <a:pt x="2268388" y="418398"/>
                  <a:pt x="2483768" y="216024"/>
                </a:cubicBezTo>
                <a:cubicBezTo>
                  <a:pt x="2016199" y="1194850"/>
                  <a:pt x="1765945" y="1641740"/>
                  <a:pt x="1907704" y="1944216"/>
                </a:cubicBezTo>
                <a:cubicBezTo>
                  <a:pt x="2151898" y="1831859"/>
                  <a:pt x="2855573" y="1103007"/>
                  <a:pt x="3131840" y="504056"/>
                </a:cubicBezTo>
                <a:cubicBezTo>
                  <a:pt x="3043403" y="1057242"/>
                  <a:pt x="2747797" y="1416157"/>
                  <a:pt x="2555776" y="1872208"/>
                </a:cubicBezTo>
                <a:cubicBezTo>
                  <a:pt x="2723795" y="1560173"/>
                  <a:pt x="3581780" y="616860"/>
                  <a:pt x="3635896" y="216024"/>
                </a:cubicBezTo>
                <a:cubicBezTo>
                  <a:pt x="3731907" y="456051"/>
                  <a:pt x="3081916" y="1508009"/>
                  <a:pt x="3419872" y="1656184"/>
                </a:cubicBezTo>
                <a:lnTo>
                  <a:pt x="4067944" y="504056"/>
                </a:lnTo>
                <a:cubicBezTo>
                  <a:pt x="3938397" y="970004"/>
                  <a:pt x="3389751" y="1708034"/>
                  <a:pt x="3923928" y="1872208"/>
                </a:cubicBezTo>
                <a:cubicBezTo>
                  <a:pt x="4091947" y="1584176"/>
                  <a:pt x="4212340" y="1334269"/>
                  <a:pt x="4283968" y="144016"/>
                </a:cubicBezTo>
                <a:cubicBezTo>
                  <a:pt x="4405122" y="1008484"/>
                  <a:pt x="4258064" y="1581919"/>
                  <a:pt x="4572000" y="1872208"/>
                </a:cubicBezTo>
                <a:cubicBezTo>
                  <a:pt x="4933950" y="1275184"/>
                  <a:pt x="4813945" y="1024136"/>
                  <a:pt x="4644008" y="144016"/>
                </a:cubicBezTo>
                <a:cubicBezTo>
                  <a:pt x="5081397" y="712829"/>
                  <a:pt x="5085970" y="1317856"/>
                  <a:pt x="5004048" y="1944216"/>
                </a:cubicBezTo>
                <a:cubicBezTo>
                  <a:pt x="5100059" y="1704189"/>
                  <a:pt x="5157597" y="1851637"/>
                  <a:pt x="5292080" y="1224136"/>
                </a:cubicBezTo>
                <a:cubicBezTo>
                  <a:pt x="5334017" y="1423417"/>
                  <a:pt x="5209067" y="1758727"/>
                  <a:pt x="5436096" y="1872208"/>
                </a:cubicBezTo>
                <a:cubicBezTo>
                  <a:pt x="5484101" y="1512168"/>
                  <a:pt x="5482225" y="1217265"/>
                  <a:pt x="5580112" y="792088"/>
                </a:cubicBezTo>
                <a:cubicBezTo>
                  <a:pt x="5677686" y="1184151"/>
                  <a:pt x="5606041" y="1634877"/>
                  <a:pt x="5868144" y="1872208"/>
                </a:cubicBezTo>
                <a:cubicBezTo>
                  <a:pt x="6262497" y="1665329"/>
                  <a:pt x="6089171" y="1587632"/>
                  <a:pt x="5796136" y="936104"/>
                </a:cubicBezTo>
                <a:lnTo>
                  <a:pt x="6516216" y="1872208"/>
                </a:lnTo>
                <a:cubicBezTo>
                  <a:pt x="6669410" y="1557916"/>
                  <a:pt x="6443886" y="1156337"/>
                  <a:pt x="6444208" y="432048"/>
                </a:cubicBezTo>
                <a:cubicBezTo>
                  <a:pt x="6516216" y="768085"/>
                  <a:pt x="6694587" y="1535055"/>
                  <a:pt x="6948264" y="1872208"/>
                </a:cubicBezTo>
                <a:cubicBezTo>
                  <a:pt x="6858000" y="1565506"/>
                  <a:pt x="6808540" y="1133467"/>
                  <a:pt x="7524328" y="432048"/>
                </a:cubicBezTo>
                <a:cubicBezTo>
                  <a:pt x="7080581" y="1090803"/>
                  <a:pt x="7106833" y="1732417"/>
                  <a:pt x="7596336" y="1944216"/>
                </a:cubicBezTo>
                <a:cubicBezTo>
                  <a:pt x="8148447" y="1613131"/>
                  <a:pt x="7962570" y="1429139"/>
                  <a:pt x="7596336" y="792088"/>
                </a:cubicBezTo>
                <a:cubicBezTo>
                  <a:pt x="7700400" y="1005855"/>
                  <a:pt x="8414437" y="1393329"/>
                  <a:pt x="8172400" y="1944216"/>
                </a:cubicBezTo>
                <a:cubicBezTo>
                  <a:pt x="8355732" y="2043782"/>
                  <a:pt x="8226491" y="804089"/>
                  <a:pt x="8388424" y="576064"/>
                </a:cubicBezTo>
                <a:cubicBezTo>
                  <a:pt x="8418967" y="1328332"/>
                  <a:pt x="8361987" y="1256134"/>
                  <a:pt x="8748464" y="1944216"/>
                </a:cubicBezTo>
                <a:cubicBezTo>
                  <a:pt x="8874393" y="1944216"/>
                  <a:pt x="9001125" y="1546638"/>
                  <a:pt x="9144000" y="576064"/>
                </a:cubicBezTo>
                <a:lnTo>
                  <a:pt x="9144000" y="1916832"/>
                </a:lnTo>
                <a:lnTo>
                  <a:pt x="0" y="1916832"/>
                </a:lnTo>
                <a:lnTo>
                  <a:pt x="0" y="576064"/>
                </a:lnTo>
                <a:close/>
              </a:path>
            </a:pathLst>
          </a:custGeom>
          <a:solidFill>
            <a:srgbClr val="008000"/>
          </a:solidFill>
          <a:ln w="6350"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8" name="Группа 6"/>
          <p:cNvGrpSpPr>
            <a:grpSpLocks/>
          </p:cNvGrpSpPr>
          <p:nvPr/>
        </p:nvGrpSpPr>
        <p:grpSpPr bwMode="auto">
          <a:xfrm>
            <a:off x="2268538" y="6021388"/>
            <a:ext cx="1079500" cy="674687"/>
            <a:chOff x="3451433" y="2533423"/>
            <a:chExt cx="2564605" cy="2516300"/>
          </a:xfrm>
        </p:grpSpPr>
        <p:sp>
          <p:nvSpPr>
            <p:cNvPr id="139" name="Полилиния 7"/>
            <p:cNvSpPr/>
            <p:nvPr/>
          </p:nvSpPr>
          <p:spPr>
            <a:xfrm rot="1952823">
              <a:off x="5197626" y="3930711"/>
              <a:ext cx="818412" cy="24867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6294" h="253604">
                  <a:moveTo>
                    <a:pt x="0" y="72301"/>
                  </a:moveTo>
                  <a:lnTo>
                    <a:pt x="464313" y="0"/>
                  </a:lnTo>
                  <a:cubicBezTo>
                    <a:pt x="917117" y="34458"/>
                    <a:pt x="996294" y="18960"/>
                    <a:pt x="996292" y="148537"/>
                  </a:cubicBezTo>
                  <a:cubicBezTo>
                    <a:pt x="913801" y="253604"/>
                    <a:pt x="901367" y="133406"/>
                    <a:pt x="922314" y="187276"/>
                  </a:cubicBezTo>
                  <a:cubicBezTo>
                    <a:pt x="737776" y="204184"/>
                    <a:pt x="300070" y="221992"/>
                    <a:pt x="20450" y="232439"/>
                  </a:cubicBezTo>
                  <a:lnTo>
                    <a:pt x="0" y="7230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0" name="Полилиния 8"/>
            <p:cNvSpPr/>
            <p:nvPr/>
          </p:nvSpPr>
          <p:spPr>
            <a:xfrm rot="1952823">
              <a:off x="5269285" y="3285351"/>
              <a:ext cx="712808" cy="63351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9692" h="630194">
                  <a:moveTo>
                    <a:pt x="0" y="508795"/>
                  </a:moveTo>
                  <a:lnTo>
                    <a:pt x="645345" y="0"/>
                  </a:lnTo>
                  <a:cubicBezTo>
                    <a:pt x="857346" y="5985"/>
                    <a:pt x="869691" y="17805"/>
                    <a:pt x="860964" y="143357"/>
                  </a:cubicBezTo>
                  <a:cubicBezTo>
                    <a:pt x="708616" y="297271"/>
                    <a:pt x="250253" y="562831"/>
                    <a:pt x="94430" y="630194"/>
                  </a:cubicBezTo>
                  <a:lnTo>
                    <a:pt x="0" y="508795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1" name="Полилиния 9"/>
            <p:cNvSpPr/>
            <p:nvPr/>
          </p:nvSpPr>
          <p:spPr>
            <a:xfrm rot="1952823">
              <a:off x="4805392" y="2533423"/>
              <a:ext cx="486522" cy="864424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3519" h="863667">
                  <a:moveTo>
                    <a:pt x="359557" y="863667"/>
                  </a:moveTo>
                  <a:cubicBezTo>
                    <a:pt x="159553" y="685270"/>
                    <a:pt x="0" y="245843"/>
                    <a:pt x="210086" y="2279"/>
                  </a:cubicBezTo>
                  <a:cubicBezTo>
                    <a:pt x="257869" y="135889"/>
                    <a:pt x="266762" y="0"/>
                    <a:pt x="452469" y="46198"/>
                  </a:cubicBezTo>
                  <a:cubicBezTo>
                    <a:pt x="297858" y="285123"/>
                    <a:pt x="593519" y="550873"/>
                    <a:pt x="470905" y="839505"/>
                  </a:cubicBezTo>
                  <a:lnTo>
                    <a:pt x="359557" y="8636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2" name="Полилиния 10"/>
            <p:cNvSpPr/>
            <p:nvPr/>
          </p:nvSpPr>
          <p:spPr>
            <a:xfrm rot="1952823">
              <a:off x="5050540" y="3012999"/>
              <a:ext cx="445034" cy="532864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13792"/>
                <a:gd name="connsiteX1" fmla="*/ 391461 w 559867"/>
                <a:gd name="connsiteY1" fmla="*/ 0 h 713792"/>
                <a:gd name="connsiteX2" fmla="*/ 559867 w 559867"/>
                <a:gd name="connsiteY2" fmla="*/ 82658 h 713792"/>
                <a:gd name="connsiteX3" fmla="*/ 240726 w 559867"/>
                <a:gd name="connsiteY3" fmla="*/ 642753 h 713792"/>
                <a:gd name="connsiteX4" fmla="*/ 0 w 559867"/>
                <a:gd name="connsiteY4" fmla="*/ 713792 h 713792"/>
                <a:gd name="connsiteX0" fmla="*/ 0 w 542948"/>
                <a:gd name="connsiteY0" fmla="*/ 713792 h 713792"/>
                <a:gd name="connsiteX1" fmla="*/ 391461 w 542948"/>
                <a:gd name="connsiteY1" fmla="*/ 0 h 713792"/>
                <a:gd name="connsiteX2" fmla="*/ 542948 w 542948"/>
                <a:gd name="connsiteY2" fmla="*/ 228216 h 713792"/>
                <a:gd name="connsiteX3" fmla="*/ 240726 w 542948"/>
                <a:gd name="connsiteY3" fmla="*/ 642753 h 713792"/>
                <a:gd name="connsiteX4" fmla="*/ 0 w 542948"/>
                <a:gd name="connsiteY4" fmla="*/ 713792 h 713792"/>
                <a:gd name="connsiteX0" fmla="*/ 0 w 542948"/>
                <a:gd name="connsiteY0" fmla="*/ 531692 h 531692"/>
                <a:gd name="connsiteX1" fmla="*/ 226586 w 542948"/>
                <a:gd name="connsiteY1" fmla="*/ 40937 h 531692"/>
                <a:gd name="connsiteX2" fmla="*/ 542948 w 542948"/>
                <a:gd name="connsiteY2" fmla="*/ 46116 h 531692"/>
                <a:gd name="connsiteX3" fmla="*/ 240726 w 542948"/>
                <a:gd name="connsiteY3" fmla="*/ 460653 h 531692"/>
                <a:gd name="connsiteX4" fmla="*/ 0 w 542948"/>
                <a:gd name="connsiteY4" fmla="*/ 531692 h 53169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93510 w 468969"/>
                <a:gd name="connsiteY3" fmla="*/ 361212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66747 w 468969"/>
                <a:gd name="connsiteY3" fmla="*/ 460651 h 492952"/>
                <a:gd name="connsiteX4" fmla="*/ 0 w 468969"/>
                <a:gd name="connsiteY4" fmla="*/ 492952 h 492952"/>
                <a:gd name="connsiteX0" fmla="*/ 0 w 468969"/>
                <a:gd name="connsiteY0" fmla="*/ 529495 h 529495"/>
                <a:gd name="connsiteX1" fmla="*/ 300563 w 468969"/>
                <a:gd name="connsiteY1" fmla="*/ 0 h 529495"/>
                <a:gd name="connsiteX2" fmla="*/ 468969 w 468969"/>
                <a:gd name="connsiteY2" fmla="*/ 82659 h 529495"/>
                <a:gd name="connsiteX3" fmla="*/ 166747 w 468969"/>
                <a:gd name="connsiteY3" fmla="*/ 497194 h 529495"/>
                <a:gd name="connsiteX4" fmla="*/ 0 w 468969"/>
                <a:gd name="connsiteY4" fmla="*/ 529495 h 529495"/>
                <a:gd name="connsiteX0" fmla="*/ 0 w 542946"/>
                <a:gd name="connsiteY0" fmla="*/ 531692 h 531692"/>
                <a:gd name="connsiteX1" fmla="*/ 300563 w 542946"/>
                <a:gd name="connsiteY1" fmla="*/ 2197 h 531692"/>
                <a:gd name="connsiteX2" fmla="*/ 542946 w 542946"/>
                <a:gd name="connsiteY2" fmla="*/ 46116 h 531692"/>
                <a:gd name="connsiteX3" fmla="*/ 166747 w 542946"/>
                <a:gd name="connsiteY3" fmla="*/ 499391 h 531692"/>
                <a:gd name="connsiteX4" fmla="*/ 0 w 542946"/>
                <a:gd name="connsiteY4" fmla="*/ 531692 h 531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2946" h="531692">
                  <a:moveTo>
                    <a:pt x="0" y="531692"/>
                  </a:moveTo>
                  <a:cubicBezTo>
                    <a:pt x="130487" y="293761"/>
                    <a:pt x="90477" y="245761"/>
                    <a:pt x="300563" y="2197"/>
                  </a:cubicBezTo>
                  <a:cubicBezTo>
                    <a:pt x="432429" y="64300"/>
                    <a:pt x="386656" y="0"/>
                    <a:pt x="542946" y="46116"/>
                  </a:cubicBezTo>
                  <a:cubicBezTo>
                    <a:pt x="407587" y="191199"/>
                    <a:pt x="343869" y="346848"/>
                    <a:pt x="166747" y="499391"/>
                  </a:cubicBezTo>
                  <a:lnTo>
                    <a:pt x="0" y="53169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3" name="Полилиния 11"/>
            <p:cNvSpPr/>
            <p:nvPr/>
          </p:nvSpPr>
          <p:spPr>
            <a:xfrm rot="1952823">
              <a:off x="3825914" y="2715143"/>
              <a:ext cx="1016078" cy="59231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347" h="592317">
                  <a:moveTo>
                    <a:pt x="1184821" y="580889"/>
                  </a:moveTo>
                  <a:cubicBezTo>
                    <a:pt x="819206" y="592317"/>
                    <a:pt x="0" y="294124"/>
                    <a:pt x="174389" y="84938"/>
                  </a:cubicBezTo>
                  <a:cubicBezTo>
                    <a:pt x="308797" y="126830"/>
                    <a:pt x="62659" y="0"/>
                    <a:pt x="248366" y="46198"/>
                  </a:cubicBezTo>
                  <a:cubicBezTo>
                    <a:pt x="399700" y="115370"/>
                    <a:pt x="1115584" y="172635"/>
                    <a:pt x="1238347" y="382011"/>
                  </a:cubicBezTo>
                  <a:lnTo>
                    <a:pt x="1184821" y="580889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4" name="Полилиния 12"/>
            <p:cNvSpPr/>
            <p:nvPr/>
          </p:nvSpPr>
          <p:spPr>
            <a:xfrm rot="1952823">
              <a:off x="4013382" y="2628154"/>
              <a:ext cx="1025842" cy="59799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61 w 1307723"/>
                <a:gd name="connsiteY0" fmla="*/ 863667 h 863667"/>
                <a:gd name="connsiteX1" fmla="*/ 210087 w 1307723"/>
                <a:gd name="connsiteY1" fmla="*/ 349415 h 863667"/>
                <a:gd name="connsiteX2" fmla="*/ 1166673 w 1307723"/>
                <a:gd name="connsiteY2" fmla="*/ 46198 h 863667"/>
                <a:gd name="connsiteX3" fmla="*/ 1185109 w 1307723"/>
                <a:gd name="connsiteY3" fmla="*/ 839505 h 863667"/>
                <a:gd name="connsiteX4" fmla="*/ 1073761 w 1307723"/>
                <a:gd name="connsiteY4" fmla="*/ 863667 h 863667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69895"/>
                <a:gd name="connsiteY0" fmla="*/ 637929 h 637929"/>
                <a:gd name="connsiteX1" fmla="*/ 210086 w 1369895"/>
                <a:gd name="connsiteY1" fmla="*/ 123677 h 637929"/>
                <a:gd name="connsiteX2" fmla="*/ 358039 w 1369895"/>
                <a:gd name="connsiteY2" fmla="*/ 46198 h 637929"/>
                <a:gd name="connsiteX3" fmla="*/ 1247281 w 1369895"/>
                <a:gd name="connsiteY3" fmla="*/ 520190 h 637929"/>
                <a:gd name="connsiteX4" fmla="*/ 1073760 w 1369895"/>
                <a:gd name="connsiteY4" fmla="*/ 637929 h 637929"/>
                <a:gd name="connsiteX0" fmla="*/ 1073760 w 1247281"/>
                <a:gd name="connsiteY0" fmla="*/ 637929 h 637929"/>
                <a:gd name="connsiteX1" fmla="*/ 210086 w 1247281"/>
                <a:gd name="connsiteY1" fmla="*/ 123677 h 637929"/>
                <a:gd name="connsiteX2" fmla="*/ 358039 w 1247281"/>
                <a:gd name="connsiteY2" fmla="*/ 46198 h 637929"/>
                <a:gd name="connsiteX3" fmla="*/ 1247281 w 1247281"/>
                <a:gd name="connsiteY3" fmla="*/ 520190 h 637929"/>
                <a:gd name="connsiteX4" fmla="*/ 1073760 w 1247281"/>
                <a:gd name="connsiteY4" fmla="*/ 637929 h 63792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7281" h="599189">
                  <a:moveTo>
                    <a:pt x="1073760" y="599189"/>
                  </a:moveTo>
                  <a:cubicBezTo>
                    <a:pt x="873756" y="420792"/>
                    <a:pt x="0" y="328501"/>
                    <a:pt x="210086" y="84937"/>
                  </a:cubicBezTo>
                  <a:cubicBezTo>
                    <a:pt x="257869" y="218547"/>
                    <a:pt x="98355" y="0"/>
                    <a:pt x="284062" y="46198"/>
                  </a:cubicBezTo>
                  <a:cubicBezTo>
                    <a:pt x="517576" y="134134"/>
                    <a:pt x="1011608" y="260762"/>
                    <a:pt x="1247281" y="481450"/>
                  </a:cubicBezTo>
                  <a:lnTo>
                    <a:pt x="1073760" y="59918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5" name="Полилиния 13"/>
            <p:cNvSpPr/>
            <p:nvPr/>
          </p:nvSpPr>
          <p:spPr>
            <a:xfrm rot="1952823">
              <a:off x="4960024" y="4226746"/>
              <a:ext cx="954183" cy="41445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414009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044522" y="242413"/>
                    <a:pt x="1065469" y="296283"/>
                  </a:cubicBezTo>
                  <a:cubicBezTo>
                    <a:pt x="761705" y="414009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6" name="Полилиния 14"/>
            <p:cNvSpPr/>
            <p:nvPr/>
          </p:nvSpPr>
          <p:spPr>
            <a:xfrm rot="1952823">
              <a:off x="4620591" y="4191222"/>
              <a:ext cx="648694" cy="858501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288" h="858741">
                  <a:moveTo>
                    <a:pt x="147955" y="0"/>
                  </a:moveTo>
                  <a:cubicBezTo>
                    <a:pt x="416023" y="65641"/>
                    <a:pt x="791287" y="636614"/>
                    <a:pt x="687763" y="827829"/>
                  </a:cubicBezTo>
                  <a:cubicBezTo>
                    <a:pt x="380850" y="858741"/>
                    <a:pt x="94428" y="198877"/>
                    <a:pt x="0" y="77479"/>
                  </a:cubicBezTo>
                  <a:lnTo>
                    <a:pt x="14795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7" name="Полилиния 15"/>
            <p:cNvSpPr/>
            <p:nvPr/>
          </p:nvSpPr>
          <p:spPr>
            <a:xfrm rot="1952823">
              <a:off x="3557034" y="3202461"/>
              <a:ext cx="1022069" cy="33748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74132 w 1238347"/>
                <a:gd name="connsiteY0" fmla="*/ 495649 h 507077"/>
                <a:gd name="connsiteX1" fmla="*/ 174389 w 1238347"/>
                <a:gd name="connsiteY1" fmla="*/ 84938 h 507077"/>
                <a:gd name="connsiteX2" fmla="*/ 248366 w 1238347"/>
                <a:gd name="connsiteY2" fmla="*/ 46198 h 507077"/>
                <a:gd name="connsiteX3" fmla="*/ 1238347 w 1238347"/>
                <a:gd name="connsiteY3" fmla="*/ 382011 h 507077"/>
                <a:gd name="connsiteX4" fmla="*/ 1174132 w 1238347"/>
                <a:gd name="connsiteY4" fmla="*/ 495649 h 507077"/>
                <a:gd name="connsiteX0" fmla="*/ 1174132 w 1200896"/>
                <a:gd name="connsiteY0" fmla="*/ 495649 h 507077"/>
                <a:gd name="connsiteX1" fmla="*/ 174389 w 1200896"/>
                <a:gd name="connsiteY1" fmla="*/ 84938 h 507077"/>
                <a:gd name="connsiteX2" fmla="*/ 248366 w 1200896"/>
                <a:gd name="connsiteY2" fmla="*/ 46198 h 507077"/>
                <a:gd name="connsiteX3" fmla="*/ 1200896 w 1200896"/>
                <a:gd name="connsiteY3" fmla="*/ 396211 h 507077"/>
                <a:gd name="connsiteX4" fmla="*/ 1174132 w 1200896"/>
                <a:gd name="connsiteY4" fmla="*/ 495649 h 507077"/>
                <a:gd name="connsiteX0" fmla="*/ 1244658 w 1271422"/>
                <a:gd name="connsiteY0" fmla="*/ 495649 h 667338"/>
                <a:gd name="connsiteX1" fmla="*/ 174389 w 1271422"/>
                <a:gd name="connsiteY1" fmla="*/ 458152 h 667338"/>
                <a:gd name="connsiteX2" fmla="*/ 318892 w 1271422"/>
                <a:gd name="connsiteY2" fmla="*/ 46198 h 667338"/>
                <a:gd name="connsiteX3" fmla="*/ 1271422 w 1271422"/>
                <a:gd name="connsiteY3" fmla="*/ 396211 h 667338"/>
                <a:gd name="connsiteX4" fmla="*/ 1244658 w 1271422"/>
                <a:gd name="connsiteY4" fmla="*/ 495649 h 667338"/>
                <a:gd name="connsiteX0" fmla="*/ 1244658 w 1271422"/>
                <a:gd name="connsiteY0" fmla="*/ 105687 h 277376"/>
                <a:gd name="connsiteX1" fmla="*/ 174389 w 1271422"/>
                <a:gd name="connsiteY1" fmla="*/ 68190 h 277376"/>
                <a:gd name="connsiteX2" fmla="*/ 1271422 w 1271422"/>
                <a:gd name="connsiteY2" fmla="*/ 6249 h 277376"/>
                <a:gd name="connsiteX3" fmla="*/ 1244658 w 1271422"/>
                <a:gd name="connsiteY3" fmla="*/ 105687 h 277376"/>
                <a:gd name="connsiteX0" fmla="*/ 1170682 w 1197446"/>
                <a:gd name="connsiteY0" fmla="*/ 105687 h 238637"/>
                <a:gd name="connsiteX1" fmla="*/ 174389 w 1197446"/>
                <a:gd name="connsiteY1" fmla="*/ 29451 h 238637"/>
                <a:gd name="connsiteX2" fmla="*/ 1197446 w 1197446"/>
                <a:gd name="connsiteY2" fmla="*/ 6249 h 238637"/>
                <a:gd name="connsiteX3" fmla="*/ 1170682 w 1197446"/>
                <a:gd name="connsiteY3" fmla="*/ 105687 h 238637"/>
                <a:gd name="connsiteX0" fmla="*/ 1170682 w 1197446"/>
                <a:gd name="connsiteY0" fmla="*/ 105687 h 238638"/>
                <a:gd name="connsiteX1" fmla="*/ 174389 w 1197446"/>
                <a:gd name="connsiteY1" fmla="*/ 29452 h 238638"/>
                <a:gd name="connsiteX2" fmla="*/ 1197446 w 1197446"/>
                <a:gd name="connsiteY2" fmla="*/ 6249 h 238638"/>
                <a:gd name="connsiteX3" fmla="*/ 1170682 w 1197446"/>
                <a:gd name="connsiteY3" fmla="*/ 105687 h 238638"/>
                <a:gd name="connsiteX0" fmla="*/ 1170682 w 1197446"/>
                <a:gd name="connsiteY0" fmla="*/ 197239 h 330190"/>
                <a:gd name="connsiteX1" fmla="*/ 174389 w 1197446"/>
                <a:gd name="connsiteY1" fmla="*/ 121004 h 330190"/>
                <a:gd name="connsiteX2" fmla="*/ 1197446 w 1197446"/>
                <a:gd name="connsiteY2" fmla="*/ 97801 h 330190"/>
                <a:gd name="connsiteX3" fmla="*/ 1170682 w 1197446"/>
                <a:gd name="connsiteY3" fmla="*/ 197239 h 330190"/>
                <a:gd name="connsiteX0" fmla="*/ 1170682 w 1224209"/>
                <a:gd name="connsiteY0" fmla="*/ 205126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2 w 1224209"/>
                <a:gd name="connsiteY3" fmla="*/ 205126 h 338077"/>
                <a:gd name="connsiteX0" fmla="*/ 1170683 w 1224209"/>
                <a:gd name="connsiteY0" fmla="*/ 205127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3 w 1224209"/>
                <a:gd name="connsiteY3" fmla="*/ 205127 h 338077"/>
                <a:gd name="connsiteX0" fmla="*/ 1170683 w 1271423"/>
                <a:gd name="connsiteY0" fmla="*/ 197240 h 330190"/>
                <a:gd name="connsiteX1" fmla="*/ 174389 w 1271423"/>
                <a:gd name="connsiteY1" fmla="*/ 121004 h 330190"/>
                <a:gd name="connsiteX2" fmla="*/ 1271424 w 1271423"/>
                <a:gd name="connsiteY2" fmla="*/ 59062 h 330190"/>
                <a:gd name="connsiteX3" fmla="*/ 1170683 w 1271423"/>
                <a:gd name="connsiteY3" fmla="*/ 197240 h 330190"/>
                <a:gd name="connsiteX0" fmla="*/ 1244660 w 1271424"/>
                <a:gd name="connsiteY0" fmla="*/ 158500 h 330190"/>
                <a:gd name="connsiteX1" fmla="*/ 174389 w 1271424"/>
                <a:gd name="connsiteY1" fmla="*/ 121004 h 330190"/>
                <a:gd name="connsiteX2" fmla="*/ 1271424 w 1271424"/>
                <a:gd name="connsiteY2" fmla="*/ 59062 h 330190"/>
                <a:gd name="connsiteX3" fmla="*/ 1244660 w 1271424"/>
                <a:gd name="connsiteY3" fmla="*/ 158500 h 330190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660" h="338077">
                  <a:moveTo>
                    <a:pt x="1244660" y="166387"/>
                  </a:moveTo>
                  <a:cubicBezTo>
                    <a:pt x="838820" y="286032"/>
                    <a:pt x="0" y="338077"/>
                    <a:pt x="174389" y="128891"/>
                  </a:cubicBezTo>
                  <a:cubicBezTo>
                    <a:pt x="435988" y="97540"/>
                    <a:pt x="1045831" y="0"/>
                    <a:pt x="1224209" y="6249"/>
                  </a:cubicBezTo>
                  <a:lnTo>
                    <a:pt x="1244660" y="16638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8" name="Полилиния 16"/>
            <p:cNvSpPr/>
            <p:nvPr/>
          </p:nvSpPr>
          <p:spPr>
            <a:xfrm rot="1952823">
              <a:off x="3670179" y="3462973"/>
              <a:ext cx="682636" cy="83482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356047 h 726614"/>
                <a:gd name="connsiteX1" fmla="*/ 174389 w 1298187"/>
                <a:gd name="connsiteY1" fmla="*/ 517428 h 726614"/>
                <a:gd name="connsiteX2" fmla="*/ 201152 w 1298187"/>
                <a:gd name="connsiteY2" fmla="*/ 417989 h 726614"/>
                <a:gd name="connsiteX3" fmla="*/ 1100580 w 1298187"/>
                <a:gd name="connsiteY3" fmla="*/ 0 h 726614"/>
                <a:gd name="connsiteX4" fmla="*/ 1298187 w 1298187"/>
                <a:gd name="connsiteY4" fmla="*/ 356047 h 726614"/>
                <a:gd name="connsiteX0" fmla="*/ 1128659 w 1128659"/>
                <a:gd name="connsiteY0" fmla="*/ 356047 h 938819"/>
                <a:gd name="connsiteX1" fmla="*/ 353373 w 1128659"/>
                <a:gd name="connsiteY1" fmla="*/ 729633 h 938819"/>
                <a:gd name="connsiteX2" fmla="*/ 31624 w 1128659"/>
                <a:gd name="connsiteY2" fmla="*/ 417989 h 938819"/>
                <a:gd name="connsiteX3" fmla="*/ 931052 w 1128659"/>
                <a:gd name="connsiteY3" fmla="*/ 0 h 938819"/>
                <a:gd name="connsiteX4" fmla="*/ 1128659 w 1128659"/>
                <a:gd name="connsiteY4" fmla="*/ 356047 h 938819"/>
                <a:gd name="connsiteX0" fmla="*/ 1128658 w 1128658"/>
                <a:gd name="connsiteY0" fmla="*/ 356047 h 938819"/>
                <a:gd name="connsiteX1" fmla="*/ 353372 w 1128658"/>
                <a:gd name="connsiteY1" fmla="*/ 729633 h 938819"/>
                <a:gd name="connsiteX2" fmla="*/ 31623 w 1128658"/>
                <a:gd name="connsiteY2" fmla="*/ 417989 h 938819"/>
                <a:gd name="connsiteX3" fmla="*/ 931051 w 1128658"/>
                <a:gd name="connsiteY3" fmla="*/ 0 h 938819"/>
                <a:gd name="connsiteX4" fmla="*/ 1128658 w 1128658"/>
                <a:gd name="connsiteY4" fmla="*/ 356047 h 938819"/>
                <a:gd name="connsiteX0" fmla="*/ 1128658 w 1128658"/>
                <a:gd name="connsiteY0" fmla="*/ 356047 h 768617"/>
                <a:gd name="connsiteX1" fmla="*/ 353372 w 1128658"/>
                <a:gd name="connsiteY1" fmla="*/ 729633 h 768617"/>
                <a:gd name="connsiteX2" fmla="*/ 31623 w 1128658"/>
                <a:gd name="connsiteY2" fmla="*/ 417989 h 768617"/>
                <a:gd name="connsiteX3" fmla="*/ 931051 w 1128658"/>
                <a:gd name="connsiteY3" fmla="*/ 0 h 768617"/>
                <a:gd name="connsiteX4" fmla="*/ 1128658 w 1128658"/>
                <a:gd name="connsiteY4" fmla="*/ 356047 h 768617"/>
                <a:gd name="connsiteX0" fmla="*/ 1128658 w 1128658"/>
                <a:gd name="connsiteY0" fmla="*/ 356047 h 829317"/>
                <a:gd name="connsiteX1" fmla="*/ 400586 w 1128658"/>
                <a:gd name="connsiteY1" fmla="*/ 790333 h 829317"/>
                <a:gd name="connsiteX2" fmla="*/ 31623 w 1128658"/>
                <a:gd name="connsiteY2" fmla="*/ 417989 h 829317"/>
                <a:gd name="connsiteX3" fmla="*/ 931051 w 1128658"/>
                <a:gd name="connsiteY3" fmla="*/ 0 h 829317"/>
                <a:gd name="connsiteX4" fmla="*/ 1128658 w 1128658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95995 w 895995"/>
                <a:gd name="connsiteY0" fmla="*/ 356047 h 768617"/>
                <a:gd name="connsiteX1" fmla="*/ 120708 w 895995"/>
                <a:gd name="connsiteY1" fmla="*/ 729633 h 768617"/>
                <a:gd name="connsiteX2" fmla="*/ 100256 w 895995"/>
                <a:gd name="connsiteY2" fmla="*/ 569496 h 768617"/>
                <a:gd name="connsiteX3" fmla="*/ 698388 w 895995"/>
                <a:gd name="connsiteY3" fmla="*/ 0 h 768617"/>
                <a:gd name="connsiteX4" fmla="*/ 895995 w 895995"/>
                <a:gd name="connsiteY4" fmla="*/ 356047 h 768617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2638" h="836592">
                  <a:moveTo>
                    <a:pt x="832638" y="177575"/>
                  </a:moveTo>
                  <a:cubicBezTo>
                    <a:pt x="492908" y="711289"/>
                    <a:pt x="362058" y="722951"/>
                    <a:pt x="160530" y="785809"/>
                  </a:cubicBezTo>
                  <a:cubicBezTo>
                    <a:pt x="0" y="836592"/>
                    <a:pt x="94314" y="678701"/>
                    <a:pt x="140078" y="625672"/>
                  </a:cubicBezTo>
                  <a:cubicBezTo>
                    <a:pt x="230511" y="507118"/>
                    <a:pt x="473543" y="187217"/>
                    <a:pt x="664232" y="94916"/>
                  </a:cubicBezTo>
                  <a:cubicBezTo>
                    <a:pt x="763921" y="0"/>
                    <a:pt x="708756" y="28877"/>
                    <a:pt x="738210" y="56176"/>
                  </a:cubicBezTo>
                  <a:lnTo>
                    <a:pt x="832638" y="17757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9" name="Полилиния 17"/>
            <p:cNvSpPr/>
            <p:nvPr/>
          </p:nvSpPr>
          <p:spPr>
            <a:xfrm rot="1952823">
              <a:off x="3451433" y="3362322"/>
              <a:ext cx="1063557" cy="49141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8187" h="491966">
                  <a:moveTo>
                    <a:pt x="1298187" y="121399"/>
                  </a:moveTo>
                  <a:cubicBezTo>
                    <a:pt x="803976" y="347960"/>
                    <a:pt x="0" y="491966"/>
                    <a:pt x="174389" y="282780"/>
                  </a:cubicBezTo>
                  <a:cubicBezTo>
                    <a:pt x="200046" y="201106"/>
                    <a:pt x="169529" y="217634"/>
                    <a:pt x="201152" y="183341"/>
                  </a:cubicBezTo>
                  <a:cubicBezTo>
                    <a:pt x="416737" y="165141"/>
                    <a:pt x="886171" y="22960"/>
                    <a:pt x="1203758" y="0"/>
                  </a:cubicBezTo>
                  <a:lnTo>
                    <a:pt x="1298187" y="12139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0" name="Полилиния 18"/>
            <p:cNvSpPr/>
            <p:nvPr/>
          </p:nvSpPr>
          <p:spPr>
            <a:xfrm rot="1952823">
              <a:off x="3904010" y="3764931"/>
              <a:ext cx="509148" cy="81705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0517" h="820083">
                  <a:moveTo>
                    <a:pt x="550917" y="82660"/>
                  </a:moveTo>
                  <a:cubicBezTo>
                    <a:pt x="620517" y="225654"/>
                    <a:pt x="271932" y="604296"/>
                    <a:pt x="168408" y="795511"/>
                  </a:cubicBezTo>
                  <a:cubicBezTo>
                    <a:pt x="51316" y="748847"/>
                    <a:pt x="77898" y="820083"/>
                    <a:pt x="0" y="712853"/>
                  </a:cubicBezTo>
                  <a:cubicBezTo>
                    <a:pt x="4906" y="526646"/>
                    <a:pt x="303110" y="105541"/>
                    <a:pt x="382513" y="0"/>
                  </a:cubicBezTo>
                  <a:lnTo>
                    <a:pt x="550917" y="8266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1" name="Полилиния 19"/>
            <p:cNvSpPr/>
            <p:nvPr/>
          </p:nvSpPr>
          <p:spPr>
            <a:xfrm rot="1952823">
              <a:off x="3968124" y="3824138"/>
              <a:ext cx="512921" cy="93547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828" h="932648">
                  <a:moveTo>
                    <a:pt x="557228" y="0"/>
                  </a:moveTo>
                  <a:cubicBezTo>
                    <a:pt x="626828" y="142994"/>
                    <a:pt x="298694" y="681775"/>
                    <a:pt x="195170" y="872990"/>
                  </a:cubicBezTo>
                  <a:cubicBezTo>
                    <a:pt x="140971" y="932648"/>
                    <a:pt x="181426" y="835707"/>
                    <a:pt x="0" y="889772"/>
                  </a:cubicBezTo>
                  <a:cubicBezTo>
                    <a:pt x="65283" y="656766"/>
                    <a:pt x="329872" y="183021"/>
                    <a:pt x="409275" y="77480"/>
                  </a:cubicBezTo>
                  <a:lnTo>
                    <a:pt x="55722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2" name="Полилиния 20"/>
            <p:cNvSpPr/>
            <p:nvPr/>
          </p:nvSpPr>
          <p:spPr>
            <a:xfrm rot="1952823">
              <a:off x="4183100" y="3948471"/>
              <a:ext cx="463891" cy="100060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2277" h="1002470">
                  <a:moveTo>
                    <a:pt x="464241" y="0"/>
                  </a:moveTo>
                  <a:cubicBezTo>
                    <a:pt x="562277" y="360356"/>
                    <a:pt x="399830" y="656764"/>
                    <a:pt x="227250" y="942812"/>
                  </a:cubicBezTo>
                  <a:cubicBezTo>
                    <a:pt x="173051" y="1002470"/>
                    <a:pt x="213507" y="905527"/>
                    <a:pt x="32081" y="959592"/>
                  </a:cubicBezTo>
                  <a:cubicBezTo>
                    <a:pt x="0" y="703348"/>
                    <a:pt x="236885" y="183021"/>
                    <a:pt x="316288" y="77480"/>
                  </a:cubicBezTo>
                  <a:lnTo>
                    <a:pt x="464241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3" name="Полилиния 21"/>
            <p:cNvSpPr/>
            <p:nvPr/>
          </p:nvSpPr>
          <p:spPr>
            <a:xfrm rot="1952823">
              <a:off x="4492361" y="4120173"/>
              <a:ext cx="524234" cy="89994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84963 w 562277"/>
                <a:gd name="connsiteY3" fmla="*/ 40932 h 1002470"/>
                <a:gd name="connsiteX4" fmla="*/ 464241 w 562277"/>
                <a:gd name="connsiteY4" fmla="*/ 0 h 1002470"/>
                <a:gd name="connsiteX0" fmla="*/ 232918 w 399831"/>
                <a:gd name="connsiteY0" fmla="*/ 0 h 1039018"/>
                <a:gd name="connsiteX1" fmla="*/ 227250 w 399831"/>
                <a:gd name="connsiteY1" fmla="*/ 979360 h 1039018"/>
                <a:gd name="connsiteX2" fmla="*/ 32081 w 399831"/>
                <a:gd name="connsiteY2" fmla="*/ 996140 h 1039018"/>
                <a:gd name="connsiteX3" fmla="*/ 84963 w 399831"/>
                <a:gd name="connsiteY3" fmla="*/ 77480 h 1039018"/>
                <a:gd name="connsiteX4" fmla="*/ 232918 w 399831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549407"/>
                <a:gd name="connsiteY0" fmla="*/ 0 h 921047"/>
                <a:gd name="connsiteX1" fmla="*/ 376827 w 549407"/>
                <a:gd name="connsiteY1" fmla="*/ 861389 h 921047"/>
                <a:gd name="connsiteX2" fmla="*/ 161208 w 549407"/>
                <a:gd name="connsiteY2" fmla="*/ 718031 h 921047"/>
                <a:gd name="connsiteX3" fmla="*/ 79403 w 549407"/>
                <a:gd name="connsiteY3" fmla="*/ 77480 h 921047"/>
                <a:gd name="connsiteX4" fmla="*/ 227358 w 549407"/>
                <a:gd name="connsiteY4" fmla="*/ 0 h 921047"/>
                <a:gd name="connsiteX0" fmla="*/ 227358 w 566329"/>
                <a:gd name="connsiteY0" fmla="*/ 0 h 921047"/>
                <a:gd name="connsiteX1" fmla="*/ 376827 w 566329"/>
                <a:gd name="connsiteY1" fmla="*/ 861389 h 921047"/>
                <a:gd name="connsiteX2" fmla="*/ 161208 w 566329"/>
                <a:gd name="connsiteY2" fmla="*/ 718031 h 921047"/>
                <a:gd name="connsiteX3" fmla="*/ 79403 w 566329"/>
                <a:gd name="connsiteY3" fmla="*/ 77480 h 921047"/>
                <a:gd name="connsiteX4" fmla="*/ 227358 w 566329"/>
                <a:gd name="connsiteY4" fmla="*/ 0 h 921047"/>
                <a:gd name="connsiteX0" fmla="*/ 227358 w 593094"/>
                <a:gd name="connsiteY0" fmla="*/ 0 h 821609"/>
                <a:gd name="connsiteX1" fmla="*/ 403591 w 593094"/>
                <a:gd name="connsiteY1" fmla="*/ 761951 h 821609"/>
                <a:gd name="connsiteX2" fmla="*/ 161208 w 593094"/>
                <a:gd name="connsiteY2" fmla="*/ 718031 h 821609"/>
                <a:gd name="connsiteX3" fmla="*/ 79403 w 593094"/>
                <a:gd name="connsiteY3" fmla="*/ 77480 h 821609"/>
                <a:gd name="connsiteX4" fmla="*/ 227358 w 593094"/>
                <a:gd name="connsiteY4" fmla="*/ 0 h 821609"/>
                <a:gd name="connsiteX0" fmla="*/ 227358 w 593094"/>
                <a:gd name="connsiteY0" fmla="*/ 0 h 900707"/>
                <a:gd name="connsiteX1" fmla="*/ 403591 w 593094"/>
                <a:gd name="connsiteY1" fmla="*/ 761951 h 900707"/>
                <a:gd name="connsiteX2" fmla="*/ 161208 w 593094"/>
                <a:gd name="connsiteY2" fmla="*/ 718031 h 900707"/>
                <a:gd name="connsiteX3" fmla="*/ 79403 w 593094"/>
                <a:gd name="connsiteY3" fmla="*/ 77480 h 900707"/>
                <a:gd name="connsiteX4" fmla="*/ 227358 w 593094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8981" h="900707">
                  <a:moveTo>
                    <a:pt x="227358" y="0"/>
                  </a:moveTo>
                  <a:cubicBezTo>
                    <a:pt x="260989" y="370064"/>
                    <a:pt x="638981" y="865886"/>
                    <a:pt x="403591" y="761951"/>
                  </a:cubicBezTo>
                  <a:cubicBezTo>
                    <a:pt x="264976" y="900707"/>
                    <a:pt x="342634" y="663966"/>
                    <a:pt x="161208" y="718031"/>
                  </a:cubicBezTo>
                  <a:cubicBezTo>
                    <a:pt x="39276" y="456644"/>
                    <a:pt x="0" y="183021"/>
                    <a:pt x="79403" y="77480"/>
                  </a:cubicBezTo>
                  <a:lnTo>
                    <a:pt x="22735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4" name="Полилиния 22"/>
            <p:cNvSpPr/>
            <p:nvPr/>
          </p:nvSpPr>
          <p:spPr>
            <a:xfrm rot="1952823">
              <a:off x="5284371" y="2693280"/>
              <a:ext cx="279089" cy="89994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219571 w 779438"/>
                <a:gd name="connsiteY0" fmla="*/ 794248 h 815268"/>
                <a:gd name="connsiteX1" fmla="*/ 210087 w 779438"/>
                <a:gd name="connsiteY1" fmla="*/ 0 h 815268"/>
                <a:gd name="connsiteX2" fmla="*/ 779438 w 779438"/>
                <a:gd name="connsiteY2" fmla="*/ 163114 h 815268"/>
                <a:gd name="connsiteX3" fmla="*/ 349713 w 779438"/>
                <a:gd name="connsiteY3" fmla="*/ 815268 h 815268"/>
                <a:gd name="connsiteX4" fmla="*/ 219571 w 779438"/>
                <a:gd name="connsiteY4" fmla="*/ 794248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-1 w 588286"/>
                <a:gd name="connsiteY0" fmla="*/ 778731 h 815268"/>
                <a:gd name="connsiteX1" fmla="*/ 18935 w 588286"/>
                <a:gd name="connsiteY1" fmla="*/ 0 h 815268"/>
                <a:gd name="connsiteX2" fmla="*/ 588286 w 588286"/>
                <a:gd name="connsiteY2" fmla="*/ 163114 h 815268"/>
                <a:gd name="connsiteX3" fmla="*/ 158561 w 588286"/>
                <a:gd name="connsiteY3" fmla="*/ 815268 h 815268"/>
                <a:gd name="connsiteX4" fmla="*/ -1 w 588286"/>
                <a:gd name="connsiteY4" fmla="*/ 778731 h 815268"/>
                <a:gd name="connsiteX0" fmla="*/ 0 w 335685"/>
                <a:gd name="connsiteY0" fmla="*/ 880367 h 916904"/>
                <a:gd name="connsiteX1" fmla="*/ 18936 w 335685"/>
                <a:gd name="connsiteY1" fmla="*/ 101636 h 916904"/>
                <a:gd name="connsiteX2" fmla="*/ 288083 w 335685"/>
                <a:gd name="connsiteY2" fmla="*/ 46116 h 916904"/>
                <a:gd name="connsiteX3" fmla="*/ 158562 w 335685"/>
                <a:gd name="connsiteY3" fmla="*/ 916904 h 916904"/>
                <a:gd name="connsiteX4" fmla="*/ 0 w 335685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298312"/>
                <a:gd name="connsiteY0" fmla="*/ 880367 h 902327"/>
                <a:gd name="connsiteX1" fmla="*/ 18936 w 298312"/>
                <a:gd name="connsiteY1" fmla="*/ 101636 h 902327"/>
                <a:gd name="connsiteX2" fmla="*/ 288083 w 298312"/>
                <a:gd name="connsiteY2" fmla="*/ 46116 h 902327"/>
                <a:gd name="connsiteX3" fmla="*/ 121190 w 298312"/>
                <a:gd name="connsiteY3" fmla="*/ 902327 h 902327"/>
                <a:gd name="connsiteX4" fmla="*/ 0 w 298312"/>
                <a:gd name="connsiteY4" fmla="*/ 880367 h 902327"/>
                <a:gd name="connsiteX0" fmla="*/ 0 w 288083"/>
                <a:gd name="connsiteY0" fmla="*/ 880367 h 902327"/>
                <a:gd name="connsiteX1" fmla="*/ 18936 w 288083"/>
                <a:gd name="connsiteY1" fmla="*/ 101636 h 902327"/>
                <a:gd name="connsiteX2" fmla="*/ 288083 w 288083"/>
                <a:gd name="connsiteY2" fmla="*/ 46116 h 902327"/>
                <a:gd name="connsiteX3" fmla="*/ 121190 w 288083"/>
                <a:gd name="connsiteY3" fmla="*/ 902327 h 902327"/>
                <a:gd name="connsiteX4" fmla="*/ 0 w 288083"/>
                <a:gd name="connsiteY4" fmla="*/ 880367 h 902327"/>
                <a:gd name="connsiteX0" fmla="*/ 0 w 338998"/>
                <a:gd name="connsiteY0" fmla="*/ 880367 h 902327"/>
                <a:gd name="connsiteX1" fmla="*/ 18936 w 338998"/>
                <a:gd name="connsiteY1" fmla="*/ 101636 h 902327"/>
                <a:gd name="connsiteX2" fmla="*/ 288083 w 338998"/>
                <a:gd name="connsiteY2" fmla="*/ 46116 h 902327"/>
                <a:gd name="connsiteX3" fmla="*/ 121190 w 338998"/>
                <a:gd name="connsiteY3" fmla="*/ 902327 h 902327"/>
                <a:gd name="connsiteX4" fmla="*/ 0 w 338998"/>
                <a:gd name="connsiteY4" fmla="*/ 880367 h 90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98" h="902327">
                  <a:moveTo>
                    <a:pt x="0" y="880367"/>
                  </a:moveTo>
                  <a:cubicBezTo>
                    <a:pt x="1326" y="644951"/>
                    <a:pt x="38162" y="354663"/>
                    <a:pt x="18936" y="101636"/>
                  </a:cubicBezTo>
                  <a:cubicBezTo>
                    <a:pt x="90691" y="50949"/>
                    <a:pt x="131793" y="0"/>
                    <a:pt x="288083" y="46116"/>
                  </a:cubicBezTo>
                  <a:cubicBezTo>
                    <a:pt x="241639" y="311130"/>
                    <a:pt x="338998" y="446722"/>
                    <a:pt x="121190" y="902327"/>
                  </a:cubicBezTo>
                  <a:lnTo>
                    <a:pt x="0" y="8803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5" name="Полилиния 23"/>
            <p:cNvSpPr/>
            <p:nvPr/>
          </p:nvSpPr>
          <p:spPr>
            <a:xfrm rot="1952823">
              <a:off x="5291914" y="2959714"/>
              <a:ext cx="460120" cy="73416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867" h="734812">
                  <a:moveTo>
                    <a:pt x="0" y="713792"/>
                  </a:moveTo>
                  <a:cubicBezTo>
                    <a:pt x="130487" y="475861"/>
                    <a:pt x="181375" y="243564"/>
                    <a:pt x="391461" y="0"/>
                  </a:cubicBezTo>
                  <a:cubicBezTo>
                    <a:pt x="523327" y="62103"/>
                    <a:pt x="403577" y="36542"/>
                    <a:pt x="559867" y="82658"/>
                  </a:cubicBezTo>
                  <a:cubicBezTo>
                    <a:pt x="466039" y="300188"/>
                    <a:pt x="307264" y="582269"/>
                    <a:pt x="130142" y="734812"/>
                  </a:cubicBezTo>
                  <a:lnTo>
                    <a:pt x="0" y="713792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6" name="Полилиния 24"/>
            <p:cNvSpPr/>
            <p:nvPr/>
          </p:nvSpPr>
          <p:spPr>
            <a:xfrm rot="1952823">
              <a:off x="5020368" y="4149775"/>
              <a:ext cx="954183" cy="39668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398805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116990" y="303902"/>
                    <a:pt x="1137937" y="357772"/>
                  </a:cubicBezTo>
                  <a:cubicBezTo>
                    <a:pt x="935763" y="398805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7" name="Полилиния 25"/>
            <p:cNvSpPr/>
            <p:nvPr/>
          </p:nvSpPr>
          <p:spPr>
            <a:xfrm rot="1952823">
              <a:off x="4805392" y="4203063"/>
              <a:ext cx="727896" cy="728245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9240" h="729896">
                  <a:moveTo>
                    <a:pt x="26763" y="0"/>
                  </a:moveTo>
                  <a:cubicBezTo>
                    <a:pt x="139033" y="55105"/>
                    <a:pt x="178706" y="42176"/>
                    <a:pt x="437551" y="126577"/>
                  </a:cubicBezTo>
                  <a:cubicBezTo>
                    <a:pt x="761360" y="340762"/>
                    <a:pt x="735916" y="440187"/>
                    <a:pt x="889240" y="573430"/>
                  </a:cubicBezTo>
                  <a:cubicBezTo>
                    <a:pt x="806749" y="678497"/>
                    <a:pt x="794317" y="558300"/>
                    <a:pt x="815264" y="612170"/>
                  </a:cubicBezTo>
                  <a:cubicBezTo>
                    <a:pt x="511500" y="729896"/>
                    <a:pt x="121759" y="190393"/>
                    <a:pt x="0" y="99438"/>
                  </a:cubicBezTo>
                  <a:lnTo>
                    <a:pt x="26763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8" name="Полилиния 26"/>
            <p:cNvSpPr/>
            <p:nvPr/>
          </p:nvSpPr>
          <p:spPr>
            <a:xfrm rot="1952823">
              <a:off x="4213272" y="3995837"/>
              <a:ext cx="411090" cy="68680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34341 w 603941"/>
                <a:gd name="connsiteY0" fmla="*/ 69820 h 855168"/>
                <a:gd name="connsiteX1" fmla="*/ 195170 w 603941"/>
                <a:gd name="connsiteY1" fmla="*/ 795510 h 855168"/>
                <a:gd name="connsiteX2" fmla="*/ 0 w 603941"/>
                <a:gd name="connsiteY2" fmla="*/ 812292 h 855168"/>
                <a:gd name="connsiteX3" fmla="*/ 409275 w 603941"/>
                <a:gd name="connsiteY3" fmla="*/ 0 h 855168"/>
                <a:gd name="connsiteX4" fmla="*/ 534341 w 603941"/>
                <a:gd name="connsiteY4" fmla="*/ 69820 h 855168"/>
                <a:gd name="connsiteX0" fmla="*/ 534341 w 603941"/>
                <a:gd name="connsiteY0" fmla="*/ 21960 h 807308"/>
                <a:gd name="connsiteX1" fmla="*/ 195170 w 603941"/>
                <a:gd name="connsiteY1" fmla="*/ 747650 h 807308"/>
                <a:gd name="connsiteX2" fmla="*/ 0 w 603941"/>
                <a:gd name="connsiteY2" fmla="*/ 764432 h 807308"/>
                <a:gd name="connsiteX3" fmla="*/ 413149 w 603941"/>
                <a:gd name="connsiteY3" fmla="*/ 0 h 807308"/>
                <a:gd name="connsiteX4" fmla="*/ 534341 w 603941"/>
                <a:gd name="connsiteY4" fmla="*/ 21960 h 807308"/>
                <a:gd name="connsiteX0" fmla="*/ 534341 w 603941"/>
                <a:gd name="connsiteY0" fmla="*/ 21960 h 764432"/>
                <a:gd name="connsiteX1" fmla="*/ 400525 w 603941"/>
                <a:gd name="connsiteY1" fmla="*/ 519154 h 764432"/>
                <a:gd name="connsiteX2" fmla="*/ 0 w 603941"/>
                <a:gd name="connsiteY2" fmla="*/ 764432 h 764432"/>
                <a:gd name="connsiteX3" fmla="*/ 413149 w 603941"/>
                <a:gd name="connsiteY3" fmla="*/ 0 h 764432"/>
                <a:gd name="connsiteX4" fmla="*/ 534341 w 603941"/>
                <a:gd name="connsiteY4" fmla="*/ 21960 h 764432"/>
                <a:gd name="connsiteX0" fmla="*/ 429724 w 499324"/>
                <a:gd name="connsiteY0" fmla="*/ 21960 h 674112"/>
                <a:gd name="connsiteX1" fmla="*/ 295908 w 499324"/>
                <a:gd name="connsiteY1" fmla="*/ 519154 h 674112"/>
                <a:gd name="connsiteX2" fmla="*/ -1 w 499324"/>
                <a:gd name="connsiteY2" fmla="*/ 674112 h 674112"/>
                <a:gd name="connsiteX3" fmla="*/ 308532 w 499324"/>
                <a:gd name="connsiteY3" fmla="*/ 0 h 674112"/>
                <a:gd name="connsiteX4" fmla="*/ 429724 w 499324"/>
                <a:gd name="connsiteY4" fmla="*/ 21960 h 674112"/>
                <a:gd name="connsiteX0" fmla="*/ 429725 w 499325"/>
                <a:gd name="connsiteY0" fmla="*/ 21960 h 684326"/>
                <a:gd name="connsiteX1" fmla="*/ 295909 w 499325"/>
                <a:gd name="connsiteY1" fmla="*/ 519154 h 684326"/>
                <a:gd name="connsiteX2" fmla="*/ 0 w 499325"/>
                <a:gd name="connsiteY2" fmla="*/ 674112 h 684326"/>
                <a:gd name="connsiteX3" fmla="*/ 308533 w 499325"/>
                <a:gd name="connsiteY3" fmla="*/ 0 h 684326"/>
                <a:gd name="connsiteX4" fmla="*/ 429725 w 499325"/>
                <a:gd name="connsiteY4" fmla="*/ 21960 h 684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325" h="684326">
                  <a:moveTo>
                    <a:pt x="429725" y="21960"/>
                  </a:moveTo>
                  <a:cubicBezTo>
                    <a:pt x="499325" y="164954"/>
                    <a:pt x="399433" y="327939"/>
                    <a:pt x="295909" y="519154"/>
                  </a:cubicBezTo>
                  <a:cubicBezTo>
                    <a:pt x="241710" y="578812"/>
                    <a:pt x="133872" y="684326"/>
                    <a:pt x="0" y="674112"/>
                  </a:cubicBezTo>
                  <a:cubicBezTo>
                    <a:pt x="65283" y="441106"/>
                    <a:pt x="229130" y="105541"/>
                    <a:pt x="308533" y="0"/>
                  </a:cubicBezTo>
                  <a:lnTo>
                    <a:pt x="429725" y="2196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9" name="Овал 27"/>
            <p:cNvSpPr/>
            <p:nvPr/>
          </p:nvSpPr>
          <p:spPr>
            <a:xfrm>
              <a:off x="4355976" y="3356992"/>
              <a:ext cx="1008111" cy="864096"/>
            </a:xfrm>
            <a:prstGeom prst="ellipse">
              <a:avLst/>
            </a:prstGeom>
            <a:gradFill flip="none" rotWithShape="1">
              <a:gsLst>
                <a:gs pos="0">
                  <a:srgbClr val="FFFF00">
                    <a:shade val="30000"/>
                    <a:satMod val="115000"/>
                  </a:srgbClr>
                </a:gs>
                <a:gs pos="50000">
                  <a:srgbClr val="FFFF00">
                    <a:shade val="67500"/>
                    <a:satMod val="115000"/>
                  </a:srgbClr>
                </a:gs>
                <a:gs pos="100000">
                  <a:srgbClr val="FFFF00">
                    <a:shade val="100000"/>
                    <a:satMod val="115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glow rad="101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29" name="Полилиния 5"/>
          <p:cNvSpPr/>
          <p:nvPr/>
        </p:nvSpPr>
        <p:spPr>
          <a:xfrm flipH="1">
            <a:off x="0" y="5589588"/>
            <a:ext cx="9144000" cy="1439862"/>
          </a:xfrm>
          <a:custGeom>
            <a:avLst/>
            <a:gdLst>
              <a:gd name="connsiteX0" fmla="*/ 0 w 9144000"/>
              <a:gd name="connsiteY0" fmla="*/ 0 h 1340768"/>
              <a:gd name="connsiteX1" fmla="*/ 9144000 w 9144000"/>
              <a:gd name="connsiteY1" fmla="*/ 0 h 1340768"/>
              <a:gd name="connsiteX2" fmla="*/ 9144000 w 9144000"/>
              <a:gd name="connsiteY2" fmla="*/ 1340768 h 1340768"/>
              <a:gd name="connsiteX3" fmla="*/ 0 w 9144000"/>
              <a:gd name="connsiteY3" fmla="*/ 1340768 h 1340768"/>
              <a:gd name="connsiteX4" fmla="*/ 0 w 9144000"/>
              <a:gd name="connsiteY4" fmla="*/ 0 h 1340768"/>
              <a:gd name="connsiteX0" fmla="*/ 0 w 9144000"/>
              <a:gd name="connsiteY0" fmla="*/ 0 h 1340768"/>
              <a:gd name="connsiteX1" fmla="*/ 395536 w 9144000"/>
              <a:gd name="connsiteY1" fmla="*/ 504056 h 1340768"/>
              <a:gd name="connsiteX2" fmla="*/ 9144000 w 9144000"/>
              <a:gd name="connsiteY2" fmla="*/ 0 h 1340768"/>
              <a:gd name="connsiteX3" fmla="*/ 9144000 w 9144000"/>
              <a:gd name="connsiteY3" fmla="*/ 1340768 h 1340768"/>
              <a:gd name="connsiteX4" fmla="*/ 0 w 9144000"/>
              <a:gd name="connsiteY4" fmla="*/ 1340768 h 1340768"/>
              <a:gd name="connsiteX5" fmla="*/ 0 w 9144000"/>
              <a:gd name="connsiteY5" fmla="*/ 0 h 1340768"/>
              <a:gd name="connsiteX0" fmla="*/ 0 w 9144000"/>
              <a:gd name="connsiteY0" fmla="*/ 0 h 1340768"/>
              <a:gd name="connsiteX1" fmla="*/ 395536 w 9144000"/>
              <a:gd name="connsiteY1" fmla="*/ 504056 h 1340768"/>
              <a:gd name="connsiteX2" fmla="*/ 9144000 w 9144000"/>
              <a:gd name="connsiteY2" fmla="*/ 0 h 1340768"/>
              <a:gd name="connsiteX3" fmla="*/ 9144000 w 9144000"/>
              <a:gd name="connsiteY3" fmla="*/ 1340768 h 1340768"/>
              <a:gd name="connsiteX4" fmla="*/ 0 w 9144000"/>
              <a:gd name="connsiteY4" fmla="*/ 1340768 h 1340768"/>
              <a:gd name="connsiteX5" fmla="*/ 0 w 9144000"/>
              <a:gd name="connsiteY5" fmla="*/ 0 h 1340768"/>
              <a:gd name="connsiteX0" fmla="*/ 0 w 9144000"/>
              <a:gd name="connsiteY0" fmla="*/ 0 h 1340768"/>
              <a:gd name="connsiteX1" fmla="*/ 323528 w 9144000"/>
              <a:gd name="connsiteY1" fmla="*/ 360040 h 1340768"/>
              <a:gd name="connsiteX2" fmla="*/ 9144000 w 9144000"/>
              <a:gd name="connsiteY2" fmla="*/ 0 h 1340768"/>
              <a:gd name="connsiteX3" fmla="*/ 9144000 w 9144000"/>
              <a:gd name="connsiteY3" fmla="*/ 1340768 h 1340768"/>
              <a:gd name="connsiteX4" fmla="*/ 0 w 9144000"/>
              <a:gd name="connsiteY4" fmla="*/ 1340768 h 1340768"/>
              <a:gd name="connsiteX5" fmla="*/ 0 w 9144000"/>
              <a:gd name="connsiteY5" fmla="*/ 0 h 1340768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9144000 w 9144000"/>
              <a:gd name="connsiteY3" fmla="*/ 216024 h 1556792"/>
              <a:gd name="connsiteX4" fmla="*/ 9144000 w 9144000"/>
              <a:gd name="connsiteY4" fmla="*/ 1556792 h 1556792"/>
              <a:gd name="connsiteX5" fmla="*/ 0 w 9144000"/>
              <a:gd name="connsiteY5" fmla="*/ 1556792 h 1556792"/>
              <a:gd name="connsiteX6" fmla="*/ 0 w 9144000"/>
              <a:gd name="connsiteY6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9144000 w 9144000"/>
              <a:gd name="connsiteY3" fmla="*/ 216024 h 1556792"/>
              <a:gd name="connsiteX4" fmla="*/ 9144000 w 9144000"/>
              <a:gd name="connsiteY4" fmla="*/ 1556792 h 1556792"/>
              <a:gd name="connsiteX5" fmla="*/ 0 w 9144000"/>
              <a:gd name="connsiteY5" fmla="*/ 1556792 h 1556792"/>
              <a:gd name="connsiteX6" fmla="*/ 0 w 9144000"/>
              <a:gd name="connsiteY6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611560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755576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755576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755576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95536 w 9144000"/>
              <a:gd name="connsiteY2" fmla="*/ 0 h 1556792"/>
              <a:gd name="connsiteX3" fmla="*/ 755576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9144000 w 9144000"/>
              <a:gd name="connsiteY5" fmla="*/ 360040 h 1700808"/>
              <a:gd name="connsiteX6" fmla="*/ 9144000 w 9144000"/>
              <a:gd name="connsiteY6" fmla="*/ 1700808 h 1700808"/>
              <a:gd name="connsiteX7" fmla="*/ 0 w 9144000"/>
              <a:gd name="connsiteY7" fmla="*/ 1700808 h 1700808"/>
              <a:gd name="connsiteX8" fmla="*/ 0 w 9144000"/>
              <a:gd name="connsiteY8" fmla="*/ 360040 h 1700808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9144000 w 9144000"/>
              <a:gd name="connsiteY5" fmla="*/ 360040 h 1700808"/>
              <a:gd name="connsiteX6" fmla="*/ 9144000 w 9144000"/>
              <a:gd name="connsiteY6" fmla="*/ 1700808 h 1700808"/>
              <a:gd name="connsiteX7" fmla="*/ 0 w 9144000"/>
              <a:gd name="connsiteY7" fmla="*/ 1700808 h 1700808"/>
              <a:gd name="connsiteX8" fmla="*/ 0 w 9144000"/>
              <a:gd name="connsiteY8" fmla="*/ 360040 h 1700808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9144000 w 9144000"/>
              <a:gd name="connsiteY5" fmla="*/ 360040 h 1700808"/>
              <a:gd name="connsiteX6" fmla="*/ 9144000 w 9144000"/>
              <a:gd name="connsiteY6" fmla="*/ 1700808 h 1700808"/>
              <a:gd name="connsiteX7" fmla="*/ 0 w 9144000"/>
              <a:gd name="connsiteY7" fmla="*/ 1700808 h 1700808"/>
              <a:gd name="connsiteX8" fmla="*/ 0 w 9144000"/>
              <a:gd name="connsiteY8" fmla="*/ 360040 h 1700808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9144000 w 9144000"/>
              <a:gd name="connsiteY5" fmla="*/ 360040 h 1700808"/>
              <a:gd name="connsiteX6" fmla="*/ 9144000 w 9144000"/>
              <a:gd name="connsiteY6" fmla="*/ 1700808 h 1700808"/>
              <a:gd name="connsiteX7" fmla="*/ 0 w 9144000"/>
              <a:gd name="connsiteY7" fmla="*/ 1700808 h 1700808"/>
              <a:gd name="connsiteX8" fmla="*/ 0 w 9144000"/>
              <a:gd name="connsiteY8" fmla="*/ 360040 h 1700808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1187624 w 9144000"/>
              <a:gd name="connsiteY5" fmla="*/ 648072 h 1700808"/>
              <a:gd name="connsiteX6" fmla="*/ 9144000 w 9144000"/>
              <a:gd name="connsiteY6" fmla="*/ 360040 h 1700808"/>
              <a:gd name="connsiteX7" fmla="*/ 9144000 w 9144000"/>
              <a:gd name="connsiteY7" fmla="*/ 1700808 h 1700808"/>
              <a:gd name="connsiteX8" fmla="*/ 0 w 9144000"/>
              <a:gd name="connsiteY8" fmla="*/ 1700808 h 1700808"/>
              <a:gd name="connsiteX9" fmla="*/ 0 w 9144000"/>
              <a:gd name="connsiteY9" fmla="*/ 360040 h 1700808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9144000 w 9144000"/>
              <a:gd name="connsiteY6" fmla="*/ 288032 h 1628800"/>
              <a:gd name="connsiteX7" fmla="*/ 9144000 w 9144000"/>
              <a:gd name="connsiteY7" fmla="*/ 1628800 h 1628800"/>
              <a:gd name="connsiteX8" fmla="*/ 0 w 9144000"/>
              <a:gd name="connsiteY8" fmla="*/ 1628800 h 1628800"/>
              <a:gd name="connsiteX9" fmla="*/ 0 w 9144000"/>
              <a:gd name="connsiteY9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9144000 w 9144000"/>
              <a:gd name="connsiteY6" fmla="*/ 288032 h 1628800"/>
              <a:gd name="connsiteX7" fmla="*/ 9144000 w 9144000"/>
              <a:gd name="connsiteY7" fmla="*/ 1628800 h 1628800"/>
              <a:gd name="connsiteX8" fmla="*/ 0 w 9144000"/>
              <a:gd name="connsiteY8" fmla="*/ 1628800 h 1628800"/>
              <a:gd name="connsiteX9" fmla="*/ 0 w 9144000"/>
              <a:gd name="connsiteY9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9144000 w 9144000"/>
              <a:gd name="connsiteY6" fmla="*/ 288032 h 1628800"/>
              <a:gd name="connsiteX7" fmla="*/ 9144000 w 9144000"/>
              <a:gd name="connsiteY7" fmla="*/ 1628800 h 1628800"/>
              <a:gd name="connsiteX8" fmla="*/ 0 w 9144000"/>
              <a:gd name="connsiteY8" fmla="*/ 1628800 h 1628800"/>
              <a:gd name="connsiteX9" fmla="*/ 0 w 9144000"/>
              <a:gd name="connsiteY9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1475656 w 9144000"/>
              <a:gd name="connsiteY6" fmla="*/ 0 h 1628800"/>
              <a:gd name="connsiteX7" fmla="*/ 9144000 w 9144000"/>
              <a:gd name="connsiteY7" fmla="*/ 288032 h 1628800"/>
              <a:gd name="connsiteX8" fmla="*/ 9144000 w 9144000"/>
              <a:gd name="connsiteY8" fmla="*/ 1628800 h 1628800"/>
              <a:gd name="connsiteX9" fmla="*/ 0 w 9144000"/>
              <a:gd name="connsiteY9" fmla="*/ 1628800 h 1628800"/>
              <a:gd name="connsiteX10" fmla="*/ 0 w 9144000"/>
              <a:gd name="connsiteY10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1475656 w 9144000"/>
              <a:gd name="connsiteY6" fmla="*/ 0 h 1628800"/>
              <a:gd name="connsiteX7" fmla="*/ 9144000 w 9144000"/>
              <a:gd name="connsiteY7" fmla="*/ 288032 h 1628800"/>
              <a:gd name="connsiteX8" fmla="*/ 9144000 w 9144000"/>
              <a:gd name="connsiteY8" fmla="*/ 1628800 h 1628800"/>
              <a:gd name="connsiteX9" fmla="*/ 0 w 9144000"/>
              <a:gd name="connsiteY9" fmla="*/ 1628800 h 1628800"/>
              <a:gd name="connsiteX10" fmla="*/ 0 w 9144000"/>
              <a:gd name="connsiteY10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720080 h 1628800"/>
              <a:gd name="connsiteX6" fmla="*/ 1475656 w 9144000"/>
              <a:gd name="connsiteY6" fmla="*/ 0 h 1628800"/>
              <a:gd name="connsiteX7" fmla="*/ 9144000 w 9144000"/>
              <a:gd name="connsiteY7" fmla="*/ 288032 h 1628800"/>
              <a:gd name="connsiteX8" fmla="*/ 9144000 w 9144000"/>
              <a:gd name="connsiteY8" fmla="*/ 1628800 h 1628800"/>
              <a:gd name="connsiteX9" fmla="*/ 0 w 9144000"/>
              <a:gd name="connsiteY9" fmla="*/ 1628800 h 1628800"/>
              <a:gd name="connsiteX10" fmla="*/ 0 w 9144000"/>
              <a:gd name="connsiteY10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720080 h 1628800"/>
              <a:gd name="connsiteX6" fmla="*/ 1475656 w 9144000"/>
              <a:gd name="connsiteY6" fmla="*/ 0 h 1628800"/>
              <a:gd name="connsiteX7" fmla="*/ 9144000 w 9144000"/>
              <a:gd name="connsiteY7" fmla="*/ 288032 h 1628800"/>
              <a:gd name="connsiteX8" fmla="*/ 9144000 w 9144000"/>
              <a:gd name="connsiteY8" fmla="*/ 1628800 h 1628800"/>
              <a:gd name="connsiteX9" fmla="*/ 0 w 9144000"/>
              <a:gd name="connsiteY9" fmla="*/ 1628800 h 1628800"/>
              <a:gd name="connsiteX10" fmla="*/ 0 w 9144000"/>
              <a:gd name="connsiteY10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720080 h 1628800"/>
              <a:gd name="connsiteX6" fmla="*/ 1475656 w 9144000"/>
              <a:gd name="connsiteY6" fmla="*/ 0 h 1628800"/>
              <a:gd name="connsiteX7" fmla="*/ 1691680 w 9144000"/>
              <a:gd name="connsiteY7" fmla="*/ 432048 h 1628800"/>
              <a:gd name="connsiteX8" fmla="*/ 9144000 w 9144000"/>
              <a:gd name="connsiteY8" fmla="*/ 288032 h 1628800"/>
              <a:gd name="connsiteX9" fmla="*/ 9144000 w 9144000"/>
              <a:gd name="connsiteY9" fmla="*/ 1628800 h 1628800"/>
              <a:gd name="connsiteX10" fmla="*/ 0 w 9144000"/>
              <a:gd name="connsiteY10" fmla="*/ 1628800 h 1628800"/>
              <a:gd name="connsiteX11" fmla="*/ 0 w 9144000"/>
              <a:gd name="connsiteY11" fmla="*/ 288032 h 1628800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835696 w 9144000"/>
              <a:gd name="connsiteY8" fmla="*/ 0 h 1916832"/>
              <a:gd name="connsiteX9" fmla="*/ 9144000 w 9144000"/>
              <a:gd name="connsiteY9" fmla="*/ 576064 h 1916832"/>
              <a:gd name="connsiteX10" fmla="*/ 9144000 w 9144000"/>
              <a:gd name="connsiteY10" fmla="*/ 1916832 h 1916832"/>
              <a:gd name="connsiteX11" fmla="*/ 0 w 9144000"/>
              <a:gd name="connsiteY11" fmla="*/ 1916832 h 1916832"/>
              <a:gd name="connsiteX12" fmla="*/ 0 w 9144000"/>
              <a:gd name="connsiteY1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9144000 w 9144000"/>
              <a:gd name="connsiteY9" fmla="*/ 576064 h 1916832"/>
              <a:gd name="connsiteX10" fmla="*/ 9144000 w 9144000"/>
              <a:gd name="connsiteY10" fmla="*/ 1916832 h 1916832"/>
              <a:gd name="connsiteX11" fmla="*/ 0 w 9144000"/>
              <a:gd name="connsiteY11" fmla="*/ 1916832 h 1916832"/>
              <a:gd name="connsiteX12" fmla="*/ 0 w 9144000"/>
              <a:gd name="connsiteY1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2195736 w 9144000"/>
              <a:gd name="connsiteY9" fmla="*/ 720080 h 1916832"/>
              <a:gd name="connsiteX10" fmla="*/ 9144000 w 9144000"/>
              <a:gd name="connsiteY10" fmla="*/ 576064 h 1916832"/>
              <a:gd name="connsiteX11" fmla="*/ 9144000 w 9144000"/>
              <a:gd name="connsiteY11" fmla="*/ 1916832 h 1916832"/>
              <a:gd name="connsiteX12" fmla="*/ 0 w 9144000"/>
              <a:gd name="connsiteY12" fmla="*/ 1916832 h 1916832"/>
              <a:gd name="connsiteX13" fmla="*/ 0 w 9144000"/>
              <a:gd name="connsiteY13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9144000 w 9144000"/>
              <a:gd name="connsiteY11" fmla="*/ 576064 h 1916832"/>
              <a:gd name="connsiteX12" fmla="*/ 9144000 w 9144000"/>
              <a:gd name="connsiteY12" fmla="*/ 1916832 h 1916832"/>
              <a:gd name="connsiteX13" fmla="*/ 0 w 9144000"/>
              <a:gd name="connsiteY13" fmla="*/ 1916832 h 1916832"/>
              <a:gd name="connsiteX14" fmla="*/ 0 w 9144000"/>
              <a:gd name="connsiteY14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83768 w 9144000"/>
              <a:gd name="connsiteY11" fmla="*/ 288032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11760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11760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11760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9144000 w 9144000"/>
              <a:gd name="connsiteY14" fmla="*/ 576064 h 1916832"/>
              <a:gd name="connsiteX15" fmla="*/ 9144000 w 9144000"/>
              <a:gd name="connsiteY15" fmla="*/ 1916832 h 1916832"/>
              <a:gd name="connsiteX16" fmla="*/ 0 w 9144000"/>
              <a:gd name="connsiteY16" fmla="*/ 1916832 h 1916832"/>
              <a:gd name="connsiteX17" fmla="*/ 0 w 9144000"/>
              <a:gd name="connsiteY17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9144000 w 9144000"/>
              <a:gd name="connsiteY14" fmla="*/ 576064 h 1916832"/>
              <a:gd name="connsiteX15" fmla="*/ 9144000 w 9144000"/>
              <a:gd name="connsiteY15" fmla="*/ 1916832 h 1916832"/>
              <a:gd name="connsiteX16" fmla="*/ 0 w 9144000"/>
              <a:gd name="connsiteY16" fmla="*/ 1916832 h 1916832"/>
              <a:gd name="connsiteX17" fmla="*/ 0 w 9144000"/>
              <a:gd name="connsiteY17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9144000 w 9144000"/>
              <a:gd name="connsiteY14" fmla="*/ 576064 h 1916832"/>
              <a:gd name="connsiteX15" fmla="*/ 9144000 w 9144000"/>
              <a:gd name="connsiteY15" fmla="*/ 1916832 h 1916832"/>
              <a:gd name="connsiteX16" fmla="*/ 0 w 9144000"/>
              <a:gd name="connsiteY16" fmla="*/ 1916832 h 1916832"/>
              <a:gd name="connsiteX17" fmla="*/ 0 w 9144000"/>
              <a:gd name="connsiteY17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203848 w 9144000"/>
              <a:gd name="connsiteY14" fmla="*/ 1152128 h 1916832"/>
              <a:gd name="connsiteX15" fmla="*/ 9144000 w 9144000"/>
              <a:gd name="connsiteY15" fmla="*/ 576064 h 1916832"/>
              <a:gd name="connsiteX16" fmla="*/ 9144000 w 9144000"/>
              <a:gd name="connsiteY16" fmla="*/ 1916832 h 1916832"/>
              <a:gd name="connsiteX17" fmla="*/ 0 w 9144000"/>
              <a:gd name="connsiteY17" fmla="*/ 1916832 h 1916832"/>
              <a:gd name="connsiteX18" fmla="*/ 0 w 9144000"/>
              <a:gd name="connsiteY1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9144000 w 9144000"/>
              <a:gd name="connsiteY15" fmla="*/ 576064 h 1916832"/>
              <a:gd name="connsiteX16" fmla="*/ 9144000 w 9144000"/>
              <a:gd name="connsiteY16" fmla="*/ 1916832 h 1916832"/>
              <a:gd name="connsiteX17" fmla="*/ 0 w 9144000"/>
              <a:gd name="connsiteY17" fmla="*/ 1916832 h 1916832"/>
              <a:gd name="connsiteX18" fmla="*/ 0 w 9144000"/>
              <a:gd name="connsiteY1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9144000 w 9144000"/>
              <a:gd name="connsiteY16" fmla="*/ 576064 h 1916832"/>
              <a:gd name="connsiteX17" fmla="*/ 9144000 w 9144000"/>
              <a:gd name="connsiteY17" fmla="*/ 1916832 h 1916832"/>
              <a:gd name="connsiteX18" fmla="*/ 0 w 9144000"/>
              <a:gd name="connsiteY18" fmla="*/ 1916832 h 1916832"/>
              <a:gd name="connsiteX19" fmla="*/ 0 w 9144000"/>
              <a:gd name="connsiteY19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9144000 w 9144000"/>
              <a:gd name="connsiteY16" fmla="*/ 576064 h 1916832"/>
              <a:gd name="connsiteX17" fmla="*/ 9144000 w 9144000"/>
              <a:gd name="connsiteY17" fmla="*/ 1916832 h 1916832"/>
              <a:gd name="connsiteX18" fmla="*/ 0 w 9144000"/>
              <a:gd name="connsiteY18" fmla="*/ 1916832 h 1916832"/>
              <a:gd name="connsiteX19" fmla="*/ 0 w 9144000"/>
              <a:gd name="connsiteY19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9144000 w 9144000"/>
              <a:gd name="connsiteY17" fmla="*/ 576064 h 1916832"/>
              <a:gd name="connsiteX18" fmla="*/ 9144000 w 9144000"/>
              <a:gd name="connsiteY18" fmla="*/ 1916832 h 1916832"/>
              <a:gd name="connsiteX19" fmla="*/ 0 w 9144000"/>
              <a:gd name="connsiteY19" fmla="*/ 1916832 h 1916832"/>
              <a:gd name="connsiteX20" fmla="*/ 0 w 9144000"/>
              <a:gd name="connsiteY2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9144000 w 9144000"/>
              <a:gd name="connsiteY17" fmla="*/ 576064 h 1916832"/>
              <a:gd name="connsiteX18" fmla="*/ 9144000 w 9144000"/>
              <a:gd name="connsiteY18" fmla="*/ 1916832 h 1916832"/>
              <a:gd name="connsiteX19" fmla="*/ 0 w 9144000"/>
              <a:gd name="connsiteY19" fmla="*/ 1916832 h 1916832"/>
              <a:gd name="connsiteX20" fmla="*/ 0 w 9144000"/>
              <a:gd name="connsiteY2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76064 h 1916832"/>
              <a:gd name="connsiteX18" fmla="*/ 9144000 w 9144000"/>
              <a:gd name="connsiteY18" fmla="*/ 576064 h 1916832"/>
              <a:gd name="connsiteX19" fmla="*/ 9144000 w 9144000"/>
              <a:gd name="connsiteY19" fmla="*/ 1916832 h 1916832"/>
              <a:gd name="connsiteX20" fmla="*/ 0 w 9144000"/>
              <a:gd name="connsiteY20" fmla="*/ 1916832 h 1916832"/>
              <a:gd name="connsiteX21" fmla="*/ 0 w 9144000"/>
              <a:gd name="connsiteY21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76064 h 1916832"/>
              <a:gd name="connsiteX18" fmla="*/ 4427984 w 9144000"/>
              <a:gd name="connsiteY18" fmla="*/ 1080120 h 1916832"/>
              <a:gd name="connsiteX19" fmla="*/ 9144000 w 9144000"/>
              <a:gd name="connsiteY19" fmla="*/ 576064 h 1916832"/>
              <a:gd name="connsiteX20" fmla="*/ 9144000 w 9144000"/>
              <a:gd name="connsiteY20" fmla="*/ 1916832 h 1916832"/>
              <a:gd name="connsiteX21" fmla="*/ 0 w 9144000"/>
              <a:gd name="connsiteY21" fmla="*/ 1916832 h 1916832"/>
              <a:gd name="connsiteX22" fmla="*/ 0 w 9144000"/>
              <a:gd name="connsiteY2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76064 h 1916832"/>
              <a:gd name="connsiteX18" fmla="*/ 4427984 w 9144000"/>
              <a:gd name="connsiteY18" fmla="*/ 1080120 h 1916832"/>
              <a:gd name="connsiteX19" fmla="*/ 9144000 w 9144000"/>
              <a:gd name="connsiteY19" fmla="*/ 576064 h 1916832"/>
              <a:gd name="connsiteX20" fmla="*/ 9144000 w 9144000"/>
              <a:gd name="connsiteY20" fmla="*/ 1916832 h 1916832"/>
              <a:gd name="connsiteX21" fmla="*/ 0 w 9144000"/>
              <a:gd name="connsiteY21" fmla="*/ 1916832 h 1916832"/>
              <a:gd name="connsiteX22" fmla="*/ 0 w 9144000"/>
              <a:gd name="connsiteY2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9144000 w 9144000"/>
              <a:gd name="connsiteY19" fmla="*/ 576064 h 1916832"/>
              <a:gd name="connsiteX20" fmla="*/ 9144000 w 9144000"/>
              <a:gd name="connsiteY20" fmla="*/ 1916832 h 1916832"/>
              <a:gd name="connsiteX21" fmla="*/ 0 w 9144000"/>
              <a:gd name="connsiteY21" fmla="*/ 1916832 h 1916832"/>
              <a:gd name="connsiteX22" fmla="*/ 0 w 9144000"/>
              <a:gd name="connsiteY2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9144000 w 9144000"/>
              <a:gd name="connsiteY20" fmla="*/ 576064 h 1916832"/>
              <a:gd name="connsiteX21" fmla="*/ 9144000 w 9144000"/>
              <a:gd name="connsiteY21" fmla="*/ 1916832 h 1916832"/>
              <a:gd name="connsiteX22" fmla="*/ 0 w 9144000"/>
              <a:gd name="connsiteY22" fmla="*/ 1916832 h 1916832"/>
              <a:gd name="connsiteX23" fmla="*/ 0 w 9144000"/>
              <a:gd name="connsiteY23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9144000 w 9144000"/>
              <a:gd name="connsiteY20" fmla="*/ 576064 h 1916832"/>
              <a:gd name="connsiteX21" fmla="*/ 9144000 w 9144000"/>
              <a:gd name="connsiteY21" fmla="*/ 1916832 h 1916832"/>
              <a:gd name="connsiteX22" fmla="*/ 0 w 9144000"/>
              <a:gd name="connsiteY22" fmla="*/ 1916832 h 1916832"/>
              <a:gd name="connsiteX23" fmla="*/ 0 w 9144000"/>
              <a:gd name="connsiteY23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9144000 w 9144000"/>
              <a:gd name="connsiteY21" fmla="*/ 576064 h 1916832"/>
              <a:gd name="connsiteX22" fmla="*/ 9144000 w 9144000"/>
              <a:gd name="connsiteY22" fmla="*/ 1916832 h 1916832"/>
              <a:gd name="connsiteX23" fmla="*/ 0 w 9144000"/>
              <a:gd name="connsiteY23" fmla="*/ 1916832 h 1916832"/>
              <a:gd name="connsiteX24" fmla="*/ 0 w 9144000"/>
              <a:gd name="connsiteY24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9144000 w 9144000"/>
              <a:gd name="connsiteY21" fmla="*/ 576064 h 1916832"/>
              <a:gd name="connsiteX22" fmla="*/ 9144000 w 9144000"/>
              <a:gd name="connsiteY22" fmla="*/ 1916832 h 1916832"/>
              <a:gd name="connsiteX23" fmla="*/ 0 w 9144000"/>
              <a:gd name="connsiteY23" fmla="*/ 1916832 h 1916832"/>
              <a:gd name="connsiteX24" fmla="*/ 0 w 9144000"/>
              <a:gd name="connsiteY24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9144000 w 9144000"/>
              <a:gd name="connsiteY22" fmla="*/ 576064 h 1916832"/>
              <a:gd name="connsiteX23" fmla="*/ 9144000 w 9144000"/>
              <a:gd name="connsiteY23" fmla="*/ 1916832 h 1916832"/>
              <a:gd name="connsiteX24" fmla="*/ 0 w 9144000"/>
              <a:gd name="connsiteY24" fmla="*/ 1916832 h 1916832"/>
              <a:gd name="connsiteX25" fmla="*/ 0 w 9144000"/>
              <a:gd name="connsiteY2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9144000 w 9144000"/>
              <a:gd name="connsiteY22" fmla="*/ 576064 h 1916832"/>
              <a:gd name="connsiteX23" fmla="*/ 9144000 w 9144000"/>
              <a:gd name="connsiteY23" fmla="*/ 1916832 h 1916832"/>
              <a:gd name="connsiteX24" fmla="*/ 0 w 9144000"/>
              <a:gd name="connsiteY24" fmla="*/ 1916832 h 1916832"/>
              <a:gd name="connsiteX25" fmla="*/ 0 w 9144000"/>
              <a:gd name="connsiteY2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9144000 w 9144000"/>
              <a:gd name="connsiteY23" fmla="*/ 576064 h 1916832"/>
              <a:gd name="connsiteX24" fmla="*/ 9144000 w 9144000"/>
              <a:gd name="connsiteY24" fmla="*/ 1916832 h 1916832"/>
              <a:gd name="connsiteX25" fmla="*/ 0 w 9144000"/>
              <a:gd name="connsiteY25" fmla="*/ 1916832 h 1916832"/>
              <a:gd name="connsiteX26" fmla="*/ 0 w 9144000"/>
              <a:gd name="connsiteY2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9144000 w 9144000"/>
              <a:gd name="connsiteY24" fmla="*/ 576064 h 1916832"/>
              <a:gd name="connsiteX25" fmla="*/ 9144000 w 9144000"/>
              <a:gd name="connsiteY25" fmla="*/ 1916832 h 1916832"/>
              <a:gd name="connsiteX26" fmla="*/ 0 w 9144000"/>
              <a:gd name="connsiteY26" fmla="*/ 1916832 h 1916832"/>
              <a:gd name="connsiteX27" fmla="*/ 0 w 9144000"/>
              <a:gd name="connsiteY27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9144000 w 9144000"/>
              <a:gd name="connsiteY25" fmla="*/ 576064 h 1916832"/>
              <a:gd name="connsiteX26" fmla="*/ 9144000 w 9144000"/>
              <a:gd name="connsiteY26" fmla="*/ 1916832 h 1916832"/>
              <a:gd name="connsiteX27" fmla="*/ 0 w 9144000"/>
              <a:gd name="connsiteY27" fmla="*/ 1916832 h 1916832"/>
              <a:gd name="connsiteX28" fmla="*/ 0 w 9144000"/>
              <a:gd name="connsiteY2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9144000 w 9144000"/>
              <a:gd name="connsiteY25" fmla="*/ 576064 h 1916832"/>
              <a:gd name="connsiteX26" fmla="*/ 9144000 w 9144000"/>
              <a:gd name="connsiteY26" fmla="*/ 1916832 h 1916832"/>
              <a:gd name="connsiteX27" fmla="*/ 0 w 9144000"/>
              <a:gd name="connsiteY27" fmla="*/ 1916832 h 1916832"/>
              <a:gd name="connsiteX28" fmla="*/ 0 w 9144000"/>
              <a:gd name="connsiteY2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9144000 w 9144000"/>
              <a:gd name="connsiteY25" fmla="*/ 576064 h 1916832"/>
              <a:gd name="connsiteX26" fmla="*/ 9144000 w 9144000"/>
              <a:gd name="connsiteY26" fmla="*/ 1916832 h 1916832"/>
              <a:gd name="connsiteX27" fmla="*/ 0 w 9144000"/>
              <a:gd name="connsiteY27" fmla="*/ 1916832 h 1916832"/>
              <a:gd name="connsiteX28" fmla="*/ 0 w 9144000"/>
              <a:gd name="connsiteY2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9144000 w 9144000"/>
              <a:gd name="connsiteY25" fmla="*/ 576064 h 1916832"/>
              <a:gd name="connsiteX26" fmla="*/ 9144000 w 9144000"/>
              <a:gd name="connsiteY26" fmla="*/ 1916832 h 1916832"/>
              <a:gd name="connsiteX27" fmla="*/ 0 w 9144000"/>
              <a:gd name="connsiteY27" fmla="*/ 1916832 h 1916832"/>
              <a:gd name="connsiteX28" fmla="*/ 0 w 9144000"/>
              <a:gd name="connsiteY2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9144000 w 9144000"/>
              <a:gd name="connsiteY26" fmla="*/ 576064 h 1916832"/>
              <a:gd name="connsiteX27" fmla="*/ 9144000 w 9144000"/>
              <a:gd name="connsiteY27" fmla="*/ 1916832 h 1916832"/>
              <a:gd name="connsiteX28" fmla="*/ 0 w 9144000"/>
              <a:gd name="connsiteY28" fmla="*/ 1916832 h 1916832"/>
              <a:gd name="connsiteX29" fmla="*/ 0 w 9144000"/>
              <a:gd name="connsiteY29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9144000 w 9144000"/>
              <a:gd name="connsiteY27" fmla="*/ 576064 h 1916832"/>
              <a:gd name="connsiteX28" fmla="*/ 9144000 w 9144000"/>
              <a:gd name="connsiteY28" fmla="*/ 1916832 h 1916832"/>
              <a:gd name="connsiteX29" fmla="*/ 0 w 9144000"/>
              <a:gd name="connsiteY29" fmla="*/ 1916832 h 1916832"/>
              <a:gd name="connsiteX30" fmla="*/ 0 w 9144000"/>
              <a:gd name="connsiteY3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9144000 w 9144000"/>
              <a:gd name="connsiteY27" fmla="*/ 576064 h 1916832"/>
              <a:gd name="connsiteX28" fmla="*/ 9144000 w 9144000"/>
              <a:gd name="connsiteY28" fmla="*/ 1916832 h 1916832"/>
              <a:gd name="connsiteX29" fmla="*/ 0 w 9144000"/>
              <a:gd name="connsiteY29" fmla="*/ 1916832 h 1916832"/>
              <a:gd name="connsiteX30" fmla="*/ 0 w 9144000"/>
              <a:gd name="connsiteY3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9144000 w 9144000"/>
              <a:gd name="connsiteY27" fmla="*/ 576064 h 1916832"/>
              <a:gd name="connsiteX28" fmla="*/ 9144000 w 9144000"/>
              <a:gd name="connsiteY28" fmla="*/ 1916832 h 1916832"/>
              <a:gd name="connsiteX29" fmla="*/ 0 w 9144000"/>
              <a:gd name="connsiteY29" fmla="*/ 1916832 h 1916832"/>
              <a:gd name="connsiteX30" fmla="*/ 0 w 9144000"/>
              <a:gd name="connsiteY3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6732240 w 9144000"/>
              <a:gd name="connsiteY27" fmla="*/ 216024 h 1916832"/>
              <a:gd name="connsiteX28" fmla="*/ 9144000 w 9144000"/>
              <a:gd name="connsiteY28" fmla="*/ 576064 h 1916832"/>
              <a:gd name="connsiteX29" fmla="*/ 9144000 w 9144000"/>
              <a:gd name="connsiteY29" fmla="*/ 1916832 h 1916832"/>
              <a:gd name="connsiteX30" fmla="*/ 0 w 9144000"/>
              <a:gd name="connsiteY30" fmla="*/ 1916832 h 1916832"/>
              <a:gd name="connsiteX31" fmla="*/ 0 w 9144000"/>
              <a:gd name="connsiteY31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6732240 w 9144000"/>
              <a:gd name="connsiteY27" fmla="*/ 216024 h 1916832"/>
              <a:gd name="connsiteX28" fmla="*/ 9144000 w 9144000"/>
              <a:gd name="connsiteY28" fmla="*/ 576064 h 1916832"/>
              <a:gd name="connsiteX29" fmla="*/ 9144000 w 9144000"/>
              <a:gd name="connsiteY29" fmla="*/ 1916832 h 1916832"/>
              <a:gd name="connsiteX30" fmla="*/ 0 w 9144000"/>
              <a:gd name="connsiteY30" fmla="*/ 1916832 h 1916832"/>
              <a:gd name="connsiteX31" fmla="*/ 0 w 9144000"/>
              <a:gd name="connsiteY31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6732240 w 9144000"/>
              <a:gd name="connsiteY27" fmla="*/ 216024 h 1916832"/>
              <a:gd name="connsiteX28" fmla="*/ 6876256 w 9144000"/>
              <a:gd name="connsiteY28" fmla="*/ 864096 h 1916832"/>
              <a:gd name="connsiteX29" fmla="*/ 9144000 w 9144000"/>
              <a:gd name="connsiteY29" fmla="*/ 576064 h 1916832"/>
              <a:gd name="connsiteX30" fmla="*/ 9144000 w 9144000"/>
              <a:gd name="connsiteY30" fmla="*/ 1916832 h 1916832"/>
              <a:gd name="connsiteX31" fmla="*/ 0 w 9144000"/>
              <a:gd name="connsiteY31" fmla="*/ 1916832 h 1916832"/>
              <a:gd name="connsiteX32" fmla="*/ 0 w 9144000"/>
              <a:gd name="connsiteY32" fmla="*/ 576064 h 1916832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9144000 w 9144000"/>
              <a:gd name="connsiteY30" fmla="*/ 648072 h 1988840"/>
              <a:gd name="connsiteX31" fmla="*/ 9144000 w 9144000"/>
              <a:gd name="connsiteY31" fmla="*/ 1988840 h 1988840"/>
              <a:gd name="connsiteX32" fmla="*/ 0 w 9144000"/>
              <a:gd name="connsiteY32" fmla="*/ 1988840 h 1988840"/>
              <a:gd name="connsiteX33" fmla="*/ 0 w 9144000"/>
              <a:gd name="connsiteY33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9144000 w 9144000"/>
              <a:gd name="connsiteY30" fmla="*/ 648072 h 1988840"/>
              <a:gd name="connsiteX31" fmla="*/ 9144000 w 9144000"/>
              <a:gd name="connsiteY31" fmla="*/ 1988840 h 1988840"/>
              <a:gd name="connsiteX32" fmla="*/ 0 w 9144000"/>
              <a:gd name="connsiteY32" fmla="*/ 1988840 h 1988840"/>
              <a:gd name="connsiteX33" fmla="*/ 0 w 9144000"/>
              <a:gd name="connsiteY33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9144000 w 9144000"/>
              <a:gd name="connsiteY30" fmla="*/ 648072 h 1988840"/>
              <a:gd name="connsiteX31" fmla="*/ 9144000 w 9144000"/>
              <a:gd name="connsiteY31" fmla="*/ 1988840 h 1988840"/>
              <a:gd name="connsiteX32" fmla="*/ 0 w 9144000"/>
              <a:gd name="connsiteY32" fmla="*/ 1988840 h 1988840"/>
              <a:gd name="connsiteX33" fmla="*/ 0 w 9144000"/>
              <a:gd name="connsiteY33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9144000 w 9144000"/>
              <a:gd name="connsiteY31" fmla="*/ 648072 h 1988840"/>
              <a:gd name="connsiteX32" fmla="*/ 9144000 w 9144000"/>
              <a:gd name="connsiteY32" fmla="*/ 1988840 h 1988840"/>
              <a:gd name="connsiteX33" fmla="*/ 0 w 9144000"/>
              <a:gd name="connsiteY33" fmla="*/ 1988840 h 1988840"/>
              <a:gd name="connsiteX34" fmla="*/ 0 w 9144000"/>
              <a:gd name="connsiteY34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9144000 w 9144000"/>
              <a:gd name="connsiteY31" fmla="*/ 648072 h 1988840"/>
              <a:gd name="connsiteX32" fmla="*/ 9144000 w 9144000"/>
              <a:gd name="connsiteY32" fmla="*/ 1988840 h 1988840"/>
              <a:gd name="connsiteX33" fmla="*/ 0 w 9144000"/>
              <a:gd name="connsiteY33" fmla="*/ 1988840 h 1988840"/>
              <a:gd name="connsiteX34" fmla="*/ 0 w 9144000"/>
              <a:gd name="connsiteY34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9144000 w 9144000"/>
              <a:gd name="connsiteY32" fmla="*/ 648072 h 1988840"/>
              <a:gd name="connsiteX33" fmla="*/ 9144000 w 9144000"/>
              <a:gd name="connsiteY33" fmla="*/ 1988840 h 1988840"/>
              <a:gd name="connsiteX34" fmla="*/ 0 w 9144000"/>
              <a:gd name="connsiteY34" fmla="*/ 1988840 h 1988840"/>
              <a:gd name="connsiteX35" fmla="*/ 0 w 9144000"/>
              <a:gd name="connsiteY35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9144000 w 9144000"/>
              <a:gd name="connsiteY32" fmla="*/ 648072 h 1988840"/>
              <a:gd name="connsiteX33" fmla="*/ 9144000 w 9144000"/>
              <a:gd name="connsiteY33" fmla="*/ 1988840 h 1988840"/>
              <a:gd name="connsiteX34" fmla="*/ 0 w 9144000"/>
              <a:gd name="connsiteY34" fmla="*/ 1988840 h 1988840"/>
              <a:gd name="connsiteX35" fmla="*/ 0 w 9144000"/>
              <a:gd name="connsiteY35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224136 h 1988840"/>
              <a:gd name="connsiteX33" fmla="*/ 9144000 w 9144000"/>
              <a:gd name="connsiteY33" fmla="*/ 648072 h 1988840"/>
              <a:gd name="connsiteX34" fmla="*/ 9144000 w 9144000"/>
              <a:gd name="connsiteY34" fmla="*/ 1988840 h 1988840"/>
              <a:gd name="connsiteX35" fmla="*/ 0 w 9144000"/>
              <a:gd name="connsiteY35" fmla="*/ 1988840 h 1988840"/>
              <a:gd name="connsiteX36" fmla="*/ 0 w 9144000"/>
              <a:gd name="connsiteY36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224136 h 1988840"/>
              <a:gd name="connsiteX33" fmla="*/ 9144000 w 9144000"/>
              <a:gd name="connsiteY33" fmla="*/ 648072 h 1988840"/>
              <a:gd name="connsiteX34" fmla="*/ 9144000 w 9144000"/>
              <a:gd name="connsiteY34" fmla="*/ 1988840 h 1988840"/>
              <a:gd name="connsiteX35" fmla="*/ 0 w 9144000"/>
              <a:gd name="connsiteY35" fmla="*/ 1988840 h 1988840"/>
              <a:gd name="connsiteX36" fmla="*/ 0 w 9144000"/>
              <a:gd name="connsiteY36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9144000 w 9144000"/>
              <a:gd name="connsiteY33" fmla="*/ 648072 h 1988840"/>
              <a:gd name="connsiteX34" fmla="*/ 9144000 w 9144000"/>
              <a:gd name="connsiteY34" fmla="*/ 1988840 h 1988840"/>
              <a:gd name="connsiteX35" fmla="*/ 0 w 9144000"/>
              <a:gd name="connsiteY35" fmla="*/ 1988840 h 1988840"/>
              <a:gd name="connsiteX36" fmla="*/ 0 w 9144000"/>
              <a:gd name="connsiteY36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9144000 w 9144000"/>
              <a:gd name="connsiteY33" fmla="*/ 648072 h 1988840"/>
              <a:gd name="connsiteX34" fmla="*/ 9144000 w 9144000"/>
              <a:gd name="connsiteY34" fmla="*/ 1988840 h 1988840"/>
              <a:gd name="connsiteX35" fmla="*/ 0 w 9144000"/>
              <a:gd name="connsiteY35" fmla="*/ 1988840 h 1988840"/>
              <a:gd name="connsiteX36" fmla="*/ 0 w 9144000"/>
              <a:gd name="connsiteY36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9144000 w 9144000"/>
              <a:gd name="connsiteY34" fmla="*/ 648072 h 1988840"/>
              <a:gd name="connsiteX35" fmla="*/ 9144000 w 9144000"/>
              <a:gd name="connsiteY35" fmla="*/ 1988840 h 1988840"/>
              <a:gd name="connsiteX36" fmla="*/ 0 w 9144000"/>
              <a:gd name="connsiteY36" fmla="*/ 1988840 h 1988840"/>
              <a:gd name="connsiteX37" fmla="*/ 0 w 9144000"/>
              <a:gd name="connsiteY37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9144000 w 9144000"/>
              <a:gd name="connsiteY34" fmla="*/ 648072 h 1988840"/>
              <a:gd name="connsiteX35" fmla="*/ 9144000 w 9144000"/>
              <a:gd name="connsiteY35" fmla="*/ 1988840 h 1988840"/>
              <a:gd name="connsiteX36" fmla="*/ 0 w 9144000"/>
              <a:gd name="connsiteY36" fmla="*/ 1988840 h 1988840"/>
              <a:gd name="connsiteX37" fmla="*/ 0 w 9144000"/>
              <a:gd name="connsiteY37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532440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316416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872208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872208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395536 w 9144000"/>
              <a:gd name="connsiteY2" fmla="*/ 432048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395536 w 9144000"/>
              <a:gd name="connsiteY2" fmla="*/ 432048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1187624 w 9144000"/>
              <a:gd name="connsiteY7" fmla="*/ 1944216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1187624 w 9144000"/>
              <a:gd name="connsiteY7" fmla="*/ 1944216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1187624 w 9144000"/>
              <a:gd name="connsiteY7" fmla="*/ 1944216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2201196"/>
              <a:gd name="connsiteX1" fmla="*/ 251520 w 9144000"/>
              <a:gd name="connsiteY1" fmla="*/ 1944216 h 2201196"/>
              <a:gd name="connsiteX2" fmla="*/ 611560 w 9144000"/>
              <a:gd name="connsiteY2" fmla="*/ 288032 h 2201196"/>
              <a:gd name="connsiteX3" fmla="*/ 395536 w 9144000"/>
              <a:gd name="connsiteY3" fmla="*/ 1872208 h 2201196"/>
              <a:gd name="connsiteX4" fmla="*/ 1187624 w 9144000"/>
              <a:gd name="connsiteY4" fmla="*/ 360040 h 2201196"/>
              <a:gd name="connsiteX5" fmla="*/ 899592 w 9144000"/>
              <a:gd name="connsiteY5" fmla="*/ 1512168 h 2201196"/>
              <a:gd name="connsiteX6" fmla="*/ 1475656 w 9144000"/>
              <a:gd name="connsiteY6" fmla="*/ 360040 h 2201196"/>
              <a:gd name="connsiteX7" fmla="*/ 1209675 w 9144000"/>
              <a:gd name="connsiteY7" fmla="*/ 1613892 h 2201196"/>
              <a:gd name="connsiteX8" fmla="*/ 1187624 w 9144000"/>
              <a:gd name="connsiteY8" fmla="*/ 1944216 h 2201196"/>
              <a:gd name="connsiteX9" fmla="*/ 1907704 w 9144000"/>
              <a:gd name="connsiteY9" fmla="*/ 72008 h 2201196"/>
              <a:gd name="connsiteX10" fmla="*/ 1979712 w 9144000"/>
              <a:gd name="connsiteY10" fmla="*/ 504056 h 2201196"/>
              <a:gd name="connsiteX11" fmla="*/ 2267744 w 9144000"/>
              <a:gd name="connsiteY11" fmla="*/ 792088 h 2201196"/>
              <a:gd name="connsiteX12" fmla="*/ 2483768 w 9144000"/>
              <a:gd name="connsiteY12" fmla="*/ 288032 h 2201196"/>
              <a:gd name="connsiteX13" fmla="*/ 2627784 w 9144000"/>
              <a:gd name="connsiteY13" fmla="*/ 1296144 h 2201196"/>
              <a:gd name="connsiteX14" fmla="*/ 3131840 w 9144000"/>
              <a:gd name="connsiteY14" fmla="*/ 576064 h 2201196"/>
              <a:gd name="connsiteX15" fmla="*/ 3131840 w 9144000"/>
              <a:gd name="connsiteY15" fmla="*/ 1224136 h 2201196"/>
              <a:gd name="connsiteX16" fmla="*/ 3635896 w 9144000"/>
              <a:gd name="connsiteY16" fmla="*/ 288032 h 2201196"/>
              <a:gd name="connsiteX17" fmla="*/ 3923928 w 9144000"/>
              <a:gd name="connsiteY17" fmla="*/ 1008112 h 2201196"/>
              <a:gd name="connsiteX18" fmla="*/ 4067944 w 9144000"/>
              <a:gd name="connsiteY18" fmla="*/ 576064 h 2201196"/>
              <a:gd name="connsiteX19" fmla="*/ 4427984 w 9144000"/>
              <a:gd name="connsiteY19" fmla="*/ 1152128 h 2201196"/>
              <a:gd name="connsiteX20" fmla="*/ 4932040 w 9144000"/>
              <a:gd name="connsiteY20" fmla="*/ 288032 h 2201196"/>
              <a:gd name="connsiteX21" fmla="*/ 5076056 w 9144000"/>
              <a:gd name="connsiteY21" fmla="*/ 936104 h 2201196"/>
              <a:gd name="connsiteX22" fmla="*/ 5292080 w 9144000"/>
              <a:gd name="connsiteY22" fmla="*/ 504056 h 2201196"/>
              <a:gd name="connsiteX23" fmla="*/ 5580112 w 9144000"/>
              <a:gd name="connsiteY23" fmla="*/ 864096 h 2201196"/>
              <a:gd name="connsiteX24" fmla="*/ 5796136 w 9144000"/>
              <a:gd name="connsiteY24" fmla="*/ 72008 h 2201196"/>
              <a:gd name="connsiteX25" fmla="*/ 5868144 w 9144000"/>
              <a:gd name="connsiteY25" fmla="*/ 720080 h 2201196"/>
              <a:gd name="connsiteX26" fmla="*/ 6300192 w 9144000"/>
              <a:gd name="connsiteY26" fmla="*/ 216024 h 2201196"/>
              <a:gd name="connsiteX27" fmla="*/ 6372200 w 9144000"/>
              <a:gd name="connsiteY27" fmla="*/ 864096 h 2201196"/>
              <a:gd name="connsiteX28" fmla="*/ 6732240 w 9144000"/>
              <a:gd name="connsiteY28" fmla="*/ 288032 h 2201196"/>
              <a:gd name="connsiteX29" fmla="*/ 6876256 w 9144000"/>
              <a:gd name="connsiteY29" fmla="*/ 936104 h 2201196"/>
              <a:gd name="connsiteX30" fmla="*/ 7092280 w 9144000"/>
              <a:gd name="connsiteY30" fmla="*/ 0 h 2201196"/>
              <a:gd name="connsiteX31" fmla="*/ 7308304 w 9144000"/>
              <a:gd name="connsiteY31" fmla="*/ 1008112 h 2201196"/>
              <a:gd name="connsiteX32" fmla="*/ 7524328 w 9144000"/>
              <a:gd name="connsiteY32" fmla="*/ 504056 h 2201196"/>
              <a:gd name="connsiteX33" fmla="*/ 7884368 w 9144000"/>
              <a:gd name="connsiteY33" fmla="*/ 1152128 h 2201196"/>
              <a:gd name="connsiteX34" fmla="*/ 8244408 w 9144000"/>
              <a:gd name="connsiteY34" fmla="*/ 360040 h 2201196"/>
              <a:gd name="connsiteX35" fmla="*/ 8604448 w 9144000"/>
              <a:gd name="connsiteY35" fmla="*/ 1296144 h 2201196"/>
              <a:gd name="connsiteX36" fmla="*/ 9144000 w 9144000"/>
              <a:gd name="connsiteY36" fmla="*/ 648072 h 2201196"/>
              <a:gd name="connsiteX37" fmla="*/ 9144000 w 9144000"/>
              <a:gd name="connsiteY37" fmla="*/ 1988840 h 2201196"/>
              <a:gd name="connsiteX38" fmla="*/ 0 w 9144000"/>
              <a:gd name="connsiteY38" fmla="*/ 1988840 h 2201196"/>
              <a:gd name="connsiteX39" fmla="*/ 0 w 9144000"/>
              <a:gd name="connsiteY39" fmla="*/ 648072 h 2201196"/>
              <a:gd name="connsiteX0" fmla="*/ 0 w 9144000"/>
              <a:gd name="connsiteY0" fmla="*/ 648072 h 2201196"/>
              <a:gd name="connsiteX1" fmla="*/ 251520 w 9144000"/>
              <a:gd name="connsiteY1" fmla="*/ 1944216 h 2201196"/>
              <a:gd name="connsiteX2" fmla="*/ 611560 w 9144000"/>
              <a:gd name="connsiteY2" fmla="*/ 288032 h 2201196"/>
              <a:gd name="connsiteX3" fmla="*/ 395536 w 9144000"/>
              <a:gd name="connsiteY3" fmla="*/ 1872208 h 2201196"/>
              <a:gd name="connsiteX4" fmla="*/ 1187624 w 9144000"/>
              <a:gd name="connsiteY4" fmla="*/ 360040 h 2201196"/>
              <a:gd name="connsiteX5" fmla="*/ 899592 w 9144000"/>
              <a:gd name="connsiteY5" fmla="*/ 1512168 h 2201196"/>
              <a:gd name="connsiteX6" fmla="*/ 1475656 w 9144000"/>
              <a:gd name="connsiteY6" fmla="*/ 360040 h 2201196"/>
              <a:gd name="connsiteX7" fmla="*/ 827584 w 9144000"/>
              <a:gd name="connsiteY7" fmla="*/ 1800200 h 2201196"/>
              <a:gd name="connsiteX8" fmla="*/ 1187624 w 9144000"/>
              <a:gd name="connsiteY8" fmla="*/ 1944216 h 2201196"/>
              <a:gd name="connsiteX9" fmla="*/ 1907704 w 9144000"/>
              <a:gd name="connsiteY9" fmla="*/ 72008 h 2201196"/>
              <a:gd name="connsiteX10" fmla="*/ 1979712 w 9144000"/>
              <a:gd name="connsiteY10" fmla="*/ 504056 h 2201196"/>
              <a:gd name="connsiteX11" fmla="*/ 2267744 w 9144000"/>
              <a:gd name="connsiteY11" fmla="*/ 792088 h 2201196"/>
              <a:gd name="connsiteX12" fmla="*/ 2483768 w 9144000"/>
              <a:gd name="connsiteY12" fmla="*/ 288032 h 2201196"/>
              <a:gd name="connsiteX13" fmla="*/ 2627784 w 9144000"/>
              <a:gd name="connsiteY13" fmla="*/ 1296144 h 2201196"/>
              <a:gd name="connsiteX14" fmla="*/ 3131840 w 9144000"/>
              <a:gd name="connsiteY14" fmla="*/ 576064 h 2201196"/>
              <a:gd name="connsiteX15" fmla="*/ 3131840 w 9144000"/>
              <a:gd name="connsiteY15" fmla="*/ 1224136 h 2201196"/>
              <a:gd name="connsiteX16" fmla="*/ 3635896 w 9144000"/>
              <a:gd name="connsiteY16" fmla="*/ 288032 h 2201196"/>
              <a:gd name="connsiteX17" fmla="*/ 3923928 w 9144000"/>
              <a:gd name="connsiteY17" fmla="*/ 1008112 h 2201196"/>
              <a:gd name="connsiteX18" fmla="*/ 4067944 w 9144000"/>
              <a:gd name="connsiteY18" fmla="*/ 576064 h 2201196"/>
              <a:gd name="connsiteX19" fmla="*/ 4427984 w 9144000"/>
              <a:gd name="connsiteY19" fmla="*/ 1152128 h 2201196"/>
              <a:gd name="connsiteX20" fmla="*/ 4932040 w 9144000"/>
              <a:gd name="connsiteY20" fmla="*/ 288032 h 2201196"/>
              <a:gd name="connsiteX21" fmla="*/ 5076056 w 9144000"/>
              <a:gd name="connsiteY21" fmla="*/ 936104 h 2201196"/>
              <a:gd name="connsiteX22" fmla="*/ 5292080 w 9144000"/>
              <a:gd name="connsiteY22" fmla="*/ 504056 h 2201196"/>
              <a:gd name="connsiteX23" fmla="*/ 5580112 w 9144000"/>
              <a:gd name="connsiteY23" fmla="*/ 864096 h 2201196"/>
              <a:gd name="connsiteX24" fmla="*/ 5796136 w 9144000"/>
              <a:gd name="connsiteY24" fmla="*/ 72008 h 2201196"/>
              <a:gd name="connsiteX25" fmla="*/ 5868144 w 9144000"/>
              <a:gd name="connsiteY25" fmla="*/ 720080 h 2201196"/>
              <a:gd name="connsiteX26" fmla="*/ 6300192 w 9144000"/>
              <a:gd name="connsiteY26" fmla="*/ 216024 h 2201196"/>
              <a:gd name="connsiteX27" fmla="*/ 6372200 w 9144000"/>
              <a:gd name="connsiteY27" fmla="*/ 864096 h 2201196"/>
              <a:gd name="connsiteX28" fmla="*/ 6732240 w 9144000"/>
              <a:gd name="connsiteY28" fmla="*/ 288032 h 2201196"/>
              <a:gd name="connsiteX29" fmla="*/ 6876256 w 9144000"/>
              <a:gd name="connsiteY29" fmla="*/ 936104 h 2201196"/>
              <a:gd name="connsiteX30" fmla="*/ 7092280 w 9144000"/>
              <a:gd name="connsiteY30" fmla="*/ 0 h 2201196"/>
              <a:gd name="connsiteX31" fmla="*/ 7308304 w 9144000"/>
              <a:gd name="connsiteY31" fmla="*/ 1008112 h 2201196"/>
              <a:gd name="connsiteX32" fmla="*/ 7524328 w 9144000"/>
              <a:gd name="connsiteY32" fmla="*/ 504056 h 2201196"/>
              <a:gd name="connsiteX33" fmla="*/ 7884368 w 9144000"/>
              <a:gd name="connsiteY33" fmla="*/ 1152128 h 2201196"/>
              <a:gd name="connsiteX34" fmla="*/ 8244408 w 9144000"/>
              <a:gd name="connsiteY34" fmla="*/ 360040 h 2201196"/>
              <a:gd name="connsiteX35" fmla="*/ 8604448 w 9144000"/>
              <a:gd name="connsiteY35" fmla="*/ 1296144 h 2201196"/>
              <a:gd name="connsiteX36" fmla="*/ 9144000 w 9144000"/>
              <a:gd name="connsiteY36" fmla="*/ 648072 h 2201196"/>
              <a:gd name="connsiteX37" fmla="*/ 9144000 w 9144000"/>
              <a:gd name="connsiteY37" fmla="*/ 1988840 h 2201196"/>
              <a:gd name="connsiteX38" fmla="*/ 0 w 9144000"/>
              <a:gd name="connsiteY38" fmla="*/ 1988840 h 2201196"/>
              <a:gd name="connsiteX39" fmla="*/ 0 w 9144000"/>
              <a:gd name="connsiteY39" fmla="*/ 648072 h 2201196"/>
              <a:gd name="connsiteX0" fmla="*/ 0 w 9144000"/>
              <a:gd name="connsiteY0" fmla="*/ 648072 h 2201196"/>
              <a:gd name="connsiteX1" fmla="*/ 251520 w 9144000"/>
              <a:gd name="connsiteY1" fmla="*/ 1944216 h 2201196"/>
              <a:gd name="connsiteX2" fmla="*/ 611560 w 9144000"/>
              <a:gd name="connsiteY2" fmla="*/ 288032 h 2201196"/>
              <a:gd name="connsiteX3" fmla="*/ 395536 w 9144000"/>
              <a:gd name="connsiteY3" fmla="*/ 1872208 h 2201196"/>
              <a:gd name="connsiteX4" fmla="*/ 1187624 w 9144000"/>
              <a:gd name="connsiteY4" fmla="*/ 360040 h 2201196"/>
              <a:gd name="connsiteX5" fmla="*/ 899592 w 9144000"/>
              <a:gd name="connsiteY5" fmla="*/ 1512168 h 2201196"/>
              <a:gd name="connsiteX6" fmla="*/ 1475656 w 9144000"/>
              <a:gd name="connsiteY6" fmla="*/ 360040 h 2201196"/>
              <a:gd name="connsiteX7" fmla="*/ 827584 w 9144000"/>
              <a:gd name="connsiteY7" fmla="*/ 1800200 h 2201196"/>
              <a:gd name="connsiteX8" fmla="*/ 1187624 w 9144000"/>
              <a:gd name="connsiteY8" fmla="*/ 1944216 h 2201196"/>
              <a:gd name="connsiteX9" fmla="*/ 1907704 w 9144000"/>
              <a:gd name="connsiteY9" fmla="*/ 72008 h 2201196"/>
              <a:gd name="connsiteX10" fmla="*/ 1979712 w 9144000"/>
              <a:gd name="connsiteY10" fmla="*/ 504056 h 2201196"/>
              <a:gd name="connsiteX11" fmla="*/ 2267744 w 9144000"/>
              <a:gd name="connsiteY11" fmla="*/ 792088 h 2201196"/>
              <a:gd name="connsiteX12" fmla="*/ 2483768 w 9144000"/>
              <a:gd name="connsiteY12" fmla="*/ 288032 h 2201196"/>
              <a:gd name="connsiteX13" fmla="*/ 2627784 w 9144000"/>
              <a:gd name="connsiteY13" fmla="*/ 1296144 h 2201196"/>
              <a:gd name="connsiteX14" fmla="*/ 3131840 w 9144000"/>
              <a:gd name="connsiteY14" fmla="*/ 576064 h 2201196"/>
              <a:gd name="connsiteX15" fmla="*/ 3131840 w 9144000"/>
              <a:gd name="connsiteY15" fmla="*/ 1224136 h 2201196"/>
              <a:gd name="connsiteX16" fmla="*/ 3635896 w 9144000"/>
              <a:gd name="connsiteY16" fmla="*/ 288032 h 2201196"/>
              <a:gd name="connsiteX17" fmla="*/ 3923928 w 9144000"/>
              <a:gd name="connsiteY17" fmla="*/ 1008112 h 2201196"/>
              <a:gd name="connsiteX18" fmla="*/ 4067944 w 9144000"/>
              <a:gd name="connsiteY18" fmla="*/ 576064 h 2201196"/>
              <a:gd name="connsiteX19" fmla="*/ 4427984 w 9144000"/>
              <a:gd name="connsiteY19" fmla="*/ 1152128 h 2201196"/>
              <a:gd name="connsiteX20" fmla="*/ 4932040 w 9144000"/>
              <a:gd name="connsiteY20" fmla="*/ 288032 h 2201196"/>
              <a:gd name="connsiteX21" fmla="*/ 5076056 w 9144000"/>
              <a:gd name="connsiteY21" fmla="*/ 936104 h 2201196"/>
              <a:gd name="connsiteX22" fmla="*/ 5292080 w 9144000"/>
              <a:gd name="connsiteY22" fmla="*/ 504056 h 2201196"/>
              <a:gd name="connsiteX23" fmla="*/ 5580112 w 9144000"/>
              <a:gd name="connsiteY23" fmla="*/ 864096 h 2201196"/>
              <a:gd name="connsiteX24" fmla="*/ 5796136 w 9144000"/>
              <a:gd name="connsiteY24" fmla="*/ 72008 h 2201196"/>
              <a:gd name="connsiteX25" fmla="*/ 5868144 w 9144000"/>
              <a:gd name="connsiteY25" fmla="*/ 720080 h 2201196"/>
              <a:gd name="connsiteX26" fmla="*/ 6300192 w 9144000"/>
              <a:gd name="connsiteY26" fmla="*/ 216024 h 2201196"/>
              <a:gd name="connsiteX27" fmla="*/ 6372200 w 9144000"/>
              <a:gd name="connsiteY27" fmla="*/ 864096 h 2201196"/>
              <a:gd name="connsiteX28" fmla="*/ 6732240 w 9144000"/>
              <a:gd name="connsiteY28" fmla="*/ 288032 h 2201196"/>
              <a:gd name="connsiteX29" fmla="*/ 6876256 w 9144000"/>
              <a:gd name="connsiteY29" fmla="*/ 936104 h 2201196"/>
              <a:gd name="connsiteX30" fmla="*/ 7092280 w 9144000"/>
              <a:gd name="connsiteY30" fmla="*/ 0 h 2201196"/>
              <a:gd name="connsiteX31" fmla="*/ 7308304 w 9144000"/>
              <a:gd name="connsiteY31" fmla="*/ 1008112 h 2201196"/>
              <a:gd name="connsiteX32" fmla="*/ 7524328 w 9144000"/>
              <a:gd name="connsiteY32" fmla="*/ 504056 h 2201196"/>
              <a:gd name="connsiteX33" fmla="*/ 7884368 w 9144000"/>
              <a:gd name="connsiteY33" fmla="*/ 1152128 h 2201196"/>
              <a:gd name="connsiteX34" fmla="*/ 8244408 w 9144000"/>
              <a:gd name="connsiteY34" fmla="*/ 360040 h 2201196"/>
              <a:gd name="connsiteX35" fmla="*/ 8604448 w 9144000"/>
              <a:gd name="connsiteY35" fmla="*/ 1296144 h 2201196"/>
              <a:gd name="connsiteX36" fmla="*/ 9144000 w 9144000"/>
              <a:gd name="connsiteY36" fmla="*/ 648072 h 2201196"/>
              <a:gd name="connsiteX37" fmla="*/ 9144000 w 9144000"/>
              <a:gd name="connsiteY37" fmla="*/ 1988840 h 2201196"/>
              <a:gd name="connsiteX38" fmla="*/ 0 w 9144000"/>
              <a:gd name="connsiteY38" fmla="*/ 1988840 h 2201196"/>
              <a:gd name="connsiteX39" fmla="*/ 0 w 9144000"/>
              <a:gd name="connsiteY39" fmla="*/ 648072 h 2201196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827584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979712 w 9144000"/>
              <a:gd name="connsiteY10" fmla="*/ 50405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971600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979712 w 9144000"/>
              <a:gd name="connsiteY10" fmla="*/ 50405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971600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475656 w 9144000"/>
              <a:gd name="connsiteY10" fmla="*/ 194421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971600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475656 w 9144000"/>
              <a:gd name="connsiteY10" fmla="*/ 194421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971600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475656 w 9144000"/>
              <a:gd name="connsiteY10" fmla="*/ 194421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971600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475656 w 9144000"/>
              <a:gd name="connsiteY10" fmla="*/ 194421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267744 w 9144000"/>
              <a:gd name="connsiteY11" fmla="*/ 792088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3131840 w 9144000"/>
              <a:gd name="connsiteY15" fmla="*/ 122413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3131840 w 9144000"/>
              <a:gd name="connsiteY15" fmla="*/ 122413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3131840 w 9144000"/>
              <a:gd name="connsiteY15" fmla="*/ 122413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3131840 w 9144000"/>
              <a:gd name="connsiteY15" fmla="*/ 122413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5796136 w 9144000"/>
              <a:gd name="connsiteY28" fmla="*/ 100811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5796136 w 9144000"/>
              <a:gd name="connsiteY28" fmla="*/ 1008112 h 2016224"/>
              <a:gd name="connsiteX29" fmla="*/ 6516216 w 9144000"/>
              <a:gd name="connsiteY29" fmla="*/ 1944216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5796136 w 9144000"/>
              <a:gd name="connsiteY28" fmla="*/ 1008112 h 2016224"/>
              <a:gd name="connsiteX29" fmla="*/ 6516216 w 9144000"/>
              <a:gd name="connsiteY29" fmla="*/ 1944216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5796136 w 9144000"/>
              <a:gd name="connsiteY28" fmla="*/ 1008112 h 2016224"/>
              <a:gd name="connsiteX29" fmla="*/ 6516216 w 9144000"/>
              <a:gd name="connsiteY29" fmla="*/ 1944216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7308304 w 9144000"/>
              <a:gd name="connsiteY31" fmla="*/ 936104 h 1944216"/>
              <a:gd name="connsiteX32" fmla="*/ 7524328 w 9144000"/>
              <a:gd name="connsiteY32" fmla="*/ 432048 h 1944216"/>
              <a:gd name="connsiteX33" fmla="*/ 7884368 w 9144000"/>
              <a:gd name="connsiteY33" fmla="*/ 1080120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884368 w 9144000"/>
              <a:gd name="connsiteY33" fmla="*/ 1080120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884368 w 9144000"/>
              <a:gd name="connsiteY33" fmla="*/ 1080120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884368 w 9144000"/>
              <a:gd name="connsiteY33" fmla="*/ 1080120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7596336 w 9144000"/>
              <a:gd name="connsiteY34" fmla="*/ 792088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7596336 w 9144000"/>
              <a:gd name="connsiteY34" fmla="*/ 792088 h 1944216"/>
              <a:gd name="connsiteX35" fmla="*/ 8172400 w 9144000"/>
              <a:gd name="connsiteY35" fmla="*/ 194421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7596336 w 9144000"/>
              <a:gd name="connsiteY34" fmla="*/ 792088 h 1944216"/>
              <a:gd name="connsiteX35" fmla="*/ 8172400 w 9144000"/>
              <a:gd name="connsiteY35" fmla="*/ 194421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7596336 w 9144000"/>
              <a:gd name="connsiteY34" fmla="*/ 792088 h 1944216"/>
              <a:gd name="connsiteX35" fmla="*/ 8172400 w 9144000"/>
              <a:gd name="connsiteY35" fmla="*/ 194421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7596336 w 9144000"/>
              <a:gd name="connsiteY34" fmla="*/ 792088 h 1944216"/>
              <a:gd name="connsiteX35" fmla="*/ 8172400 w 9144000"/>
              <a:gd name="connsiteY35" fmla="*/ 194421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696325 w 9144000"/>
              <a:gd name="connsiteY36" fmla="*/ 1389484 h 2043782"/>
              <a:gd name="connsiteX37" fmla="*/ 9144000 w 9144000"/>
              <a:gd name="connsiteY37" fmla="*/ 576064 h 2043782"/>
              <a:gd name="connsiteX38" fmla="*/ 9144000 w 9144000"/>
              <a:gd name="connsiteY38" fmla="*/ 1916832 h 2043782"/>
              <a:gd name="connsiteX39" fmla="*/ 0 w 9144000"/>
              <a:gd name="connsiteY39" fmla="*/ 1916832 h 2043782"/>
              <a:gd name="connsiteX40" fmla="*/ 0 w 9144000"/>
              <a:gd name="connsiteY40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9144000 w 9144000"/>
              <a:gd name="connsiteY37" fmla="*/ 576064 h 2043782"/>
              <a:gd name="connsiteX38" fmla="*/ 9144000 w 9144000"/>
              <a:gd name="connsiteY38" fmla="*/ 1916832 h 2043782"/>
              <a:gd name="connsiteX39" fmla="*/ 0 w 9144000"/>
              <a:gd name="connsiteY39" fmla="*/ 1916832 h 2043782"/>
              <a:gd name="connsiteX40" fmla="*/ 0 w 9144000"/>
              <a:gd name="connsiteY40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9144000 w 9144000"/>
              <a:gd name="connsiteY37" fmla="*/ 576064 h 2043782"/>
              <a:gd name="connsiteX38" fmla="*/ 9144000 w 9144000"/>
              <a:gd name="connsiteY38" fmla="*/ 1916832 h 2043782"/>
              <a:gd name="connsiteX39" fmla="*/ 0 w 9144000"/>
              <a:gd name="connsiteY39" fmla="*/ 1916832 h 2043782"/>
              <a:gd name="connsiteX40" fmla="*/ 0 w 9144000"/>
              <a:gd name="connsiteY40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8743950 w 9144000"/>
              <a:gd name="connsiteY37" fmla="*/ 1113259 h 2043782"/>
              <a:gd name="connsiteX38" fmla="*/ 9144000 w 9144000"/>
              <a:gd name="connsiteY38" fmla="*/ 576064 h 2043782"/>
              <a:gd name="connsiteX39" fmla="*/ 9144000 w 9144000"/>
              <a:gd name="connsiteY39" fmla="*/ 1916832 h 2043782"/>
              <a:gd name="connsiteX40" fmla="*/ 0 w 9144000"/>
              <a:gd name="connsiteY40" fmla="*/ 1916832 h 2043782"/>
              <a:gd name="connsiteX41" fmla="*/ 0 w 9144000"/>
              <a:gd name="connsiteY41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8748464 w 9144000"/>
              <a:gd name="connsiteY37" fmla="*/ 1944216 h 2043782"/>
              <a:gd name="connsiteX38" fmla="*/ 9144000 w 9144000"/>
              <a:gd name="connsiteY38" fmla="*/ 576064 h 2043782"/>
              <a:gd name="connsiteX39" fmla="*/ 9144000 w 9144000"/>
              <a:gd name="connsiteY39" fmla="*/ 1916832 h 2043782"/>
              <a:gd name="connsiteX40" fmla="*/ 0 w 9144000"/>
              <a:gd name="connsiteY40" fmla="*/ 1916832 h 2043782"/>
              <a:gd name="connsiteX41" fmla="*/ 0 w 9144000"/>
              <a:gd name="connsiteY41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8748464 w 9144000"/>
              <a:gd name="connsiteY37" fmla="*/ 1944216 h 2043782"/>
              <a:gd name="connsiteX38" fmla="*/ 9144000 w 9144000"/>
              <a:gd name="connsiteY38" fmla="*/ 576064 h 2043782"/>
              <a:gd name="connsiteX39" fmla="*/ 9144000 w 9144000"/>
              <a:gd name="connsiteY39" fmla="*/ 1916832 h 2043782"/>
              <a:gd name="connsiteX40" fmla="*/ 0 w 9144000"/>
              <a:gd name="connsiteY40" fmla="*/ 1916832 h 2043782"/>
              <a:gd name="connsiteX41" fmla="*/ 0 w 9144000"/>
              <a:gd name="connsiteY41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8748464 w 9144000"/>
              <a:gd name="connsiteY37" fmla="*/ 1944216 h 2043782"/>
              <a:gd name="connsiteX38" fmla="*/ 9144000 w 9144000"/>
              <a:gd name="connsiteY38" fmla="*/ 576064 h 2043782"/>
              <a:gd name="connsiteX39" fmla="*/ 9144000 w 9144000"/>
              <a:gd name="connsiteY39" fmla="*/ 1916832 h 2043782"/>
              <a:gd name="connsiteX40" fmla="*/ 0 w 9144000"/>
              <a:gd name="connsiteY40" fmla="*/ 1916832 h 2043782"/>
              <a:gd name="connsiteX41" fmla="*/ 0 w 9144000"/>
              <a:gd name="connsiteY41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8748464 w 9144000"/>
              <a:gd name="connsiteY37" fmla="*/ 1944216 h 2043782"/>
              <a:gd name="connsiteX38" fmla="*/ 9144000 w 9144000"/>
              <a:gd name="connsiteY38" fmla="*/ 576064 h 2043782"/>
              <a:gd name="connsiteX39" fmla="*/ 9144000 w 9144000"/>
              <a:gd name="connsiteY39" fmla="*/ 1916832 h 2043782"/>
              <a:gd name="connsiteX40" fmla="*/ 0 w 9144000"/>
              <a:gd name="connsiteY40" fmla="*/ 1916832 h 2043782"/>
              <a:gd name="connsiteX41" fmla="*/ 0 w 9144000"/>
              <a:gd name="connsiteY41" fmla="*/ 576064 h 2043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9144000" h="2043782">
                <a:moveTo>
                  <a:pt x="0" y="576064"/>
                </a:moveTo>
                <a:cubicBezTo>
                  <a:pt x="131845" y="744083"/>
                  <a:pt x="58655" y="1746134"/>
                  <a:pt x="251520" y="1872208"/>
                </a:cubicBezTo>
                <a:cubicBezTo>
                  <a:pt x="251520" y="1680187"/>
                  <a:pt x="520005" y="629799"/>
                  <a:pt x="611560" y="216024"/>
                </a:cubicBezTo>
                <a:cubicBezTo>
                  <a:pt x="699789" y="999736"/>
                  <a:pt x="307032" y="1572014"/>
                  <a:pt x="395536" y="1800200"/>
                </a:cubicBezTo>
                <a:cubicBezTo>
                  <a:pt x="449965" y="1537725"/>
                  <a:pt x="868577" y="661112"/>
                  <a:pt x="1187624" y="288032"/>
                </a:cubicBezTo>
                <a:cubicBezTo>
                  <a:pt x="1187624" y="480053"/>
                  <a:pt x="701377" y="1169335"/>
                  <a:pt x="899592" y="1440160"/>
                </a:cubicBezTo>
                <a:cubicBezTo>
                  <a:pt x="995603" y="1248139"/>
                  <a:pt x="1219158" y="696474"/>
                  <a:pt x="1475656" y="288032"/>
                </a:cubicBezTo>
                <a:cubicBezTo>
                  <a:pt x="1527336" y="304986"/>
                  <a:pt x="1019605" y="1464163"/>
                  <a:pt x="971600" y="1728192"/>
                </a:cubicBezTo>
                <a:cubicBezTo>
                  <a:pt x="920494" y="1851256"/>
                  <a:pt x="875403" y="1910882"/>
                  <a:pt x="1187624" y="1872208"/>
                </a:cubicBezTo>
                <a:cubicBezTo>
                  <a:pt x="1427651" y="1248139"/>
                  <a:pt x="1376172" y="675489"/>
                  <a:pt x="1907704" y="0"/>
                </a:cubicBezTo>
                <a:cubicBezTo>
                  <a:pt x="1524000" y="1194031"/>
                  <a:pt x="1428750" y="1198604"/>
                  <a:pt x="1475656" y="1872208"/>
                </a:cubicBezTo>
                <a:lnTo>
                  <a:pt x="2123728" y="648072"/>
                </a:lnTo>
                <a:cubicBezTo>
                  <a:pt x="2261617" y="477796"/>
                  <a:pt x="2268388" y="418398"/>
                  <a:pt x="2483768" y="216024"/>
                </a:cubicBezTo>
                <a:cubicBezTo>
                  <a:pt x="2016199" y="1194850"/>
                  <a:pt x="1765945" y="1641740"/>
                  <a:pt x="1907704" y="1944216"/>
                </a:cubicBezTo>
                <a:cubicBezTo>
                  <a:pt x="2151898" y="1831859"/>
                  <a:pt x="2855573" y="1103007"/>
                  <a:pt x="3131840" y="504056"/>
                </a:cubicBezTo>
                <a:cubicBezTo>
                  <a:pt x="3043403" y="1057242"/>
                  <a:pt x="2747797" y="1416157"/>
                  <a:pt x="2555776" y="1872208"/>
                </a:cubicBezTo>
                <a:cubicBezTo>
                  <a:pt x="2723795" y="1560173"/>
                  <a:pt x="3581780" y="616860"/>
                  <a:pt x="3635896" y="216024"/>
                </a:cubicBezTo>
                <a:cubicBezTo>
                  <a:pt x="3731907" y="456051"/>
                  <a:pt x="3081916" y="1508009"/>
                  <a:pt x="3419872" y="1656184"/>
                </a:cubicBezTo>
                <a:lnTo>
                  <a:pt x="4067944" y="504056"/>
                </a:lnTo>
                <a:cubicBezTo>
                  <a:pt x="3938397" y="970004"/>
                  <a:pt x="3389751" y="1708034"/>
                  <a:pt x="3923928" y="1872208"/>
                </a:cubicBezTo>
                <a:cubicBezTo>
                  <a:pt x="4091947" y="1584176"/>
                  <a:pt x="4212340" y="1334269"/>
                  <a:pt x="4283968" y="144016"/>
                </a:cubicBezTo>
                <a:cubicBezTo>
                  <a:pt x="4405122" y="1008484"/>
                  <a:pt x="4258064" y="1581919"/>
                  <a:pt x="4572000" y="1872208"/>
                </a:cubicBezTo>
                <a:cubicBezTo>
                  <a:pt x="4933950" y="1275184"/>
                  <a:pt x="4813945" y="1024136"/>
                  <a:pt x="4644008" y="144016"/>
                </a:cubicBezTo>
                <a:cubicBezTo>
                  <a:pt x="5081397" y="712829"/>
                  <a:pt x="5085970" y="1317856"/>
                  <a:pt x="5004048" y="1944216"/>
                </a:cubicBezTo>
                <a:cubicBezTo>
                  <a:pt x="5100059" y="1704189"/>
                  <a:pt x="5157597" y="1851637"/>
                  <a:pt x="5292080" y="1224136"/>
                </a:cubicBezTo>
                <a:cubicBezTo>
                  <a:pt x="5334017" y="1423417"/>
                  <a:pt x="5209067" y="1758727"/>
                  <a:pt x="5436096" y="1872208"/>
                </a:cubicBezTo>
                <a:cubicBezTo>
                  <a:pt x="5484101" y="1512168"/>
                  <a:pt x="5482225" y="1217265"/>
                  <a:pt x="5580112" y="792088"/>
                </a:cubicBezTo>
                <a:cubicBezTo>
                  <a:pt x="5677686" y="1184151"/>
                  <a:pt x="5606041" y="1634877"/>
                  <a:pt x="5868144" y="1872208"/>
                </a:cubicBezTo>
                <a:cubicBezTo>
                  <a:pt x="6262497" y="1665329"/>
                  <a:pt x="6089171" y="1587632"/>
                  <a:pt x="5796136" y="936104"/>
                </a:cubicBezTo>
                <a:lnTo>
                  <a:pt x="6516216" y="1872208"/>
                </a:lnTo>
                <a:cubicBezTo>
                  <a:pt x="6669410" y="1557916"/>
                  <a:pt x="6443886" y="1156337"/>
                  <a:pt x="6444208" y="432048"/>
                </a:cubicBezTo>
                <a:cubicBezTo>
                  <a:pt x="6516216" y="768085"/>
                  <a:pt x="6694587" y="1535055"/>
                  <a:pt x="6948264" y="1872208"/>
                </a:cubicBezTo>
                <a:cubicBezTo>
                  <a:pt x="6858000" y="1565506"/>
                  <a:pt x="6808540" y="1133467"/>
                  <a:pt x="7524328" y="432048"/>
                </a:cubicBezTo>
                <a:cubicBezTo>
                  <a:pt x="7080581" y="1090803"/>
                  <a:pt x="7106833" y="1732417"/>
                  <a:pt x="7596336" y="1944216"/>
                </a:cubicBezTo>
                <a:cubicBezTo>
                  <a:pt x="8148447" y="1613131"/>
                  <a:pt x="7962570" y="1429139"/>
                  <a:pt x="7596336" y="792088"/>
                </a:cubicBezTo>
                <a:cubicBezTo>
                  <a:pt x="7700400" y="1005855"/>
                  <a:pt x="8414437" y="1393329"/>
                  <a:pt x="8172400" y="1944216"/>
                </a:cubicBezTo>
                <a:cubicBezTo>
                  <a:pt x="8355732" y="2043782"/>
                  <a:pt x="8226491" y="804089"/>
                  <a:pt x="8388424" y="576064"/>
                </a:cubicBezTo>
                <a:cubicBezTo>
                  <a:pt x="8418967" y="1328332"/>
                  <a:pt x="8361987" y="1256134"/>
                  <a:pt x="8748464" y="1944216"/>
                </a:cubicBezTo>
                <a:cubicBezTo>
                  <a:pt x="8874393" y="1944216"/>
                  <a:pt x="9001125" y="1546638"/>
                  <a:pt x="9144000" y="576064"/>
                </a:cubicBezTo>
                <a:lnTo>
                  <a:pt x="9144000" y="1916832"/>
                </a:lnTo>
                <a:lnTo>
                  <a:pt x="0" y="1916832"/>
                </a:lnTo>
                <a:lnTo>
                  <a:pt x="0" y="576064"/>
                </a:lnTo>
                <a:close/>
              </a:path>
            </a:pathLst>
          </a:custGeom>
          <a:solidFill>
            <a:srgbClr val="006000"/>
          </a:solidFill>
          <a:ln w="6350"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9" name="Группа 28"/>
          <p:cNvGrpSpPr>
            <a:grpSpLocks/>
          </p:cNvGrpSpPr>
          <p:nvPr/>
        </p:nvGrpSpPr>
        <p:grpSpPr bwMode="auto">
          <a:xfrm>
            <a:off x="5940425" y="6092825"/>
            <a:ext cx="647700" cy="504825"/>
            <a:chOff x="3451433" y="2533423"/>
            <a:chExt cx="2564605" cy="2516300"/>
          </a:xfrm>
        </p:grpSpPr>
        <p:sp>
          <p:nvSpPr>
            <p:cNvPr id="118" name="Полилиния 117"/>
            <p:cNvSpPr/>
            <p:nvPr/>
          </p:nvSpPr>
          <p:spPr>
            <a:xfrm rot="1952823">
              <a:off x="5198884" y="3926092"/>
              <a:ext cx="817154" cy="25321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6294" h="253604">
                  <a:moveTo>
                    <a:pt x="0" y="72301"/>
                  </a:moveTo>
                  <a:lnTo>
                    <a:pt x="464313" y="0"/>
                  </a:lnTo>
                  <a:cubicBezTo>
                    <a:pt x="917117" y="34458"/>
                    <a:pt x="996294" y="18960"/>
                    <a:pt x="996292" y="148537"/>
                  </a:cubicBezTo>
                  <a:cubicBezTo>
                    <a:pt x="913801" y="253604"/>
                    <a:pt x="901367" y="133406"/>
                    <a:pt x="922314" y="187276"/>
                  </a:cubicBezTo>
                  <a:cubicBezTo>
                    <a:pt x="737776" y="204184"/>
                    <a:pt x="300070" y="221992"/>
                    <a:pt x="20450" y="232439"/>
                  </a:cubicBezTo>
                  <a:lnTo>
                    <a:pt x="0" y="7230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9" name="Полилиния 118"/>
            <p:cNvSpPr/>
            <p:nvPr/>
          </p:nvSpPr>
          <p:spPr>
            <a:xfrm rot="1952823">
              <a:off x="5268030" y="3285150"/>
              <a:ext cx="716581" cy="633031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9692" h="630194">
                  <a:moveTo>
                    <a:pt x="0" y="508795"/>
                  </a:moveTo>
                  <a:lnTo>
                    <a:pt x="645345" y="0"/>
                  </a:lnTo>
                  <a:cubicBezTo>
                    <a:pt x="857346" y="5985"/>
                    <a:pt x="869691" y="17805"/>
                    <a:pt x="860964" y="143357"/>
                  </a:cubicBezTo>
                  <a:cubicBezTo>
                    <a:pt x="708616" y="297271"/>
                    <a:pt x="250253" y="562831"/>
                    <a:pt x="94430" y="630194"/>
                  </a:cubicBezTo>
                  <a:lnTo>
                    <a:pt x="0" y="508795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0" name="Полилиния 119"/>
            <p:cNvSpPr/>
            <p:nvPr/>
          </p:nvSpPr>
          <p:spPr>
            <a:xfrm rot="1952823">
              <a:off x="4802881" y="2533423"/>
              <a:ext cx="490292" cy="86250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3519" h="863667">
                  <a:moveTo>
                    <a:pt x="359557" y="863667"/>
                  </a:moveTo>
                  <a:cubicBezTo>
                    <a:pt x="159553" y="685270"/>
                    <a:pt x="0" y="245843"/>
                    <a:pt x="210086" y="2279"/>
                  </a:cubicBezTo>
                  <a:cubicBezTo>
                    <a:pt x="257869" y="135889"/>
                    <a:pt x="266762" y="0"/>
                    <a:pt x="452469" y="46198"/>
                  </a:cubicBezTo>
                  <a:cubicBezTo>
                    <a:pt x="297858" y="285123"/>
                    <a:pt x="593519" y="550873"/>
                    <a:pt x="470905" y="839505"/>
                  </a:cubicBezTo>
                  <a:lnTo>
                    <a:pt x="359557" y="8636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1" name="Полилиния 120"/>
            <p:cNvSpPr/>
            <p:nvPr/>
          </p:nvSpPr>
          <p:spPr>
            <a:xfrm rot="1952823">
              <a:off x="5054313" y="3016112"/>
              <a:ext cx="440006" cy="530161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13792"/>
                <a:gd name="connsiteX1" fmla="*/ 391461 w 559867"/>
                <a:gd name="connsiteY1" fmla="*/ 0 h 713792"/>
                <a:gd name="connsiteX2" fmla="*/ 559867 w 559867"/>
                <a:gd name="connsiteY2" fmla="*/ 82658 h 713792"/>
                <a:gd name="connsiteX3" fmla="*/ 240726 w 559867"/>
                <a:gd name="connsiteY3" fmla="*/ 642753 h 713792"/>
                <a:gd name="connsiteX4" fmla="*/ 0 w 559867"/>
                <a:gd name="connsiteY4" fmla="*/ 713792 h 713792"/>
                <a:gd name="connsiteX0" fmla="*/ 0 w 542948"/>
                <a:gd name="connsiteY0" fmla="*/ 713792 h 713792"/>
                <a:gd name="connsiteX1" fmla="*/ 391461 w 542948"/>
                <a:gd name="connsiteY1" fmla="*/ 0 h 713792"/>
                <a:gd name="connsiteX2" fmla="*/ 542948 w 542948"/>
                <a:gd name="connsiteY2" fmla="*/ 228216 h 713792"/>
                <a:gd name="connsiteX3" fmla="*/ 240726 w 542948"/>
                <a:gd name="connsiteY3" fmla="*/ 642753 h 713792"/>
                <a:gd name="connsiteX4" fmla="*/ 0 w 542948"/>
                <a:gd name="connsiteY4" fmla="*/ 713792 h 713792"/>
                <a:gd name="connsiteX0" fmla="*/ 0 w 542948"/>
                <a:gd name="connsiteY0" fmla="*/ 531692 h 531692"/>
                <a:gd name="connsiteX1" fmla="*/ 226586 w 542948"/>
                <a:gd name="connsiteY1" fmla="*/ 40937 h 531692"/>
                <a:gd name="connsiteX2" fmla="*/ 542948 w 542948"/>
                <a:gd name="connsiteY2" fmla="*/ 46116 h 531692"/>
                <a:gd name="connsiteX3" fmla="*/ 240726 w 542948"/>
                <a:gd name="connsiteY3" fmla="*/ 460653 h 531692"/>
                <a:gd name="connsiteX4" fmla="*/ 0 w 542948"/>
                <a:gd name="connsiteY4" fmla="*/ 531692 h 53169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93510 w 468969"/>
                <a:gd name="connsiteY3" fmla="*/ 361212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66747 w 468969"/>
                <a:gd name="connsiteY3" fmla="*/ 460651 h 492952"/>
                <a:gd name="connsiteX4" fmla="*/ 0 w 468969"/>
                <a:gd name="connsiteY4" fmla="*/ 492952 h 492952"/>
                <a:gd name="connsiteX0" fmla="*/ 0 w 468969"/>
                <a:gd name="connsiteY0" fmla="*/ 529495 h 529495"/>
                <a:gd name="connsiteX1" fmla="*/ 300563 w 468969"/>
                <a:gd name="connsiteY1" fmla="*/ 0 h 529495"/>
                <a:gd name="connsiteX2" fmla="*/ 468969 w 468969"/>
                <a:gd name="connsiteY2" fmla="*/ 82659 h 529495"/>
                <a:gd name="connsiteX3" fmla="*/ 166747 w 468969"/>
                <a:gd name="connsiteY3" fmla="*/ 497194 h 529495"/>
                <a:gd name="connsiteX4" fmla="*/ 0 w 468969"/>
                <a:gd name="connsiteY4" fmla="*/ 529495 h 529495"/>
                <a:gd name="connsiteX0" fmla="*/ 0 w 542946"/>
                <a:gd name="connsiteY0" fmla="*/ 531692 h 531692"/>
                <a:gd name="connsiteX1" fmla="*/ 300563 w 542946"/>
                <a:gd name="connsiteY1" fmla="*/ 2197 h 531692"/>
                <a:gd name="connsiteX2" fmla="*/ 542946 w 542946"/>
                <a:gd name="connsiteY2" fmla="*/ 46116 h 531692"/>
                <a:gd name="connsiteX3" fmla="*/ 166747 w 542946"/>
                <a:gd name="connsiteY3" fmla="*/ 499391 h 531692"/>
                <a:gd name="connsiteX4" fmla="*/ 0 w 542946"/>
                <a:gd name="connsiteY4" fmla="*/ 531692 h 531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2946" h="531692">
                  <a:moveTo>
                    <a:pt x="0" y="531692"/>
                  </a:moveTo>
                  <a:cubicBezTo>
                    <a:pt x="130487" y="293761"/>
                    <a:pt x="90477" y="245761"/>
                    <a:pt x="300563" y="2197"/>
                  </a:cubicBezTo>
                  <a:cubicBezTo>
                    <a:pt x="432429" y="64300"/>
                    <a:pt x="386656" y="0"/>
                    <a:pt x="542946" y="46116"/>
                  </a:cubicBezTo>
                  <a:cubicBezTo>
                    <a:pt x="407587" y="191199"/>
                    <a:pt x="343869" y="346848"/>
                    <a:pt x="166747" y="499391"/>
                  </a:cubicBezTo>
                  <a:lnTo>
                    <a:pt x="0" y="53169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2" name="Полилиния 121"/>
            <p:cNvSpPr/>
            <p:nvPr/>
          </p:nvSpPr>
          <p:spPr>
            <a:xfrm rot="1952823">
              <a:off x="3825914" y="2715143"/>
              <a:ext cx="1016078" cy="59231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347" h="592317">
                  <a:moveTo>
                    <a:pt x="1184821" y="580889"/>
                  </a:moveTo>
                  <a:cubicBezTo>
                    <a:pt x="819206" y="592317"/>
                    <a:pt x="0" y="294124"/>
                    <a:pt x="174389" y="84938"/>
                  </a:cubicBezTo>
                  <a:cubicBezTo>
                    <a:pt x="308797" y="126830"/>
                    <a:pt x="62659" y="0"/>
                    <a:pt x="248366" y="46198"/>
                  </a:cubicBezTo>
                  <a:cubicBezTo>
                    <a:pt x="399700" y="115370"/>
                    <a:pt x="1115584" y="172635"/>
                    <a:pt x="1238347" y="382011"/>
                  </a:cubicBezTo>
                  <a:lnTo>
                    <a:pt x="1184821" y="580889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3" name="Полилиния 122"/>
            <p:cNvSpPr/>
            <p:nvPr/>
          </p:nvSpPr>
          <p:spPr>
            <a:xfrm rot="1952823">
              <a:off x="4017155" y="2628378"/>
              <a:ext cx="1018299" cy="60138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61 w 1307723"/>
                <a:gd name="connsiteY0" fmla="*/ 863667 h 863667"/>
                <a:gd name="connsiteX1" fmla="*/ 210087 w 1307723"/>
                <a:gd name="connsiteY1" fmla="*/ 349415 h 863667"/>
                <a:gd name="connsiteX2" fmla="*/ 1166673 w 1307723"/>
                <a:gd name="connsiteY2" fmla="*/ 46198 h 863667"/>
                <a:gd name="connsiteX3" fmla="*/ 1185109 w 1307723"/>
                <a:gd name="connsiteY3" fmla="*/ 839505 h 863667"/>
                <a:gd name="connsiteX4" fmla="*/ 1073761 w 1307723"/>
                <a:gd name="connsiteY4" fmla="*/ 863667 h 863667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69895"/>
                <a:gd name="connsiteY0" fmla="*/ 637929 h 637929"/>
                <a:gd name="connsiteX1" fmla="*/ 210086 w 1369895"/>
                <a:gd name="connsiteY1" fmla="*/ 123677 h 637929"/>
                <a:gd name="connsiteX2" fmla="*/ 358039 w 1369895"/>
                <a:gd name="connsiteY2" fmla="*/ 46198 h 637929"/>
                <a:gd name="connsiteX3" fmla="*/ 1247281 w 1369895"/>
                <a:gd name="connsiteY3" fmla="*/ 520190 h 637929"/>
                <a:gd name="connsiteX4" fmla="*/ 1073760 w 1369895"/>
                <a:gd name="connsiteY4" fmla="*/ 637929 h 637929"/>
                <a:gd name="connsiteX0" fmla="*/ 1073760 w 1247281"/>
                <a:gd name="connsiteY0" fmla="*/ 637929 h 637929"/>
                <a:gd name="connsiteX1" fmla="*/ 210086 w 1247281"/>
                <a:gd name="connsiteY1" fmla="*/ 123677 h 637929"/>
                <a:gd name="connsiteX2" fmla="*/ 358039 w 1247281"/>
                <a:gd name="connsiteY2" fmla="*/ 46198 h 637929"/>
                <a:gd name="connsiteX3" fmla="*/ 1247281 w 1247281"/>
                <a:gd name="connsiteY3" fmla="*/ 520190 h 637929"/>
                <a:gd name="connsiteX4" fmla="*/ 1073760 w 1247281"/>
                <a:gd name="connsiteY4" fmla="*/ 637929 h 63792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7281" h="599189">
                  <a:moveTo>
                    <a:pt x="1073760" y="599189"/>
                  </a:moveTo>
                  <a:cubicBezTo>
                    <a:pt x="873756" y="420792"/>
                    <a:pt x="0" y="328501"/>
                    <a:pt x="210086" y="84937"/>
                  </a:cubicBezTo>
                  <a:cubicBezTo>
                    <a:pt x="257869" y="218547"/>
                    <a:pt x="98355" y="0"/>
                    <a:pt x="284062" y="46198"/>
                  </a:cubicBezTo>
                  <a:cubicBezTo>
                    <a:pt x="517576" y="134134"/>
                    <a:pt x="1011608" y="260762"/>
                    <a:pt x="1247281" y="481450"/>
                  </a:cubicBezTo>
                  <a:lnTo>
                    <a:pt x="1073760" y="59918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4" name="Полилиния 123"/>
            <p:cNvSpPr/>
            <p:nvPr/>
          </p:nvSpPr>
          <p:spPr>
            <a:xfrm rot="1952823">
              <a:off x="4960024" y="4226782"/>
              <a:ext cx="955441" cy="419386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414009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044522" y="242413"/>
                    <a:pt x="1065469" y="296283"/>
                  </a:cubicBezTo>
                  <a:cubicBezTo>
                    <a:pt x="761705" y="414009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5" name="Полилиния 124"/>
            <p:cNvSpPr/>
            <p:nvPr/>
          </p:nvSpPr>
          <p:spPr>
            <a:xfrm rot="1952823">
              <a:off x="4620591" y="4187220"/>
              <a:ext cx="647439" cy="86250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288" h="858741">
                  <a:moveTo>
                    <a:pt x="147955" y="0"/>
                  </a:moveTo>
                  <a:cubicBezTo>
                    <a:pt x="416023" y="65641"/>
                    <a:pt x="791287" y="636614"/>
                    <a:pt x="687763" y="827829"/>
                  </a:cubicBezTo>
                  <a:cubicBezTo>
                    <a:pt x="380850" y="858741"/>
                    <a:pt x="94428" y="198877"/>
                    <a:pt x="0" y="77479"/>
                  </a:cubicBezTo>
                  <a:lnTo>
                    <a:pt x="14795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6" name="Полилиния 125"/>
            <p:cNvSpPr/>
            <p:nvPr/>
          </p:nvSpPr>
          <p:spPr>
            <a:xfrm rot="1952823">
              <a:off x="3558294" y="3206021"/>
              <a:ext cx="1018299" cy="33234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74132 w 1238347"/>
                <a:gd name="connsiteY0" fmla="*/ 495649 h 507077"/>
                <a:gd name="connsiteX1" fmla="*/ 174389 w 1238347"/>
                <a:gd name="connsiteY1" fmla="*/ 84938 h 507077"/>
                <a:gd name="connsiteX2" fmla="*/ 248366 w 1238347"/>
                <a:gd name="connsiteY2" fmla="*/ 46198 h 507077"/>
                <a:gd name="connsiteX3" fmla="*/ 1238347 w 1238347"/>
                <a:gd name="connsiteY3" fmla="*/ 382011 h 507077"/>
                <a:gd name="connsiteX4" fmla="*/ 1174132 w 1238347"/>
                <a:gd name="connsiteY4" fmla="*/ 495649 h 507077"/>
                <a:gd name="connsiteX0" fmla="*/ 1174132 w 1200896"/>
                <a:gd name="connsiteY0" fmla="*/ 495649 h 507077"/>
                <a:gd name="connsiteX1" fmla="*/ 174389 w 1200896"/>
                <a:gd name="connsiteY1" fmla="*/ 84938 h 507077"/>
                <a:gd name="connsiteX2" fmla="*/ 248366 w 1200896"/>
                <a:gd name="connsiteY2" fmla="*/ 46198 h 507077"/>
                <a:gd name="connsiteX3" fmla="*/ 1200896 w 1200896"/>
                <a:gd name="connsiteY3" fmla="*/ 396211 h 507077"/>
                <a:gd name="connsiteX4" fmla="*/ 1174132 w 1200896"/>
                <a:gd name="connsiteY4" fmla="*/ 495649 h 507077"/>
                <a:gd name="connsiteX0" fmla="*/ 1244658 w 1271422"/>
                <a:gd name="connsiteY0" fmla="*/ 495649 h 667338"/>
                <a:gd name="connsiteX1" fmla="*/ 174389 w 1271422"/>
                <a:gd name="connsiteY1" fmla="*/ 458152 h 667338"/>
                <a:gd name="connsiteX2" fmla="*/ 318892 w 1271422"/>
                <a:gd name="connsiteY2" fmla="*/ 46198 h 667338"/>
                <a:gd name="connsiteX3" fmla="*/ 1271422 w 1271422"/>
                <a:gd name="connsiteY3" fmla="*/ 396211 h 667338"/>
                <a:gd name="connsiteX4" fmla="*/ 1244658 w 1271422"/>
                <a:gd name="connsiteY4" fmla="*/ 495649 h 667338"/>
                <a:gd name="connsiteX0" fmla="*/ 1244658 w 1271422"/>
                <a:gd name="connsiteY0" fmla="*/ 105687 h 277376"/>
                <a:gd name="connsiteX1" fmla="*/ 174389 w 1271422"/>
                <a:gd name="connsiteY1" fmla="*/ 68190 h 277376"/>
                <a:gd name="connsiteX2" fmla="*/ 1271422 w 1271422"/>
                <a:gd name="connsiteY2" fmla="*/ 6249 h 277376"/>
                <a:gd name="connsiteX3" fmla="*/ 1244658 w 1271422"/>
                <a:gd name="connsiteY3" fmla="*/ 105687 h 277376"/>
                <a:gd name="connsiteX0" fmla="*/ 1170682 w 1197446"/>
                <a:gd name="connsiteY0" fmla="*/ 105687 h 238637"/>
                <a:gd name="connsiteX1" fmla="*/ 174389 w 1197446"/>
                <a:gd name="connsiteY1" fmla="*/ 29451 h 238637"/>
                <a:gd name="connsiteX2" fmla="*/ 1197446 w 1197446"/>
                <a:gd name="connsiteY2" fmla="*/ 6249 h 238637"/>
                <a:gd name="connsiteX3" fmla="*/ 1170682 w 1197446"/>
                <a:gd name="connsiteY3" fmla="*/ 105687 h 238637"/>
                <a:gd name="connsiteX0" fmla="*/ 1170682 w 1197446"/>
                <a:gd name="connsiteY0" fmla="*/ 105687 h 238638"/>
                <a:gd name="connsiteX1" fmla="*/ 174389 w 1197446"/>
                <a:gd name="connsiteY1" fmla="*/ 29452 h 238638"/>
                <a:gd name="connsiteX2" fmla="*/ 1197446 w 1197446"/>
                <a:gd name="connsiteY2" fmla="*/ 6249 h 238638"/>
                <a:gd name="connsiteX3" fmla="*/ 1170682 w 1197446"/>
                <a:gd name="connsiteY3" fmla="*/ 105687 h 238638"/>
                <a:gd name="connsiteX0" fmla="*/ 1170682 w 1197446"/>
                <a:gd name="connsiteY0" fmla="*/ 197239 h 330190"/>
                <a:gd name="connsiteX1" fmla="*/ 174389 w 1197446"/>
                <a:gd name="connsiteY1" fmla="*/ 121004 h 330190"/>
                <a:gd name="connsiteX2" fmla="*/ 1197446 w 1197446"/>
                <a:gd name="connsiteY2" fmla="*/ 97801 h 330190"/>
                <a:gd name="connsiteX3" fmla="*/ 1170682 w 1197446"/>
                <a:gd name="connsiteY3" fmla="*/ 197239 h 330190"/>
                <a:gd name="connsiteX0" fmla="*/ 1170682 w 1224209"/>
                <a:gd name="connsiteY0" fmla="*/ 205126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2 w 1224209"/>
                <a:gd name="connsiteY3" fmla="*/ 205126 h 338077"/>
                <a:gd name="connsiteX0" fmla="*/ 1170683 w 1224209"/>
                <a:gd name="connsiteY0" fmla="*/ 205127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3 w 1224209"/>
                <a:gd name="connsiteY3" fmla="*/ 205127 h 338077"/>
                <a:gd name="connsiteX0" fmla="*/ 1170683 w 1271423"/>
                <a:gd name="connsiteY0" fmla="*/ 197240 h 330190"/>
                <a:gd name="connsiteX1" fmla="*/ 174389 w 1271423"/>
                <a:gd name="connsiteY1" fmla="*/ 121004 h 330190"/>
                <a:gd name="connsiteX2" fmla="*/ 1271424 w 1271423"/>
                <a:gd name="connsiteY2" fmla="*/ 59062 h 330190"/>
                <a:gd name="connsiteX3" fmla="*/ 1170683 w 1271423"/>
                <a:gd name="connsiteY3" fmla="*/ 197240 h 330190"/>
                <a:gd name="connsiteX0" fmla="*/ 1244660 w 1271424"/>
                <a:gd name="connsiteY0" fmla="*/ 158500 h 330190"/>
                <a:gd name="connsiteX1" fmla="*/ 174389 w 1271424"/>
                <a:gd name="connsiteY1" fmla="*/ 121004 h 330190"/>
                <a:gd name="connsiteX2" fmla="*/ 1271424 w 1271424"/>
                <a:gd name="connsiteY2" fmla="*/ 59062 h 330190"/>
                <a:gd name="connsiteX3" fmla="*/ 1244660 w 1271424"/>
                <a:gd name="connsiteY3" fmla="*/ 158500 h 330190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660" h="338077">
                  <a:moveTo>
                    <a:pt x="1244660" y="166387"/>
                  </a:moveTo>
                  <a:cubicBezTo>
                    <a:pt x="838820" y="286032"/>
                    <a:pt x="0" y="338077"/>
                    <a:pt x="174389" y="128891"/>
                  </a:cubicBezTo>
                  <a:cubicBezTo>
                    <a:pt x="435988" y="97540"/>
                    <a:pt x="1045831" y="0"/>
                    <a:pt x="1224209" y="6249"/>
                  </a:cubicBezTo>
                  <a:lnTo>
                    <a:pt x="1244660" y="16638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7" name="Полилиния 126"/>
            <p:cNvSpPr/>
            <p:nvPr/>
          </p:nvSpPr>
          <p:spPr>
            <a:xfrm rot="1952823">
              <a:off x="3671438" y="3459234"/>
              <a:ext cx="678866" cy="83876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356047 h 726614"/>
                <a:gd name="connsiteX1" fmla="*/ 174389 w 1298187"/>
                <a:gd name="connsiteY1" fmla="*/ 517428 h 726614"/>
                <a:gd name="connsiteX2" fmla="*/ 201152 w 1298187"/>
                <a:gd name="connsiteY2" fmla="*/ 417989 h 726614"/>
                <a:gd name="connsiteX3" fmla="*/ 1100580 w 1298187"/>
                <a:gd name="connsiteY3" fmla="*/ 0 h 726614"/>
                <a:gd name="connsiteX4" fmla="*/ 1298187 w 1298187"/>
                <a:gd name="connsiteY4" fmla="*/ 356047 h 726614"/>
                <a:gd name="connsiteX0" fmla="*/ 1128659 w 1128659"/>
                <a:gd name="connsiteY0" fmla="*/ 356047 h 938819"/>
                <a:gd name="connsiteX1" fmla="*/ 353373 w 1128659"/>
                <a:gd name="connsiteY1" fmla="*/ 729633 h 938819"/>
                <a:gd name="connsiteX2" fmla="*/ 31624 w 1128659"/>
                <a:gd name="connsiteY2" fmla="*/ 417989 h 938819"/>
                <a:gd name="connsiteX3" fmla="*/ 931052 w 1128659"/>
                <a:gd name="connsiteY3" fmla="*/ 0 h 938819"/>
                <a:gd name="connsiteX4" fmla="*/ 1128659 w 1128659"/>
                <a:gd name="connsiteY4" fmla="*/ 356047 h 938819"/>
                <a:gd name="connsiteX0" fmla="*/ 1128658 w 1128658"/>
                <a:gd name="connsiteY0" fmla="*/ 356047 h 938819"/>
                <a:gd name="connsiteX1" fmla="*/ 353372 w 1128658"/>
                <a:gd name="connsiteY1" fmla="*/ 729633 h 938819"/>
                <a:gd name="connsiteX2" fmla="*/ 31623 w 1128658"/>
                <a:gd name="connsiteY2" fmla="*/ 417989 h 938819"/>
                <a:gd name="connsiteX3" fmla="*/ 931051 w 1128658"/>
                <a:gd name="connsiteY3" fmla="*/ 0 h 938819"/>
                <a:gd name="connsiteX4" fmla="*/ 1128658 w 1128658"/>
                <a:gd name="connsiteY4" fmla="*/ 356047 h 938819"/>
                <a:gd name="connsiteX0" fmla="*/ 1128658 w 1128658"/>
                <a:gd name="connsiteY0" fmla="*/ 356047 h 768617"/>
                <a:gd name="connsiteX1" fmla="*/ 353372 w 1128658"/>
                <a:gd name="connsiteY1" fmla="*/ 729633 h 768617"/>
                <a:gd name="connsiteX2" fmla="*/ 31623 w 1128658"/>
                <a:gd name="connsiteY2" fmla="*/ 417989 h 768617"/>
                <a:gd name="connsiteX3" fmla="*/ 931051 w 1128658"/>
                <a:gd name="connsiteY3" fmla="*/ 0 h 768617"/>
                <a:gd name="connsiteX4" fmla="*/ 1128658 w 1128658"/>
                <a:gd name="connsiteY4" fmla="*/ 356047 h 768617"/>
                <a:gd name="connsiteX0" fmla="*/ 1128658 w 1128658"/>
                <a:gd name="connsiteY0" fmla="*/ 356047 h 829317"/>
                <a:gd name="connsiteX1" fmla="*/ 400586 w 1128658"/>
                <a:gd name="connsiteY1" fmla="*/ 790333 h 829317"/>
                <a:gd name="connsiteX2" fmla="*/ 31623 w 1128658"/>
                <a:gd name="connsiteY2" fmla="*/ 417989 h 829317"/>
                <a:gd name="connsiteX3" fmla="*/ 931051 w 1128658"/>
                <a:gd name="connsiteY3" fmla="*/ 0 h 829317"/>
                <a:gd name="connsiteX4" fmla="*/ 1128658 w 1128658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95995 w 895995"/>
                <a:gd name="connsiteY0" fmla="*/ 356047 h 768617"/>
                <a:gd name="connsiteX1" fmla="*/ 120708 w 895995"/>
                <a:gd name="connsiteY1" fmla="*/ 729633 h 768617"/>
                <a:gd name="connsiteX2" fmla="*/ 100256 w 895995"/>
                <a:gd name="connsiteY2" fmla="*/ 569496 h 768617"/>
                <a:gd name="connsiteX3" fmla="*/ 698388 w 895995"/>
                <a:gd name="connsiteY3" fmla="*/ 0 h 768617"/>
                <a:gd name="connsiteX4" fmla="*/ 895995 w 895995"/>
                <a:gd name="connsiteY4" fmla="*/ 356047 h 768617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2638" h="836592">
                  <a:moveTo>
                    <a:pt x="832638" y="177575"/>
                  </a:moveTo>
                  <a:cubicBezTo>
                    <a:pt x="492908" y="711289"/>
                    <a:pt x="362058" y="722951"/>
                    <a:pt x="160530" y="785809"/>
                  </a:cubicBezTo>
                  <a:cubicBezTo>
                    <a:pt x="0" y="836592"/>
                    <a:pt x="94314" y="678701"/>
                    <a:pt x="140078" y="625672"/>
                  </a:cubicBezTo>
                  <a:cubicBezTo>
                    <a:pt x="230511" y="507118"/>
                    <a:pt x="473543" y="187217"/>
                    <a:pt x="664232" y="94916"/>
                  </a:cubicBezTo>
                  <a:cubicBezTo>
                    <a:pt x="763921" y="0"/>
                    <a:pt x="708756" y="28877"/>
                    <a:pt x="738210" y="56176"/>
                  </a:cubicBezTo>
                  <a:lnTo>
                    <a:pt x="832638" y="17757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8" name="Полилиния 127"/>
            <p:cNvSpPr/>
            <p:nvPr/>
          </p:nvSpPr>
          <p:spPr>
            <a:xfrm rot="1952823">
              <a:off x="3451433" y="3364279"/>
              <a:ext cx="1062302" cy="49059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8187" h="491966">
                  <a:moveTo>
                    <a:pt x="1298187" y="121399"/>
                  </a:moveTo>
                  <a:cubicBezTo>
                    <a:pt x="803976" y="347960"/>
                    <a:pt x="0" y="491966"/>
                    <a:pt x="174389" y="282780"/>
                  </a:cubicBezTo>
                  <a:cubicBezTo>
                    <a:pt x="200046" y="201106"/>
                    <a:pt x="169529" y="217634"/>
                    <a:pt x="201152" y="183341"/>
                  </a:cubicBezTo>
                  <a:cubicBezTo>
                    <a:pt x="416737" y="165141"/>
                    <a:pt x="886171" y="22960"/>
                    <a:pt x="1203758" y="0"/>
                  </a:cubicBezTo>
                  <a:lnTo>
                    <a:pt x="1298187" y="12139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9" name="Полилиния 128"/>
            <p:cNvSpPr/>
            <p:nvPr/>
          </p:nvSpPr>
          <p:spPr>
            <a:xfrm rot="1952823">
              <a:off x="3904010" y="3767834"/>
              <a:ext cx="509152" cy="81503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0517" h="820083">
                  <a:moveTo>
                    <a:pt x="550917" y="82660"/>
                  </a:moveTo>
                  <a:cubicBezTo>
                    <a:pt x="620517" y="225654"/>
                    <a:pt x="271932" y="604296"/>
                    <a:pt x="168408" y="795511"/>
                  </a:cubicBezTo>
                  <a:cubicBezTo>
                    <a:pt x="51316" y="748847"/>
                    <a:pt x="77898" y="820083"/>
                    <a:pt x="0" y="712853"/>
                  </a:cubicBezTo>
                  <a:cubicBezTo>
                    <a:pt x="4906" y="526646"/>
                    <a:pt x="303110" y="105541"/>
                    <a:pt x="382513" y="0"/>
                  </a:cubicBezTo>
                  <a:lnTo>
                    <a:pt x="550917" y="8266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0" name="Полилиния 129"/>
            <p:cNvSpPr/>
            <p:nvPr/>
          </p:nvSpPr>
          <p:spPr>
            <a:xfrm rot="1952823">
              <a:off x="3966868" y="3823227"/>
              <a:ext cx="515435" cy="933721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828" h="932648">
                  <a:moveTo>
                    <a:pt x="557228" y="0"/>
                  </a:moveTo>
                  <a:cubicBezTo>
                    <a:pt x="626828" y="142994"/>
                    <a:pt x="298694" y="681775"/>
                    <a:pt x="195170" y="872990"/>
                  </a:cubicBezTo>
                  <a:cubicBezTo>
                    <a:pt x="140971" y="932648"/>
                    <a:pt x="181426" y="835707"/>
                    <a:pt x="0" y="889772"/>
                  </a:cubicBezTo>
                  <a:cubicBezTo>
                    <a:pt x="65283" y="656766"/>
                    <a:pt x="329872" y="183021"/>
                    <a:pt x="409275" y="77480"/>
                  </a:cubicBezTo>
                  <a:lnTo>
                    <a:pt x="55722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1" name="Полилиния 130"/>
            <p:cNvSpPr/>
            <p:nvPr/>
          </p:nvSpPr>
          <p:spPr>
            <a:xfrm rot="1952823">
              <a:off x="4186873" y="3949833"/>
              <a:ext cx="458861" cy="997025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2277" h="1002470">
                  <a:moveTo>
                    <a:pt x="464241" y="0"/>
                  </a:moveTo>
                  <a:cubicBezTo>
                    <a:pt x="562277" y="360356"/>
                    <a:pt x="399830" y="656764"/>
                    <a:pt x="227250" y="942812"/>
                  </a:cubicBezTo>
                  <a:cubicBezTo>
                    <a:pt x="173051" y="1002470"/>
                    <a:pt x="213507" y="905527"/>
                    <a:pt x="32081" y="959592"/>
                  </a:cubicBezTo>
                  <a:cubicBezTo>
                    <a:pt x="0" y="703348"/>
                    <a:pt x="236885" y="183021"/>
                    <a:pt x="316288" y="77480"/>
                  </a:cubicBezTo>
                  <a:lnTo>
                    <a:pt x="464241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 rot="1952823">
              <a:off x="4488591" y="4116002"/>
              <a:ext cx="528007" cy="90207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84963 w 562277"/>
                <a:gd name="connsiteY3" fmla="*/ 40932 h 1002470"/>
                <a:gd name="connsiteX4" fmla="*/ 464241 w 562277"/>
                <a:gd name="connsiteY4" fmla="*/ 0 h 1002470"/>
                <a:gd name="connsiteX0" fmla="*/ 232918 w 399831"/>
                <a:gd name="connsiteY0" fmla="*/ 0 h 1039018"/>
                <a:gd name="connsiteX1" fmla="*/ 227250 w 399831"/>
                <a:gd name="connsiteY1" fmla="*/ 979360 h 1039018"/>
                <a:gd name="connsiteX2" fmla="*/ 32081 w 399831"/>
                <a:gd name="connsiteY2" fmla="*/ 996140 h 1039018"/>
                <a:gd name="connsiteX3" fmla="*/ 84963 w 399831"/>
                <a:gd name="connsiteY3" fmla="*/ 77480 h 1039018"/>
                <a:gd name="connsiteX4" fmla="*/ 232918 w 399831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549407"/>
                <a:gd name="connsiteY0" fmla="*/ 0 h 921047"/>
                <a:gd name="connsiteX1" fmla="*/ 376827 w 549407"/>
                <a:gd name="connsiteY1" fmla="*/ 861389 h 921047"/>
                <a:gd name="connsiteX2" fmla="*/ 161208 w 549407"/>
                <a:gd name="connsiteY2" fmla="*/ 718031 h 921047"/>
                <a:gd name="connsiteX3" fmla="*/ 79403 w 549407"/>
                <a:gd name="connsiteY3" fmla="*/ 77480 h 921047"/>
                <a:gd name="connsiteX4" fmla="*/ 227358 w 549407"/>
                <a:gd name="connsiteY4" fmla="*/ 0 h 921047"/>
                <a:gd name="connsiteX0" fmla="*/ 227358 w 566329"/>
                <a:gd name="connsiteY0" fmla="*/ 0 h 921047"/>
                <a:gd name="connsiteX1" fmla="*/ 376827 w 566329"/>
                <a:gd name="connsiteY1" fmla="*/ 861389 h 921047"/>
                <a:gd name="connsiteX2" fmla="*/ 161208 w 566329"/>
                <a:gd name="connsiteY2" fmla="*/ 718031 h 921047"/>
                <a:gd name="connsiteX3" fmla="*/ 79403 w 566329"/>
                <a:gd name="connsiteY3" fmla="*/ 77480 h 921047"/>
                <a:gd name="connsiteX4" fmla="*/ 227358 w 566329"/>
                <a:gd name="connsiteY4" fmla="*/ 0 h 921047"/>
                <a:gd name="connsiteX0" fmla="*/ 227358 w 593094"/>
                <a:gd name="connsiteY0" fmla="*/ 0 h 821609"/>
                <a:gd name="connsiteX1" fmla="*/ 403591 w 593094"/>
                <a:gd name="connsiteY1" fmla="*/ 761951 h 821609"/>
                <a:gd name="connsiteX2" fmla="*/ 161208 w 593094"/>
                <a:gd name="connsiteY2" fmla="*/ 718031 h 821609"/>
                <a:gd name="connsiteX3" fmla="*/ 79403 w 593094"/>
                <a:gd name="connsiteY3" fmla="*/ 77480 h 821609"/>
                <a:gd name="connsiteX4" fmla="*/ 227358 w 593094"/>
                <a:gd name="connsiteY4" fmla="*/ 0 h 821609"/>
                <a:gd name="connsiteX0" fmla="*/ 227358 w 593094"/>
                <a:gd name="connsiteY0" fmla="*/ 0 h 900707"/>
                <a:gd name="connsiteX1" fmla="*/ 403591 w 593094"/>
                <a:gd name="connsiteY1" fmla="*/ 761951 h 900707"/>
                <a:gd name="connsiteX2" fmla="*/ 161208 w 593094"/>
                <a:gd name="connsiteY2" fmla="*/ 718031 h 900707"/>
                <a:gd name="connsiteX3" fmla="*/ 79403 w 593094"/>
                <a:gd name="connsiteY3" fmla="*/ 77480 h 900707"/>
                <a:gd name="connsiteX4" fmla="*/ 227358 w 593094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8981" h="900707">
                  <a:moveTo>
                    <a:pt x="227358" y="0"/>
                  </a:moveTo>
                  <a:cubicBezTo>
                    <a:pt x="260989" y="370064"/>
                    <a:pt x="638981" y="865886"/>
                    <a:pt x="403591" y="761951"/>
                  </a:cubicBezTo>
                  <a:cubicBezTo>
                    <a:pt x="264976" y="900707"/>
                    <a:pt x="342634" y="663966"/>
                    <a:pt x="161208" y="718031"/>
                  </a:cubicBezTo>
                  <a:cubicBezTo>
                    <a:pt x="39276" y="456644"/>
                    <a:pt x="0" y="183021"/>
                    <a:pt x="79403" y="77480"/>
                  </a:cubicBezTo>
                  <a:lnTo>
                    <a:pt x="22735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3" name="Полилиния 132"/>
            <p:cNvSpPr/>
            <p:nvPr/>
          </p:nvSpPr>
          <p:spPr>
            <a:xfrm rot="1952823">
              <a:off x="5286886" y="2691681"/>
              <a:ext cx="276575" cy="90207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219571 w 779438"/>
                <a:gd name="connsiteY0" fmla="*/ 794248 h 815268"/>
                <a:gd name="connsiteX1" fmla="*/ 210087 w 779438"/>
                <a:gd name="connsiteY1" fmla="*/ 0 h 815268"/>
                <a:gd name="connsiteX2" fmla="*/ 779438 w 779438"/>
                <a:gd name="connsiteY2" fmla="*/ 163114 h 815268"/>
                <a:gd name="connsiteX3" fmla="*/ 349713 w 779438"/>
                <a:gd name="connsiteY3" fmla="*/ 815268 h 815268"/>
                <a:gd name="connsiteX4" fmla="*/ 219571 w 779438"/>
                <a:gd name="connsiteY4" fmla="*/ 794248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-1 w 588286"/>
                <a:gd name="connsiteY0" fmla="*/ 778731 h 815268"/>
                <a:gd name="connsiteX1" fmla="*/ 18935 w 588286"/>
                <a:gd name="connsiteY1" fmla="*/ 0 h 815268"/>
                <a:gd name="connsiteX2" fmla="*/ 588286 w 588286"/>
                <a:gd name="connsiteY2" fmla="*/ 163114 h 815268"/>
                <a:gd name="connsiteX3" fmla="*/ 158561 w 588286"/>
                <a:gd name="connsiteY3" fmla="*/ 815268 h 815268"/>
                <a:gd name="connsiteX4" fmla="*/ -1 w 588286"/>
                <a:gd name="connsiteY4" fmla="*/ 778731 h 815268"/>
                <a:gd name="connsiteX0" fmla="*/ 0 w 335685"/>
                <a:gd name="connsiteY0" fmla="*/ 880367 h 916904"/>
                <a:gd name="connsiteX1" fmla="*/ 18936 w 335685"/>
                <a:gd name="connsiteY1" fmla="*/ 101636 h 916904"/>
                <a:gd name="connsiteX2" fmla="*/ 288083 w 335685"/>
                <a:gd name="connsiteY2" fmla="*/ 46116 h 916904"/>
                <a:gd name="connsiteX3" fmla="*/ 158562 w 335685"/>
                <a:gd name="connsiteY3" fmla="*/ 916904 h 916904"/>
                <a:gd name="connsiteX4" fmla="*/ 0 w 335685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298312"/>
                <a:gd name="connsiteY0" fmla="*/ 880367 h 902327"/>
                <a:gd name="connsiteX1" fmla="*/ 18936 w 298312"/>
                <a:gd name="connsiteY1" fmla="*/ 101636 h 902327"/>
                <a:gd name="connsiteX2" fmla="*/ 288083 w 298312"/>
                <a:gd name="connsiteY2" fmla="*/ 46116 h 902327"/>
                <a:gd name="connsiteX3" fmla="*/ 121190 w 298312"/>
                <a:gd name="connsiteY3" fmla="*/ 902327 h 902327"/>
                <a:gd name="connsiteX4" fmla="*/ 0 w 298312"/>
                <a:gd name="connsiteY4" fmla="*/ 880367 h 902327"/>
                <a:gd name="connsiteX0" fmla="*/ 0 w 288083"/>
                <a:gd name="connsiteY0" fmla="*/ 880367 h 902327"/>
                <a:gd name="connsiteX1" fmla="*/ 18936 w 288083"/>
                <a:gd name="connsiteY1" fmla="*/ 101636 h 902327"/>
                <a:gd name="connsiteX2" fmla="*/ 288083 w 288083"/>
                <a:gd name="connsiteY2" fmla="*/ 46116 h 902327"/>
                <a:gd name="connsiteX3" fmla="*/ 121190 w 288083"/>
                <a:gd name="connsiteY3" fmla="*/ 902327 h 902327"/>
                <a:gd name="connsiteX4" fmla="*/ 0 w 288083"/>
                <a:gd name="connsiteY4" fmla="*/ 880367 h 902327"/>
                <a:gd name="connsiteX0" fmla="*/ 0 w 338998"/>
                <a:gd name="connsiteY0" fmla="*/ 880367 h 902327"/>
                <a:gd name="connsiteX1" fmla="*/ 18936 w 338998"/>
                <a:gd name="connsiteY1" fmla="*/ 101636 h 902327"/>
                <a:gd name="connsiteX2" fmla="*/ 288083 w 338998"/>
                <a:gd name="connsiteY2" fmla="*/ 46116 h 902327"/>
                <a:gd name="connsiteX3" fmla="*/ 121190 w 338998"/>
                <a:gd name="connsiteY3" fmla="*/ 902327 h 902327"/>
                <a:gd name="connsiteX4" fmla="*/ 0 w 338998"/>
                <a:gd name="connsiteY4" fmla="*/ 880367 h 90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98" h="902327">
                  <a:moveTo>
                    <a:pt x="0" y="880367"/>
                  </a:moveTo>
                  <a:cubicBezTo>
                    <a:pt x="1326" y="644951"/>
                    <a:pt x="38162" y="354663"/>
                    <a:pt x="18936" y="101636"/>
                  </a:cubicBezTo>
                  <a:cubicBezTo>
                    <a:pt x="90691" y="50949"/>
                    <a:pt x="131793" y="0"/>
                    <a:pt x="288083" y="46116"/>
                  </a:cubicBezTo>
                  <a:cubicBezTo>
                    <a:pt x="241639" y="311130"/>
                    <a:pt x="338998" y="446722"/>
                    <a:pt x="121190" y="902327"/>
                  </a:cubicBezTo>
                  <a:lnTo>
                    <a:pt x="0" y="8803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4" name="Полилиния 133"/>
            <p:cNvSpPr/>
            <p:nvPr/>
          </p:nvSpPr>
          <p:spPr>
            <a:xfrm rot="1952823">
              <a:off x="5293173" y="2960719"/>
              <a:ext cx="458861" cy="73590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867" h="734812">
                  <a:moveTo>
                    <a:pt x="0" y="713792"/>
                  </a:moveTo>
                  <a:cubicBezTo>
                    <a:pt x="130487" y="475861"/>
                    <a:pt x="181375" y="243564"/>
                    <a:pt x="391461" y="0"/>
                  </a:cubicBezTo>
                  <a:cubicBezTo>
                    <a:pt x="523327" y="62103"/>
                    <a:pt x="403577" y="36542"/>
                    <a:pt x="559867" y="82658"/>
                  </a:cubicBezTo>
                  <a:cubicBezTo>
                    <a:pt x="466039" y="300188"/>
                    <a:pt x="307264" y="582269"/>
                    <a:pt x="130142" y="734812"/>
                  </a:cubicBezTo>
                  <a:lnTo>
                    <a:pt x="0" y="713792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5" name="Полилиния 134"/>
            <p:cNvSpPr/>
            <p:nvPr/>
          </p:nvSpPr>
          <p:spPr>
            <a:xfrm rot="1952823">
              <a:off x="5016598" y="4147653"/>
              <a:ext cx="955441" cy="395645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398805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116990" y="303902"/>
                    <a:pt x="1137937" y="357772"/>
                  </a:cubicBezTo>
                  <a:cubicBezTo>
                    <a:pt x="935763" y="398805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6" name="Полилиния 135"/>
            <p:cNvSpPr/>
            <p:nvPr/>
          </p:nvSpPr>
          <p:spPr>
            <a:xfrm rot="1952823">
              <a:off x="4802881" y="4203046"/>
              <a:ext cx="729152" cy="727986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9240" h="729896">
                  <a:moveTo>
                    <a:pt x="26763" y="0"/>
                  </a:moveTo>
                  <a:cubicBezTo>
                    <a:pt x="139033" y="55105"/>
                    <a:pt x="178706" y="42176"/>
                    <a:pt x="437551" y="126577"/>
                  </a:cubicBezTo>
                  <a:cubicBezTo>
                    <a:pt x="761360" y="340762"/>
                    <a:pt x="735916" y="440187"/>
                    <a:pt x="889240" y="573430"/>
                  </a:cubicBezTo>
                  <a:cubicBezTo>
                    <a:pt x="806749" y="678497"/>
                    <a:pt x="794317" y="558300"/>
                    <a:pt x="815264" y="612170"/>
                  </a:cubicBezTo>
                  <a:cubicBezTo>
                    <a:pt x="511500" y="729896"/>
                    <a:pt x="121759" y="190393"/>
                    <a:pt x="0" y="99438"/>
                  </a:cubicBezTo>
                  <a:lnTo>
                    <a:pt x="26763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7" name="Полилиния 136"/>
            <p:cNvSpPr/>
            <p:nvPr/>
          </p:nvSpPr>
          <p:spPr>
            <a:xfrm rot="1952823">
              <a:off x="4212016" y="3997311"/>
              <a:ext cx="414863" cy="68050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34341 w 603941"/>
                <a:gd name="connsiteY0" fmla="*/ 69820 h 855168"/>
                <a:gd name="connsiteX1" fmla="*/ 195170 w 603941"/>
                <a:gd name="connsiteY1" fmla="*/ 795510 h 855168"/>
                <a:gd name="connsiteX2" fmla="*/ 0 w 603941"/>
                <a:gd name="connsiteY2" fmla="*/ 812292 h 855168"/>
                <a:gd name="connsiteX3" fmla="*/ 409275 w 603941"/>
                <a:gd name="connsiteY3" fmla="*/ 0 h 855168"/>
                <a:gd name="connsiteX4" fmla="*/ 534341 w 603941"/>
                <a:gd name="connsiteY4" fmla="*/ 69820 h 855168"/>
                <a:gd name="connsiteX0" fmla="*/ 534341 w 603941"/>
                <a:gd name="connsiteY0" fmla="*/ 21960 h 807308"/>
                <a:gd name="connsiteX1" fmla="*/ 195170 w 603941"/>
                <a:gd name="connsiteY1" fmla="*/ 747650 h 807308"/>
                <a:gd name="connsiteX2" fmla="*/ 0 w 603941"/>
                <a:gd name="connsiteY2" fmla="*/ 764432 h 807308"/>
                <a:gd name="connsiteX3" fmla="*/ 413149 w 603941"/>
                <a:gd name="connsiteY3" fmla="*/ 0 h 807308"/>
                <a:gd name="connsiteX4" fmla="*/ 534341 w 603941"/>
                <a:gd name="connsiteY4" fmla="*/ 21960 h 807308"/>
                <a:gd name="connsiteX0" fmla="*/ 534341 w 603941"/>
                <a:gd name="connsiteY0" fmla="*/ 21960 h 764432"/>
                <a:gd name="connsiteX1" fmla="*/ 400525 w 603941"/>
                <a:gd name="connsiteY1" fmla="*/ 519154 h 764432"/>
                <a:gd name="connsiteX2" fmla="*/ 0 w 603941"/>
                <a:gd name="connsiteY2" fmla="*/ 764432 h 764432"/>
                <a:gd name="connsiteX3" fmla="*/ 413149 w 603941"/>
                <a:gd name="connsiteY3" fmla="*/ 0 h 764432"/>
                <a:gd name="connsiteX4" fmla="*/ 534341 w 603941"/>
                <a:gd name="connsiteY4" fmla="*/ 21960 h 764432"/>
                <a:gd name="connsiteX0" fmla="*/ 429724 w 499324"/>
                <a:gd name="connsiteY0" fmla="*/ 21960 h 674112"/>
                <a:gd name="connsiteX1" fmla="*/ 295908 w 499324"/>
                <a:gd name="connsiteY1" fmla="*/ 519154 h 674112"/>
                <a:gd name="connsiteX2" fmla="*/ -1 w 499324"/>
                <a:gd name="connsiteY2" fmla="*/ 674112 h 674112"/>
                <a:gd name="connsiteX3" fmla="*/ 308532 w 499324"/>
                <a:gd name="connsiteY3" fmla="*/ 0 h 674112"/>
                <a:gd name="connsiteX4" fmla="*/ 429724 w 499324"/>
                <a:gd name="connsiteY4" fmla="*/ 21960 h 674112"/>
                <a:gd name="connsiteX0" fmla="*/ 429725 w 499325"/>
                <a:gd name="connsiteY0" fmla="*/ 21960 h 684326"/>
                <a:gd name="connsiteX1" fmla="*/ 295909 w 499325"/>
                <a:gd name="connsiteY1" fmla="*/ 519154 h 684326"/>
                <a:gd name="connsiteX2" fmla="*/ 0 w 499325"/>
                <a:gd name="connsiteY2" fmla="*/ 674112 h 684326"/>
                <a:gd name="connsiteX3" fmla="*/ 308533 w 499325"/>
                <a:gd name="connsiteY3" fmla="*/ 0 h 684326"/>
                <a:gd name="connsiteX4" fmla="*/ 429725 w 499325"/>
                <a:gd name="connsiteY4" fmla="*/ 21960 h 684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325" h="684326">
                  <a:moveTo>
                    <a:pt x="429725" y="21960"/>
                  </a:moveTo>
                  <a:cubicBezTo>
                    <a:pt x="499325" y="164954"/>
                    <a:pt x="399433" y="327939"/>
                    <a:pt x="295909" y="519154"/>
                  </a:cubicBezTo>
                  <a:cubicBezTo>
                    <a:pt x="241710" y="578812"/>
                    <a:pt x="133872" y="684326"/>
                    <a:pt x="0" y="674112"/>
                  </a:cubicBezTo>
                  <a:cubicBezTo>
                    <a:pt x="65283" y="441106"/>
                    <a:pt x="229130" y="105541"/>
                    <a:pt x="308533" y="0"/>
                  </a:cubicBezTo>
                  <a:lnTo>
                    <a:pt x="429725" y="2196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8" name="Овал 137"/>
            <p:cNvSpPr/>
            <p:nvPr/>
          </p:nvSpPr>
          <p:spPr>
            <a:xfrm>
              <a:off x="4355976" y="3356992"/>
              <a:ext cx="1008111" cy="864096"/>
            </a:xfrm>
            <a:prstGeom prst="ellipse">
              <a:avLst/>
            </a:prstGeom>
            <a:gradFill flip="none" rotWithShape="1">
              <a:gsLst>
                <a:gs pos="0">
                  <a:srgbClr val="FFFF00">
                    <a:shade val="30000"/>
                    <a:satMod val="115000"/>
                  </a:srgbClr>
                </a:gs>
                <a:gs pos="50000">
                  <a:srgbClr val="FFFF00">
                    <a:shade val="67500"/>
                    <a:satMod val="115000"/>
                  </a:srgbClr>
                </a:gs>
                <a:gs pos="100000">
                  <a:srgbClr val="FFFF00">
                    <a:shade val="100000"/>
                    <a:satMod val="115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glow rad="101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0" name="Группа 50"/>
          <p:cNvGrpSpPr>
            <a:grpSpLocks/>
          </p:cNvGrpSpPr>
          <p:nvPr/>
        </p:nvGrpSpPr>
        <p:grpSpPr bwMode="auto">
          <a:xfrm rot="9793042">
            <a:off x="85725" y="5507038"/>
            <a:ext cx="1041400" cy="746125"/>
            <a:chOff x="3451433" y="2533423"/>
            <a:chExt cx="2564605" cy="2516300"/>
          </a:xfrm>
        </p:grpSpPr>
        <p:sp>
          <p:nvSpPr>
            <p:cNvPr id="97" name="Полилиния 96"/>
            <p:cNvSpPr/>
            <p:nvPr/>
          </p:nvSpPr>
          <p:spPr>
            <a:xfrm rot="1952823">
              <a:off x="5276706" y="4005736"/>
              <a:ext cx="817078" cy="256984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6294" h="253604">
                  <a:moveTo>
                    <a:pt x="0" y="72301"/>
                  </a:moveTo>
                  <a:lnTo>
                    <a:pt x="464313" y="0"/>
                  </a:lnTo>
                  <a:cubicBezTo>
                    <a:pt x="917117" y="34458"/>
                    <a:pt x="996294" y="18960"/>
                    <a:pt x="996292" y="148537"/>
                  </a:cubicBezTo>
                  <a:cubicBezTo>
                    <a:pt x="913801" y="253604"/>
                    <a:pt x="901367" y="133406"/>
                    <a:pt x="922314" y="187276"/>
                  </a:cubicBezTo>
                  <a:cubicBezTo>
                    <a:pt x="737776" y="204184"/>
                    <a:pt x="300070" y="221992"/>
                    <a:pt x="20450" y="232439"/>
                  </a:cubicBezTo>
                  <a:lnTo>
                    <a:pt x="0" y="7230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98" name="Полилиния 97"/>
            <p:cNvSpPr/>
            <p:nvPr/>
          </p:nvSpPr>
          <p:spPr>
            <a:xfrm rot="1952823">
              <a:off x="5284389" y="3441721"/>
              <a:ext cx="711522" cy="626396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9692" h="630194">
                  <a:moveTo>
                    <a:pt x="0" y="508795"/>
                  </a:moveTo>
                  <a:lnTo>
                    <a:pt x="645345" y="0"/>
                  </a:lnTo>
                  <a:cubicBezTo>
                    <a:pt x="857346" y="5985"/>
                    <a:pt x="869691" y="17805"/>
                    <a:pt x="860964" y="143357"/>
                  </a:cubicBezTo>
                  <a:cubicBezTo>
                    <a:pt x="708616" y="297271"/>
                    <a:pt x="250253" y="562831"/>
                    <a:pt x="94430" y="630194"/>
                  </a:cubicBezTo>
                  <a:lnTo>
                    <a:pt x="0" y="508795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99" name="Полилиния 98"/>
            <p:cNvSpPr/>
            <p:nvPr/>
          </p:nvSpPr>
          <p:spPr>
            <a:xfrm rot="1952823">
              <a:off x="4872242" y="2688297"/>
              <a:ext cx="488684" cy="86196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3519" h="863667">
                  <a:moveTo>
                    <a:pt x="359557" y="863667"/>
                  </a:moveTo>
                  <a:cubicBezTo>
                    <a:pt x="159553" y="685270"/>
                    <a:pt x="0" y="245843"/>
                    <a:pt x="210086" y="2279"/>
                  </a:cubicBezTo>
                  <a:cubicBezTo>
                    <a:pt x="257869" y="135889"/>
                    <a:pt x="266762" y="0"/>
                    <a:pt x="452469" y="46198"/>
                  </a:cubicBezTo>
                  <a:cubicBezTo>
                    <a:pt x="297858" y="285123"/>
                    <a:pt x="593519" y="550873"/>
                    <a:pt x="470905" y="839505"/>
                  </a:cubicBezTo>
                  <a:lnTo>
                    <a:pt x="359557" y="8636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0" name="Полилиния 99"/>
            <p:cNvSpPr/>
            <p:nvPr/>
          </p:nvSpPr>
          <p:spPr>
            <a:xfrm rot="1952823">
              <a:off x="5064079" y="3070128"/>
              <a:ext cx="445678" cy="53538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13792"/>
                <a:gd name="connsiteX1" fmla="*/ 391461 w 559867"/>
                <a:gd name="connsiteY1" fmla="*/ 0 h 713792"/>
                <a:gd name="connsiteX2" fmla="*/ 559867 w 559867"/>
                <a:gd name="connsiteY2" fmla="*/ 82658 h 713792"/>
                <a:gd name="connsiteX3" fmla="*/ 240726 w 559867"/>
                <a:gd name="connsiteY3" fmla="*/ 642753 h 713792"/>
                <a:gd name="connsiteX4" fmla="*/ 0 w 559867"/>
                <a:gd name="connsiteY4" fmla="*/ 713792 h 713792"/>
                <a:gd name="connsiteX0" fmla="*/ 0 w 542948"/>
                <a:gd name="connsiteY0" fmla="*/ 713792 h 713792"/>
                <a:gd name="connsiteX1" fmla="*/ 391461 w 542948"/>
                <a:gd name="connsiteY1" fmla="*/ 0 h 713792"/>
                <a:gd name="connsiteX2" fmla="*/ 542948 w 542948"/>
                <a:gd name="connsiteY2" fmla="*/ 228216 h 713792"/>
                <a:gd name="connsiteX3" fmla="*/ 240726 w 542948"/>
                <a:gd name="connsiteY3" fmla="*/ 642753 h 713792"/>
                <a:gd name="connsiteX4" fmla="*/ 0 w 542948"/>
                <a:gd name="connsiteY4" fmla="*/ 713792 h 713792"/>
                <a:gd name="connsiteX0" fmla="*/ 0 w 542948"/>
                <a:gd name="connsiteY0" fmla="*/ 531692 h 531692"/>
                <a:gd name="connsiteX1" fmla="*/ 226586 w 542948"/>
                <a:gd name="connsiteY1" fmla="*/ 40937 h 531692"/>
                <a:gd name="connsiteX2" fmla="*/ 542948 w 542948"/>
                <a:gd name="connsiteY2" fmla="*/ 46116 h 531692"/>
                <a:gd name="connsiteX3" fmla="*/ 240726 w 542948"/>
                <a:gd name="connsiteY3" fmla="*/ 460653 h 531692"/>
                <a:gd name="connsiteX4" fmla="*/ 0 w 542948"/>
                <a:gd name="connsiteY4" fmla="*/ 531692 h 53169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93510 w 468969"/>
                <a:gd name="connsiteY3" fmla="*/ 361212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66747 w 468969"/>
                <a:gd name="connsiteY3" fmla="*/ 460651 h 492952"/>
                <a:gd name="connsiteX4" fmla="*/ 0 w 468969"/>
                <a:gd name="connsiteY4" fmla="*/ 492952 h 492952"/>
                <a:gd name="connsiteX0" fmla="*/ 0 w 468969"/>
                <a:gd name="connsiteY0" fmla="*/ 529495 h 529495"/>
                <a:gd name="connsiteX1" fmla="*/ 300563 w 468969"/>
                <a:gd name="connsiteY1" fmla="*/ 0 h 529495"/>
                <a:gd name="connsiteX2" fmla="*/ 468969 w 468969"/>
                <a:gd name="connsiteY2" fmla="*/ 82659 h 529495"/>
                <a:gd name="connsiteX3" fmla="*/ 166747 w 468969"/>
                <a:gd name="connsiteY3" fmla="*/ 497194 h 529495"/>
                <a:gd name="connsiteX4" fmla="*/ 0 w 468969"/>
                <a:gd name="connsiteY4" fmla="*/ 529495 h 529495"/>
                <a:gd name="connsiteX0" fmla="*/ 0 w 542946"/>
                <a:gd name="connsiteY0" fmla="*/ 531692 h 531692"/>
                <a:gd name="connsiteX1" fmla="*/ 300563 w 542946"/>
                <a:gd name="connsiteY1" fmla="*/ 2197 h 531692"/>
                <a:gd name="connsiteX2" fmla="*/ 542946 w 542946"/>
                <a:gd name="connsiteY2" fmla="*/ 46116 h 531692"/>
                <a:gd name="connsiteX3" fmla="*/ 166747 w 542946"/>
                <a:gd name="connsiteY3" fmla="*/ 499391 h 531692"/>
                <a:gd name="connsiteX4" fmla="*/ 0 w 542946"/>
                <a:gd name="connsiteY4" fmla="*/ 531692 h 531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2946" h="531692">
                  <a:moveTo>
                    <a:pt x="0" y="531692"/>
                  </a:moveTo>
                  <a:cubicBezTo>
                    <a:pt x="130487" y="293761"/>
                    <a:pt x="90477" y="245761"/>
                    <a:pt x="300563" y="2197"/>
                  </a:cubicBezTo>
                  <a:cubicBezTo>
                    <a:pt x="432429" y="64300"/>
                    <a:pt x="386656" y="0"/>
                    <a:pt x="542946" y="46116"/>
                  </a:cubicBezTo>
                  <a:cubicBezTo>
                    <a:pt x="407587" y="191199"/>
                    <a:pt x="343869" y="346848"/>
                    <a:pt x="166747" y="499391"/>
                  </a:cubicBezTo>
                  <a:lnTo>
                    <a:pt x="0" y="53169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1" name="Полилиния 100"/>
            <p:cNvSpPr/>
            <p:nvPr/>
          </p:nvSpPr>
          <p:spPr>
            <a:xfrm rot="1952823">
              <a:off x="3825914" y="2715143"/>
              <a:ext cx="1016078" cy="59231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347" h="592317">
                  <a:moveTo>
                    <a:pt x="1184821" y="580889"/>
                  </a:moveTo>
                  <a:cubicBezTo>
                    <a:pt x="819206" y="592317"/>
                    <a:pt x="0" y="294124"/>
                    <a:pt x="174389" y="84938"/>
                  </a:cubicBezTo>
                  <a:cubicBezTo>
                    <a:pt x="308797" y="126830"/>
                    <a:pt x="62659" y="0"/>
                    <a:pt x="248366" y="46198"/>
                  </a:cubicBezTo>
                  <a:cubicBezTo>
                    <a:pt x="399700" y="115370"/>
                    <a:pt x="1115584" y="172635"/>
                    <a:pt x="1238347" y="382011"/>
                  </a:cubicBezTo>
                  <a:lnTo>
                    <a:pt x="1184821" y="580889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2" name="Полилиния 101"/>
            <p:cNvSpPr/>
            <p:nvPr/>
          </p:nvSpPr>
          <p:spPr>
            <a:xfrm rot="1952823">
              <a:off x="4047935" y="2704259"/>
              <a:ext cx="1024278" cy="59962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61 w 1307723"/>
                <a:gd name="connsiteY0" fmla="*/ 863667 h 863667"/>
                <a:gd name="connsiteX1" fmla="*/ 210087 w 1307723"/>
                <a:gd name="connsiteY1" fmla="*/ 349415 h 863667"/>
                <a:gd name="connsiteX2" fmla="*/ 1166673 w 1307723"/>
                <a:gd name="connsiteY2" fmla="*/ 46198 h 863667"/>
                <a:gd name="connsiteX3" fmla="*/ 1185109 w 1307723"/>
                <a:gd name="connsiteY3" fmla="*/ 839505 h 863667"/>
                <a:gd name="connsiteX4" fmla="*/ 1073761 w 1307723"/>
                <a:gd name="connsiteY4" fmla="*/ 863667 h 863667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69895"/>
                <a:gd name="connsiteY0" fmla="*/ 637929 h 637929"/>
                <a:gd name="connsiteX1" fmla="*/ 210086 w 1369895"/>
                <a:gd name="connsiteY1" fmla="*/ 123677 h 637929"/>
                <a:gd name="connsiteX2" fmla="*/ 358039 w 1369895"/>
                <a:gd name="connsiteY2" fmla="*/ 46198 h 637929"/>
                <a:gd name="connsiteX3" fmla="*/ 1247281 w 1369895"/>
                <a:gd name="connsiteY3" fmla="*/ 520190 h 637929"/>
                <a:gd name="connsiteX4" fmla="*/ 1073760 w 1369895"/>
                <a:gd name="connsiteY4" fmla="*/ 637929 h 637929"/>
                <a:gd name="connsiteX0" fmla="*/ 1073760 w 1247281"/>
                <a:gd name="connsiteY0" fmla="*/ 637929 h 637929"/>
                <a:gd name="connsiteX1" fmla="*/ 210086 w 1247281"/>
                <a:gd name="connsiteY1" fmla="*/ 123677 h 637929"/>
                <a:gd name="connsiteX2" fmla="*/ 358039 w 1247281"/>
                <a:gd name="connsiteY2" fmla="*/ 46198 h 637929"/>
                <a:gd name="connsiteX3" fmla="*/ 1247281 w 1247281"/>
                <a:gd name="connsiteY3" fmla="*/ 520190 h 637929"/>
                <a:gd name="connsiteX4" fmla="*/ 1073760 w 1247281"/>
                <a:gd name="connsiteY4" fmla="*/ 637929 h 63792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7281" h="599189">
                  <a:moveTo>
                    <a:pt x="1073760" y="599189"/>
                  </a:moveTo>
                  <a:cubicBezTo>
                    <a:pt x="873756" y="420792"/>
                    <a:pt x="0" y="328501"/>
                    <a:pt x="210086" y="84937"/>
                  </a:cubicBezTo>
                  <a:cubicBezTo>
                    <a:pt x="257869" y="218547"/>
                    <a:pt x="98355" y="0"/>
                    <a:pt x="284062" y="46198"/>
                  </a:cubicBezTo>
                  <a:cubicBezTo>
                    <a:pt x="517576" y="134134"/>
                    <a:pt x="1011608" y="260762"/>
                    <a:pt x="1247281" y="481450"/>
                  </a:cubicBezTo>
                  <a:lnTo>
                    <a:pt x="1073760" y="59918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3" name="Полилиния 102"/>
            <p:cNvSpPr/>
            <p:nvPr/>
          </p:nvSpPr>
          <p:spPr>
            <a:xfrm rot="1952823">
              <a:off x="4985199" y="4375595"/>
              <a:ext cx="953908" cy="41224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414009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044522" y="242413"/>
                    <a:pt x="1065469" y="296283"/>
                  </a:cubicBezTo>
                  <a:cubicBezTo>
                    <a:pt x="761705" y="414009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4" name="Полилиния 103"/>
            <p:cNvSpPr/>
            <p:nvPr/>
          </p:nvSpPr>
          <p:spPr>
            <a:xfrm rot="1952823">
              <a:off x="4622182" y="4194947"/>
              <a:ext cx="648970" cy="85661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288" h="858741">
                  <a:moveTo>
                    <a:pt x="147955" y="0"/>
                  </a:moveTo>
                  <a:cubicBezTo>
                    <a:pt x="416023" y="65641"/>
                    <a:pt x="791287" y="636614"/>
                    <a:pt x="687763" y="827829"/>
                  </a:cubicBezTo>
                  <a:cubicBezTo>
                    <a:pt x="380850" y="858741"/>
                    <a:pt x="94428" y="198877"/>
                    <a:pt x="0" y="77479"/>
                  </a:cubicBezTo>
                  <a:lnTo>
                    <a:pt x="14795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5" name="Полилиния 104"/>
            <p:cNvSpPr/>
            <p:nvPr/>
          </p:nvSpPr>
          <p:spPr>
            <a:xfrm rot="1952823">
              <a:off x="3633115" y="3365093"/>
              <a:ext cx="1020370" cy="33729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74132 w 1238347"/>
                <a:gd name="connsiteY0" fmla="*/ 495649 h 507077"/>
                <a:gd name="connsiteX1" fmla="*/ 174389 w 1238347"/>
                <a:gd name="connsiteY1" fmla="*/ 84938 h 507077"/>
                <a:gd name="connsiteX2" fmla="*/ 248366 w 1238347"/>
                <a:gd name="connsiteY2" fmla="*/ 46198 h 507077"/>
                <a:gd name="connsiteX3" fmla="*/ 1238347 w 1238347"/>
                <a:gd name="connsiteY3" fmla="*/ 382011 h 507077"/>
                <a:gd name="connsiteX4" fmla="*/ 1174132 w 1238347"/>
                <a:gd name="connsiteY4" fmla="*/ 495649 h 507077"/>
                <a:gd name="connsiteX0" fmla="*/ 1174132 w 1200896"/>
                <a:gd name="connsiteY0" fmla="*/ 495649 h 507077"/>
                <a:gd name="connsiteX1" fmla="*/ 174389 w 1200896"/>
                <a:gd name="connsiteY1" fmla="*/ 84938 h 507077"/>
                <a:gd name="connsiteX2" fmla="*/ 248366 w 1200896"/>
                <a:gd name="connsiteY2" fmla="*/ 46198 h 507077"/>
                <a:gd name="connsiteX3" fmla="*/ 1200896 w 1200896"/>
                <a:gd name="connsiteY3" fmla="*/ 396211 h 507077"/>
                <a:gd name="connsiteX4" fmla="*/ 1174132 w 1200896"/>
                <a:gd name="connsiteY4" fmla="*/ 495649 h 507077"/>
                <a:gd name="connsiteX0" fmla="*/ 1244658 w 1271422"/>
                <a:gd name="connsiteY0" fmla="*/ 495649 h 667338"/>
                <a:gd name="connsiteX1" fmla="*/ 174389 w 1271422"/>
                <a:gd name="connsiteY1" fmla="*/ 458152 h 667338"/>
                <a:gd name="connsiteX2" fmla="*/ 318892 w 1271422"/>
                <a:gd name="connsiteY2" fmla="*/ 46198 h 667338"/>
                <a:gd name="connsiteX3" fmla="*/ 1271422 w 1271422"/>
                <a:gd name="connsiteY3" fmla="*/ 396211 h 667338"/>
                <a:gd name="connsiteX4" fmla="*/ 1244658 w 1271422"/>
                <a:gd name="connsiteY4" fmla="*/ 495649 h 667338"/>
                <a:gd name="connsiteX0" fmla="*/ 1244658 w 1271422"/>
                <a:gd name="connsiteY0" fmla="*/ 105687 h 277376"/>
                <a:gd name="connsiteX1" fmla="*/ 174389 w 1271422"/>
                <a:gd name="connsiteY1" fmla="*/ 68190 h 277376"/>
                <a:gd name="connsiteX2" fmla="*/ 1271422 w 1271422"/>
                <a:gd name="connsiteY2" fmla="*/ 6249 h 277376"/>
                <a:gd name="connsiteX3" fmla="*/ 1244658 w 1271422"/>
                <a:gd name="connsiteY3" fmla="*/ 105687 h 277376"/>
                <a:gd name="connsiteX0" fmla="*/ 1170682 w 1197446"/>
                <a:gd name="connsiteY0" fmla="*/ 105687 h 238637"/>
                <a:gd name="connsiteX1" fmla="*/ 174389 w 1197446"/>
                <a:gd name="connsiteY1" fmla="*/ 29451 h 238637"/>
                <a:gd name="connsiteX2" fmla="*/ 1197446 w 1197446"/>
                <a:gd name="connsiteY2" fmla="*/ 6249 h 238637"/>
                <a:gd name="connsiteX3" fmla="*/ 1170682 w 1197446"/>
                <a:gd name="connsiteY3" fmla="*/ 105687 h 238637"/>
                <a:gd name="connsiteX0" fmla="*/ 1170682 w 1197446"/>
                <a:gd name="connsiteY0" fmla="*/ 105687 h 238638"/>
                <a:gd name="connsiteX1" fmla="*/ 174389 w 1197446"/>
                <a:gd name="connsiteY1" fmla="*/ 29452 h 238638"/>
                <a:gd name="connsiteX2" fmla="*/ 1197446 w 1197446"/>
                <a:gd name="connsiteY2" fmla="*/ 6249 h 238638"/>
                <a:gd name="connsiteX3" fmla="*/ 1170682 w 1197446"/>
                <a:gd name="connsiteY3" fmla="*/ 105687 h 238638"/>
                <a:gd name="connsiteX0" fmla="*/ 1170682 w 1197446"/>
                <a:gd name="connsiteY0" fmla="*/ 197239 h 330190"/>
                <a:gd name="connsiteX1" fmla="*/ 174389 w 1197446"/>
                <a:gd name="connsiteY1" fmla="*/ 121004 h 330190"/>
                <a:gd name="connsiteX2" fmla="*/ 1197446 w 1197446"/>
                <a:gd name="connsiteY2" fmla="*/ 97801 h 330190"/>
                <a:gd name="connsiteX3" fmla="*/ 1170682 w 1197446"/>
                <a:gd name="connsiteY3" fmla="*/ 197239 h 330190"/>
                <a:gd name="connsiteX0" fmla="*/ 1170682 w 1224209"/>
                <a:gd name="connsiteY0" fmla="*/ 205126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2 w 1224209"/>
                <a:gd name="connsiteY3" fmla="*/ 205126 h 338077"/>
                <a:gd name="connsiteX0" fmla="*/ 1170683 w 1224209"/>
                <a:gd name="connsiteY0" fmla="*/ 205127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3 w 1224209"/>
                <a:gd name="connsiteY3" fmla="*/ 205127 h 338077"/>
                <a:gd name="connsiteX0" fmla="*/ 1170683 w 1271423"/>
                <a:gd name="connsiteY0" fmla="*/ 197240 h 330190"/>
                <a:gd name="connsiteX1" fmla="*/ 174389 w 1271423"/>
                <a:gd name="connsiteY1" fmla="*/ 121004 h 330190"/>
                <a:gd name="connsiteX2" fmla="*/ 1271424 w 1271423"/>
                <a:gd name="connsiteY2" fmla="*/ 59062 h 330190"/>
                <a:gd name="connsiteX3" fmla="*/ 1170683 w 1271423"/>
                <a:gd name="connsiteY3" fmla="*/ 197240 h 330190"/>
                <a:gd name="connsiteX0" fmla="*/ 1244660 w 1271424"/>
                <a:gd name="connsiteY0" fmla="*/ 158500 h 330190"/>
                <a:gd name="connsiteX1" fmla="*/ 174389 w 1271424"/>
                <a:gd name="connsiteY1" fmla="*/ 121004 h 330190"/>
                <a:gd name="connsiteX2" fmla="*/ 1271424 w 1271424"/>
                <a:gd name="connsiteY2" fmla="*/ 59062 h 330190"/>
                <a:gd name="connsiteX3" fmla="*/ 1244660 w 1271424"/>
                <a:gd name="connsiteY3" fmla="*/ 158500 h 330190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660" h="338077">
                  <a:moveTo>
                    <a:pt x="1244660" y="166387"/>
                  </a:moveTo>
                  <a:cubicBezTo>
                    <a:pt x="838820" y="286032"/>
                    <a:pt x="0" y="338077"/>
                    <a:pt x="174389" y="128891"/>
                  </a:cubicBezTo>
                  <a:cubicBezTo>
                    <a:pt x="435988" y="97540"/>
                    <a:pt x="1045831" y="0"/>
                    <a:pt x="1224209" y="6249"/>
                  </a:cubicBezTo>
                  <a:lnTo>
                    <a:pt x="1244660" y="16638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6" name="Полилиния 105"/>
            <p:cNvSpPr/>
            <p:nvPr/>
          </p:nvSpPr>
          <p:spPr>
            <a:xfrm rot="1952823">
              <a:off x="3686938" y="3613470"/>
              <a:ext cx="680246" cy="84055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356047 h 726614"/>
                <a:gd name="connsiteX1" fmla="*/ 174389 w 1298187"/>
                <a:gd name="connsiteY1" fmla="*/ 517428 h 726614"/>
                <a:gd name="connsiteX2" fmla="*/ 201152 w 1298187"/>
                <a:gd name="connsiteY2" fmla="*/ 417989 h 726614"/>
                <a:gd name="connsiteX3" fmla="*/ 1100580 w 1298187"/>
                <a:gd name="connsiteY3" fmla="*/ 0 h 726614"/>
                <a:gd name="connsiteX4" fmla="*/ 1298187 w 1298187"/>
                <a:gd name="connsiteY4" fmla="*/ 356047 h 726614"/>
                <a:gd name="connsiteX0" fmla="*/ 1128659 w 1128659"/>
                <a:gd name="connsiteY0" fmla="*/ 356047 h 938819"/>
                <a:gd name="connsiteX1" fmla="*/ 353373 w 1128659"/>
                <a:gd name="connsiteY1" fmla="*/ 729633 h 938819"/>
                <a:gd name="connsiteX2" fmla="*/ 31624 w 1128659"/>
                <a:gd name="connsiteY2" fmla="*/ 417989 h 938819"/>
                <a:gd name="connsiteX3" fmla="*/ 931052 w 1128659"/>
                <a:gd name="connsiteY3" fmla="*/ 0 h 938819"/>
                <a:gd name="connsiteX4" fmla="*/ 1128659 w 1128659"/>
                <a:gd name="connsiteY4" fmla="*/ 356047 h 938819"/>
                <a:gd name="connsiteX0" fmla="*/ 1128658 w 1128658"/>
                <a:gd name="connsiteY0" fmla="*/ 356047 h 938819"/>
                <a:gd name="connsiteX1" fmla="*/ 353372 w 1128658"/>
                <a:gd name="connsiteY1" fmla="*/ 729633 h 938819"/>
                <a:gd name="connsiteX2" fmla="*/ 31623 w 1128658"/>
                <a:gd name="connsiteY2" fmla="*/ 417989 h 938819"/>
                <a:gd name="connsiteX3" fmla="*/ 931051 w 1128658"/>
                <a:gd name="connsiteY3" fmla="*/ 0 h 938819"/>
                <a:gd name="connsiteX4" fmla="*/ 1128658 w 1128658"/>
                <a:gd name="connsiteY4" fmla="*/ 356047 h 938819"/>
                <a:gd name="connsiteX0" fmla="*/ 1128658 w 1128658"/>
                <a:gd name="connsiteY0" fmla="*/ 356047 h 768617"/>
                <a:gd name="connsiteX1" fmla="*/ 353372 w 1128658"/>
                <a:gd name="connsiteY1" fmla="*/ 729633 h 768617"/>
                <a:gd name="connsiteX2" fmla="*/ 31623 w 1128658"/>
                <a:gd name="connsiteY2" fmla="*/ 417989 h 768617"/>
                <a:gd name="connsiteX3" fmla="*/ 931051 w 1128658"/>
                <a:gd name="connsiteY3" fmla="*/ 0 h 768617"/>
                <a:gd name="connsiteX4" fmla="*/ 1128658 w 1128658"/>
                <a:gd name="connsiteY4" fmla="*/ 356047 h 768617"/>
                <a:gd name="connsiteX0" fmla="*/ 1128658 w 1128658"/>
                <a:gd name="connsiteY0" fmla="*/ 356047 h 829317"/>
                <a:gd name="connsiteX1" fmla="*/ 400586 w 1128658"/>
                <a:gd name="connsiteY1" fmla="*/ 790333 h 829317"/>
                <a:gd name="connsiteX2" fmla="*/ 31623 w 1128658"/>
                <a:gd name="connsiteY2" fmla="*/ 417989 h 829317"/>
                <a:gd name="connsiteX3" fmla="*/ 931051 w 1128658"/>
                <a:gd name="connsiteY3" fmla="*/ 0 h 829317"/>
                <a:gd name="connsiteX4" fmla="*/ 1128658 w 1128658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95995 w 895995"/>
                <a:gd name="connsiteY0" fmla="*/ 356047 h 768617"/>
                <a:gd name="connsiteX1" fmla="*/ 120708 w 895995"/>
                <a:gd name="connsiteY1" fmla="*/ 729633 h 768617"/>
                <a:gd name="connsiteX2" fmla="*/ 100256 w 895995"/>
                <a:gd name="connsiteY2" fmla="*/ 569496 h 768617"/>
                <a:gd name="connsiteX3" fmla="*/ 698388 w 895995"/>
                <a:gd name="connsiteY3" fmla="*/ 0 h 768617"/>
                <a:gd name="connsiteX4" fmla="*/ 895995 w 895995"/>
                <a:gd name="connsiteY4" fmla="*/ 356047 h 768617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2638" h="836592">
                  <a:moveTo>
                    <a:pt x="832638" y="177575"/>
                  </a:moveTo>
                  <a:cubicBezTo>
                    <a:pt x="492908" y="711289"/>
                    <a:pt x="362058" y="722951"/>
                    <a:pt x="160530" y="785809"/>
                  </a:cubicBezTo>
                  <a:cubicBezTo>
                    <a:pt x="0" y="836592"/>
                    <a:pt x="94314" y="678701"/>
                    <a:pt x="140078" y="625672"/>
                  </a:cubicBezTo>
                  <a:cubicBezTo>
                    <a:pt x="230511" y="507118"/>
                    <a:pt x="473543" y="187217"/>
                    <a:pt x="664232" y="94916"/>
                  </a:cubicBezTo>
                  <a:cubicBezTo>
                    <a:pt x="763921" y="0"/>
                    <a:pt x="708756" y="28877"/>
                    <a:pt x="738210" y="56176"/>
                  </a:cubicBezTo>
                  <a:lnTo>
                    <a:pt x="832638" y="17757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7" name="Полилиния 106"/>
            <p:cNvSpPr/>
            <p:nvPr/>
          </p:nvSpPr>
          <p:spPr>
            <a:xfrm rot="1952823">
              <a:off x="3482453" y="3438226"/>
              <a:ext cx="1063373" cy="49255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8187" h="491966">
                  <a:moveTo>
                    <a:pt x="1298187" y="121399"/>
                  </a:moveTo>
                  <a:cubicBezTo>
                    <a:pt x="803976" y="347960"/>
                    <a:pt x="0" y="491966"/>
                    <a:pt x="174389" y="282780"/>
                  </a:cubicBezTo>
                  <a:cubicBezTo>
                    <a:pt x="200046" y="201106"/>
                    <a:pt x="169529" y="217634"/>
                    <a:pt x="201152" y="183341"/>
                  </a:cubicBezTo>
                  <a:cubicBezTo>
                    <a:pt x="416737" y="165141"/>
                    <a:pt x="886171" y="22960"/>
                    <a:pt x="1203758" y="0"/>
                  </a:cubicBezTo>
                  <a:lnTo>
                    <a:pt x="1298187" y="12139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8" name="Полилиния 107"/>
            <p:cNvSpPr/>
            <p:nvPr/>
          </p:nvSpPr>
          <p:spPr>
            <a:xfrm rot="1952823">
              <a:off x="3975873" y="3926887"/>
              <a:ext cx="512140" cy="819134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0517" h="820083">
                  <a:moveTo>
                    <a:pt x="550917" y="82660"/>
                  </a:moveTo>
                  <a:cubicBezTo>
                    <a:pt x="620517" y="225654"/>
                    <a:pt x="271932" y="604296"/>
                    <a:pt x="168408" y="795511"/>
                  </a:cubicBezTo>
                  <a:cubicBezTo>
                    <a:pt x="51316" y="748847"/>
                    <a:pt x="77898" y="820083"/>
                    <a:pt x="0" y="712853"/>
                  </a:cubicBezTo>
                  <a:cubicBezTo>
                    <a:pt x="4906" y="526646"/>
                    <a:pt x="303110" y="105541"/>
                    <a:pt x="382513" y="0"/>
                  </a:cubicBezTo>
                  <a:lnTo>
                    <a:pt x="550917" y="8266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9" name="Полилиния 108"/>
            <p:cNvSpPr/>
            <p:nvPr/>
          </p:nvSpPr>
          <p:spPr>
            <a:xfrm rot="1952823">
              <a:off x="3967026" y="3837069"/>
              <a:ext cx="516049" cy="931566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828" h="932648">
                  <a:moveTo>
                    <a:pt x="557228" y="0"/>
                  </a:moveTo>
                  <a:cubicBezTo>
                    <a:pt x="626828" y="142994"/>
                    <a:pt x="298694" y="681775"/>
                    <a:pt x="195170" y="872990"/>
                  </a:cubicBezTo>
                  <a:cubicBezTo>
                    <a:pt x="140971" y="932648"/>
                    <a:pt x="181426" y="835707"/>
                    <a:pt x="0" y="889772"/>
                  </a:cubicBezTo>
                  <a:cubicBezTo>
                    <a:pt x="65283" y="656766"/>
                    <a:pt x="329872" y="183021"/>
                    <a:pt x="409275" y="77480"/>
                  </a:cubicBezTo>
                  <a:lnTo>
                    <a:pt x="55722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0" name="Полилиния 109"/>
            <p:cNvSpPr/>
            <p:nvPr/>
          </p:nvSpPr>
          <p:spPr>
            <a:xfrm rot="1952823">
              <a:off x="4197968" y="4101640"/>
              <a:ext cx="461316" cy="1001164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2277" h="1002470">
                  <a:moveTo>
                    <a:pt x="464241" y="0"/>
                  </a:moveTo>
                  <a:cubicBezTo>
                    <a:pt x="562277" y="360356"/>
                    <a:pt x="399830" y="656764"/>
                    <a:pt x="227250" y="942812"/>
                  </a:cubicBezTo>
                  <a:cubicBezTo>
                    <a:pt x="173051" y="1002470"/>
                    <a:pt x="213507" y="905527"/>
                    <a:pt x="32081" y="959592"/>
                  </a:cubicBezTo>
                  <a:cubicBezTo>
                    <a:pt x="0" y="703348"/>
                    <a:pt x="236885" y="183021"/>
                    <a:pt x="316288" y="77480"/>
                  </a:cubicBezTo>
                  <a:lnTo>
                    <a:pt x="464241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1" name="Полилиния 110"/>
            <p:cNvSpPr/>
            <p:nvPr/>
          </p:nvSpPr>
          <p:spPr>
            <a:xfrm rot="1952823">
              <a:off x="4497170" y="4135212"/>
              <a:ext cx="523867" cy="89944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84963 w 562277"/>
                <a:gd name="connsiteY3" fmla="*/ 40932 h 1002470"/>
                <a:gd name="connsiteX4" fmla="*/ 464241 w 562277"/>
                <a:gd name="connsiteY4" fmla="*/ 0 h 1002470"/>
                <a:gd name="connsiteX0" fmla="*/ 232918 w 399831"/>
                <a:gd name="connsiteY0" fmla="*/ 0 h 1039018"/>
                <a:gd name="connsiteX1" fmla="*/ 227250 w 399831"/>
                <a:gd name="connsiteY1" fmla="*/ 979360 h 1039018"/>
                <a:gd name="connsiteX2" fmla="*/ 32081 w 399831"/>
                <a:gd name="connsiteY2" fmla="*/ 996140 h 1039018"/>
                <a:gd name="connsiteX3" fmla="*/ 84963 w 399831"/>
                <a:gd name="connsiteY3" fmla="*/ 77480 h 1039018"/>
                <a:gd name="connsiteX4" fmla="*/ 232918 w 399831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549407"/>
                <a:gd name="connsiteY0" fmla="*/ 0 h 921047"/>
                <a:gd name="connsiteX1" fmla="*/ 376827 w 549407"/>
                <a:gd name="connsiteY1" fmla="*/ 861389 h 921047"/>
                <a:gd name="connsiteX2" fmla="*/ 161208 w 549407"/>
                <a:gd name="connsiteY2" fmla="*/ 718031 h 921047"/>
                <a:gd name="connsiteX3" fmla="*/ 79403 w 549407"/>
                <a:gd name="connsiteY3" fmla="*/ 77480 h 921047"/>
                <a:gd name="connsiteX4" fmla="*/ 227358 w 549407"/>
                <a:gd name="connsiteY4" fmla="*/ 0 h 921047"/>
                <a:gd name="connsiteX0" fmla="*/ 227358 w 566329"/>
                <a:gd name="connsiteY0" fmla="*/ 0 h 921047"/>
                <a:gd name="connsiteX1" fmla="*/ 376827 w 566329"/>
                <a:gd name="connsiteY1" fmla="*/ 861389 h 921047"/>
                <a:gd name="connsiteX2" fmla="*/ 161208 w 566329"/>
                <a:gd name="connsiteY2" fmla="*/ 718031 h 921047"/>
                <a:gd name="connsiteX3" fmla="*/ 79403 w 566329"/>
                <a:gd name="connsiteY3" fmla="*/ 77480 h 921047"/>
                <a:gd name="connsiteX4" fmla="*/ 227358 w 566329"/>
                <a:gd name="connsiteY4" fmla="*/ 0 h 921047"/>
                <a:gd name="connsiteX0" fmla="*/ 227358 w 593094"/>
                <a:gd name="connsiteY0" fmla="*/ 0 h 821609"/>
                <a:gd name="connsiteX1" fmla="*/ 403591 w 593094"/>
                <a:gd name="connsiteY1" fmla="*/ 761951 h 821609"/>
                <a:gd name="connsiteX2" fmla="*/ 161208 w 593094"/>
                <a:gd name="connsiteY2" fmla="*/ 718031 h 821609"/>
                <a:gd name="connsiteX3" fmla="*/ 79403 w 593094"/>
                <a:gd name="connsiteY3" fmla="*/ 77480 h 821609"/>
                <a:gd name="connsiteX4" fmla="*/ 227358 w 593094"/>
                <a:gd name="connsiteY4" fmla="*/ 0 h 821609"/>
                <a:gd name="connsiteX0" fmla="*/ 227358 w 593094"/>
                <a:gd name="connsiteY0" fmla="*/ 0 h 900707"/>
                <a:gd name="connsiteX1" fmla="*/ 403591 w 593094"/>
                <a:gd name="connsiteY1" fmla="*/ 761951 h 900707"/>
                <a:gd name="connsiteX2" fmla="*/ 161208 w 593094"/>
                <a:gd name="connsiteY2" fmla="*/ 718031 h 900707"/>
                <a:gd name="connsiteX3" fmla="*/ 79403 w 593094"/>
                <a:gd name="connsiteY3" fmla="*/ 77480 h 900707"/>
                <a:gd name="connsiteX4" fmla="*/ 227358 w 593094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8981" h="900707">
                  <a:moveTo>
                    <a:pt x="227358" y="0"/>
                  </a:moveTo>
                  <a:cubicBezTo>
                    <a:pt x="260989" y="370064"/>
                    <a:pt x="638981" y="865886"/>
                    <a:pt x="403591" y="761951"/>
                  </a:cubicBezTo>
                  <a:cubicBezTo>
                    <a:pt x="264976" y="900707"/>
                    <a:pt x="342634" y="663966"/>
                    <a:pt x="161208" y="718031"/>
                  </a:cubicBezTo>
                  <a:cubicBezTo>
                    <a:pt x="39276" y="456644"/>
                    <a:pt x="0" y="183021"/>
                    <a:pt x="79403" y="77480"/>
                  </a:cubicBezTo>
                  <a:lnTo>
                    <a:pt x="22735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2" name="Полилиния 111"/>
            <p:cNvSpPr/>
            <p:nvPr/>
          </p:nvSpPr>
          <p:spPr>
            <a:xfrm rot="1952823">
              <a:off x="5362550" y="2848155"/>
              <a:ext cx="277570" cy="90479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219571 w 779438"/>
                <a:gd name="connsiteY0" fmla="*/ 794248 h 815268"/>
                <a:gd name="connsiteX1" fmla="*/ 210087 w 779438"/>
                <a:gd name="connsiteY1" fmla="*/ 0 h 815268"/>
                <a:gd name="connsiteX2" fmla="*/ 779438 w 779438"/>
                <a:gd name="connsiteY2" fmla="*/ 163114 h 815268"/>
                <a:gd name="connsiteX3" fmla="*/ 349713 w 779438"/>
                <a:gd name="connsiteY3" fmla="*/ 815268 h 815268"/>
                <a:gd name="connsiteX4" fmla="*/ 219571 w 779438"/>
                <a:gd name="connsiteY4" fmla="*/ 794248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-1 w 588286"/>
                <a:gd name="connsiteY0" fmla="*/ 778731 h 815268"/>
                <a:gd name="connsiteX1" fmla="*/ 18935 w 588286"/>
                <a:gd name="connsiteY1" fmla="*/ 0 h 815268"/>
                <a:gd name="connsiteX2" fmla="*/ 588286 w 588286"/>
                <a:gd name="connsiteY2" fmla="*/ 163114 h 815268"/>
                <a:gd name="connsiteX3" fmla="*/ 158561 w 588286"/>
                <a:gd name="connsiteY3" fmla="*/ 815268 h 815268"/>
                <a:gd name="connsiteX4" fmla="*/ -1 w 588286"/>
                <a:gd name="connsiteY4" fmla="*/ 778731 h 815268"/>
                <a:gd name="connsiteX0" fmla="*/ 0 w 335685"/>
                <a:gd name="connsiteY0" fmla="*/ 880367 h 916904"/>
                <a:gd name="connsiteX1" fmla="*/ 18936 w 335685"/>
                <a:gd name="connsiteY1" fmla="*/ 101636 h 916904"/>
                <a:gd name="connsiteX2" fmla="*/ 288083 w 335685"/>
                <a:gd name="connsiteY2" fmla="*/ 46116 h 916904"/>
                <a:gd name="connsiteX3" fmla="*/ 158562 w 335685"/>
                <a:gd name="connsiteY3" fmla="*/ 916904 h 916904"/>
                <a:gd name="connsiteX4" fmla="*/ 0 w 335685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298312"/>
                <a:gd name="connsiteY0" fmla="*/ 880367 h 902327"/>
                <a:gd name="connsiteX1" fmla="*/ 18936 w 298312"/>
                <a:gd name="connsiteY1" fmla="*/ 101636 h 902327"/>
                <a:gd name="connsiteX2" fmla="*/ 288083 w 298312"/>
                <a:gd name="connsiteY2" fmla="*/ 46116 h 902327"/>
                <a:gd name="connsiteX3" fmla="*/ 121190 w 298312"/>
                <a:gd name="connsiteY3" fmla="*/ 902327 h 902327"/>
                <a:gd name="connsiteX4" fmla="*/ 0 w 298312"/>
                <a:gd name="connsiteY4" fmla="*/ 880367 h 902327"/>
                <a:gd name="connsiteX0" fmla="*/ 0 w 288083"/>
                <a:gd name="connsiteY0" fmla="*/ 880367 h 902327"/>
                <a:gd name="connsiteX1" fmla="*/ 18936 w 288083"/>
                <a:gd name="connsiteY1" fmla="*/ 101636 h 902327"/>
                <a:gd name="connsiteX2" fmla="*/ 288083 w 288083"/>
                <a:gd name="connsiteY2" fmla="*/ 46116 h 902327"/>
                <a:gd name="connsiteX3" fmla="*/ 121190 w 288083"/>
                <a:gd name="connsiteY3" fmla="*/ 902327 h 902327"/>
                <a:gd name="connsiteX4" fmla="*/ 0 w 288083"/>
                <a:gd name="connsiteY4" fmla="*/ 880367 h 902327"/>
                <a:gd name="connsiteX0" fmla="*/ 0 w 338998"/>
                <a:gd name="connsiteY0" fmla="*/ 880367 h 902327"/>
                <a:gd name="connsiteX1" fmla="*/ 18936 w 338998"/>
                <a:gd name="connsiteY1" fmla="*/ 101636 h 902327"/>
                <a:gd name="connsiteX2" fmla="*/ 288083 w 338998"/>
                <a:gd name="connsiteY2" fmla="*/ 46116 h 902327"/>
                <a:gd name="connsiteX3" fmla="*/ 121190 w 338998"/>
                <a:gd name="connsiteY3" fmla="*/ 902327 h 902327"/>
                <a:gd name="connsiteX4" fmla="*/ 0 w 338998"/>
                <a:gd name="connsiteY4" fmla="*/ 880367 h 90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98" h="902327">
                  <a:moveTo>
                    <a:pt x="0" y="880367"/>
                  </a:moveTo>
                  <a:cubicBezTo>
                    <a:pt x="1326" y="644951"/>
                    <a:pt x="38162" y="354663"/>
                    <a:pt x="18936" y="101636"/>
                  </a:cubicBezTo>
                  <a:cubicBezTo>
                    <a:pt x="90691" y="50949"/>
                    <a:pt x="131793" y="0"/>
                    <a:pt x="288083" y="46116"/>
                  </a:cubicBezTo>
                  <a:cubicBezTo>
                    <a:pt x="241639" y="311130"/>
                    <a:pt x="338998" y="446722"/>
                    <a:pt x="121190" y="902327"/>
                  </a:cubicBezTo>
                  <a:lnTo>
                    <a:pt x="0" y="8803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3" name="Полилиния 112"/>
            <p:cNvSpPr/>
            <p:nvPr/>
          </p:nvSpPr>
          <p:spPr>
            <a:xfrm rot="1952823">
              <a:off x="5372799" y="3109395"/>
              <a:ext cx="457408" cy="733476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867" h="734812">
                  <a:moveTo>
                    <a:pt x="0" y="713792"/>
                  </a:moveTo>
                  <a:cubicBezTo>
                    <a:pt x="130487" y="475861"/>
                    <a:pt x="181375" y="243564"/>
                    <a:pt x="391461" y="0"/>
                  </a:cubicBezTo>
                  <a:cubicBezTo>
                    <a:pt x="523327" y="62103"/>
                    <a:pt x="403577" y="36542"/>
                    <a:pt x="559867" y="82658"/>
                  </a:cubicBezTo>
                  <a:cubicBezTo>
                    <a:pt x="466039" y="300188"/>
                    <a:pt x="307264" y="582269"/>
                    <a:pt x="130142" y="734812"/>
                  </a:cubicBezTo>
                  <a:lnTo>
                    <a:pt x="0" y="713792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4" name="Полилиния 113"/>
            <p:cNvSpPr/>
            <p:nvPr/>
          </p:nvSpPr>
          <p:spPr>
            <a:xfrm rot="1952823">
              <a:off x="5035461" y="4301053"/>
              <a:ext cx="953908" cy="401536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398805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116990" y="303902"/>
                    <a:pt x="1137937" y="357772"/>
                  </a:cubicBezTo>
                  <a:cubicBezTo>
                    <a:pt x="935763" y="398805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5" name="Полилиния 114"/>
            <p:cNvSpPr/>
            <p:nvPr/>
          </p:nvSpPr>
          <p:spPr>
            <a:xfrm rot="1952823">
              <a:off x="4892657" y="4281609"/>
              <a:ext cx="731070" cy="728121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9240" h="729896">
                  <a:moveTo>
                    <a:pt x="26763" y="0"/>
                  </a:moveTo>
                  <a:cubicBezTo>
                    <a:pt x="139033" y="55105"/>
                    <a:pt x="178706" y="42176"/>
                    <a:pt x="437551" y="126577"/>
                  </a:cubicBezTo>
                  <a:cubicBezTo>
                    <a:pt x="761360" y="340762"/>
                    <a:pt x="735916" y="440187"/>
                    <a:pt x="889240" y="573430"/>
                  </a:cubicBezTo>
                  <a:cubicBezTo>
                    <a:pt x="806749" y="678497"/>
                    <a:pt x="794317" y="558300"/>
                    <a:pt x="815264" y="612170"/>
                  </a:cubicBezTo>
                  <a:cubicBezTo>
                    <a:pt x="511500" y="729896"/>
                    <a:pt x="121759" y="190393"/>
                    <a:pt x="0" y="99438"/>
                  </a:cubicBezTo>
                  <a:lnTo>
                    <a:pt x="26763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6" name="Полилиния 115"/>
            <p:cNvSpPr/>
            <p:nvPr/>
          </p:nvSpPr>
          <p:spPr>
            <a:xfrm rot="1952823">
              <a:off x="4300911" y="4065121"/>
              <a:ext cx="410494" cy="68529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34341 w 603941"/>
                <a:gd name="connsiteY0" fmla="*/ 69820 h 855168"/>
                <a:gd name="connsiteX1" fmla="*/ 195170 w 603941"/>
                <a:gd name="connsiteY1" fmla="*/ 795510 h 855168"/>
                <a:gd name="connsiteX2" fmla="*/ 0 w 603941"/>
                <a:gd name="connsiteY2" fmla="*/ 812292 h 855168"/>
                <a:gd name="connsiteX3" fmla="*/ 409275 w 603941"/>
                <a:gd name="connsiteY3" fmla="*/ 0 h 855168"/>
                <a:gd name="connsiteX4" fmla="*/ 534341 w 603941"/>
                <a:gd name="connsiteY4" fmla="*/ 69820 h 855168"/>
                <a:gd name="connsiteX0" fmla="*/ 534341 w 603941"/>
                <a:gd name="connsiteY0" fmla="*/ 21960 h 807308"/>
                <a:gd name="connsiteX1" fmla="*/ 195170 w 603941"/>
                <a:gd name="connsiteY1" fmla="*/ 747650 h 807308"/>
                <a:gd name="connsiteX2" fmla="*/ 0 w 603941"/>
                <a:gd name="connsiteY2" fmla="*/ 764432 h 807308"/>
                <a:gd name="connsiteX3" fmla="*/ 413149 w 603941"/>
                <a:gd name="connsiteY3" fmla="*/ 0 h 807308"/>
                <a:gd name="connsiteX4" fmla="*/ 534341 w 603941"/>
                <a:gd name="connsiteY4" fmla="*/ 21960 h 807308"/>
                <a:gd name="connsiteX0" fmla="*/ 534341 w 603941"/>
                <a:gd name="connsiteY0" fmla="*/ 21960 h 764432"/>
                <a:gd name="connsiteX1" fmla="*/ 400525 w 603941"/>
                <a:gd name="connsiteY1" fmla="*/ 519154 h 764432"/>
                <a:gd name="connsiteX2" fmla="*/ 0 w 603941"/>
                <a:gd name="connsiteY2" fmla="*/ 764432 h 764432"/>
                <a:gd name="connsiteX3" fmla="*/ 413149 w 603941"/>
                <a:gd name="connsiteY3" fmla="*/ 0 h 764432"/>
                <a:gd name="connsiteX4" fmla="*/ 534341 w 603941"/>
                <a:gd name="connsiteY4" fmla="*/ 21960 h 764432"/>
                <a:gd name="connsiteX0" fmla="*/ 429724 w 499324"/>
                <a:gd name="connsiteY0" fmla="*/ 21960 h 674112"/>
                <a:gd name="connsiteX1" fmla="*/ 295908 w 499324"/>
                <a:gd name="connsiteY1" fmla="*/ 519154 h 674112"/>
                <a:gd name="connsiteX2" fmla="*/ -1 w 499324"/>
                <a:gd name="connsiteY2" fmla="*/ 674112 h 674112"/>
                <a:gd name="connsiteX3" fmla="*/ 308532 w 499324"/>
                <a:gd name="connsiteY3" fmla="*/ 0 h 674112"/>
                <a:gd name="connsiteX4" fmla="*/ 429724 w 499324"/>
                <a:gd name="connsiteY4" fmla="*/ 21960 h 674112"/>
                <a:gd name="connsiteX0" fmla="*/ 429725 w 499325"/>
                <a:gd name="connsiteY0" fmla="*/ 21960 h 684326"/>
                <a:gd name="connsiteX1" fmla="*/ 295909 w 499325"/>
                <a:gd name="connsiteY1" fmla="*/ 519154 h 684326"/>
                <a:gd name="connsiteX2" fmla="*/ 0 w 499325"/>
                <a:gd name="connsiteY2" fmla="*/ 674112 h 684326"/>
                <a:gd name="connsiteX3" fmla="*/ 308533 w 499325"/>
                <a:gd name="connsiteY3" fmla="*/ 0 h 684326"/>
                <a:gd name="connsiteX4" fmla="*/ 429725 w 499325"/>
                <a:gd name="connsiteY4" fmla="*/ 21960 h 684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325" h="684326">
                  <a:moveTo>
                    <a:pt x="429725" y="21960"/>
                  </a:moveTo>
                  <a:cubicBezTo>
                    <a:pt x="499325" y="164954"/>
                    <a:pt x="399433" y="327939"/>
                    <a:pt x="295909" y="519154"/>
                  </a:cubicBezTo>
                  <a:cubicBezTo>
                    <a:pt x="241710" y="578812"/>
                    <a:pt x="133872" y="684326"/>
                    <a:pt x="0" y="674112"/>
                  </a:cubicBezTo>
                  <a:cubicBezTo>
                    <a:pt x="65283" y="441106"/>
                    <a:pt x="229130" y="105541"/>
                    <a:pt x="308533" y="0"/>
                  </a:cubicBezTo>
                  <a:lnTo>
                    <a:pt x="429725" y="2196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7" name="Овал 116"/>
            <p:cNvSpPr/>
            <p:nvPr/>
          </p:nvSpPr>
          <p:spPr>
            <a:xfrm>
              <a:off x="4355976" y="3356992"/>
              <a:ext cx="1008111" cy="864096"/>
            </a:xfrm>
            <a:prstGeom prst="ellipse">
              <a:avLst/>
            </a:prstGeom>
            <a:gradFill flip="none" rotWithShape="1">
              <a:gsLst>
                <a:gs pos="0">
                  <a:srgbClr val="FFFF00">
                    <a:shade val="30000"/>
                    <a:satMod val="115000"/>
                  </a:srgbClr>
                </a:gs>
                <a:gs pos="50000">
                  <a:srgbClr val="FFFF00">
                    <a:shade val="67500"/>
                    <a:satMod val="115000"/>
                  </a:srgbClr>
                </a:gs>
                <a:gs pos="100000">
                  <a:srgbClr val="FFFF00">
                    <a:shade val="100000"/>
                    <a:satMod val="115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glow rad="101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1" name="Группа 72"/>
          <p:cNvGrpSpPr>
            <a:grpSpLocks/>
          </p:cNvGrpSpPr>
          <p:nvPr/>
        </p:nvGrpSpPr>
        <p:grpSpPr bwMode="auto">
          <a:xfrm rot="9793042">
            <a:off x="4262438" y="6300788"/>
            <a:ext cx="741362" cy="460375"/>
            <a:chOff x="3451433" y="2533423"/>
            <a:chExt cx="2564605" cy="2516300"/>
          </a:xfrm>
        </p:grpSpPr>
        <p:sp>
          <p:nvSpPr>
            <p:cNvPr id="76" name="Полилиния 75"/>
            <p:cNvSpPr/>
            <p:nvPr/>
          </p:nvSpPr>
          <p:spPr>
            <a:xfrm rot="1952823">
              <a:off x="5217047" y="4158988"/>
              <a:ext cx="818260" cy="25163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6294" h="253604">
                  <a:moveTo>
                    <a:pt x="0" y="72301"/>
                  </a:moveTo>
                  <a:lnTo>
                    <a:pt x="464313" y="0"/>
                  </a:lnTo>
                  <a:cubicBezTo>
                    <a:pt x="917117" y="34458"/>
                    <a:pt x="996294" y="18960"/>
                    <a:pt x="996292" y="148537"/>
                  </a:cubicBezTo>
                  <a:cubicBezTo>
                    <a:pt x="913801" y="253604"/>
                    <a:pt x="901367" y="133406"/>
                    <a:pt x="922314" y="187276"/>
                  </a:cubicBezTo>
                  <a:cubicBezTo>
                    <a:pt x="737776" y="204184"/>
                    <a:pt x="300070" y="221992"/>
                    <a:pt x="20450" y="232439"/>
                  </a:cubicBezTo>
                  <a:lnTo>
                    <a:pt x="0" y="7230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77" name="Полилиния 76"/>
            <p:cNvSpPr/>
            <p:nvPr/>
          </p:nvSpPr>
          <p:spPr>
            <a:xfrm rot="1952823">
              <a:off x="5195861" y="3380113"/>
              <a:ext cx="713916" cy="62473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9692" h="630194">
                  <a:moveTo>
                    <a:pt x="0" y="508795"/>
                  </a:moveTo>
                  <a:lnTo>
                    <a:pt x="645345" y="0"/>
                  </a:lnTo>
                  <a:cubicBezTo>
                    <a:pt x="857346" y="5985"/>
                    <a:pt x="869691" y="17805"/>
                    <a:pt x="860964" y="143357"/>
                  </a:cubicBezTo>
                  <a:cubicBezTo>
                    <a:pt x="708616" y="297271"/>
                    <a:pt x="250253" y="562831"/>
                    <a:pt x="94430" y="630194"/>
                  </a:cubicBezTo>
                  <a:lnTo>
                    <a:pt x="0" y="508795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78" name="Полилиния 77"/>
            <p:cNvSpPr/>
            <p:nvPr/>
          </p:nvSpPr>
          <p:spPr>
            <a:xfrm rot="1952823">
              <a:off x="4806357" y="2537742"/>
              <a:ext cx="483266" cy="86769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3519" h="863667">
                  <a:moveTo>
                    <a:pt x="359557" y="863667"/>
                  </a:moveTo>
                  <a:cubicBezTo>
                    <a:pt x="159553" y="685270"/>
                    <a:pt x="0" y="245843"/>
                    <a:pt x="210086" y="2279"/>
                  </a:cubicBezTo>
                  <a:cubicBezTo>
                    <a:pt x="257869" y="135889"/>
                    <a:pt x="266762" y="0"/>
                    <a:pt x="452469" y="46198"/>
                  </a:cubicBezTo>
                  <a:cubicBezTo>
                    <a:pt x="297858" y="285123"/>
                    <a:pt x="593519" y="550873"/>
                    <a:pt x="470905" y="839505"/>
                  </a:cubicBezTo>
                  <a:lnTo>
                    <a:pt x="359557" y="8636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79" name="Полилиния 78"/>
            <p:cNvSpPr/>
            <p:nvPr/>
          </p:nvSpPr>
          <p:spPr>
            <a:xfrm rot="1952823">
              <a:off x="5075197" y="3247314"/>
              <a:ext cx="444823" cy="52929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13792"/>
                <a:gd name="connsiteX1" fmla="*/ 391461 w 559867"/>
                <a:gd name="connsiteY1" fmla="*/ 0 h 713792"/>
                <a:gd name="connsiteX2" fmla="*/ 559867 w 559867"/>
                <a:gd name="connsiteY2" fmla="*/ 82658 h 713792"/>
                <a:gd name="connsiteX3" fmla="*/ 240726 w 559867"/>
                <a:gd name="connsiteY3" fmla="*/ 642753 h 713792"/>
                <a:gd name="connsiteX4" fmla="*/ 0 w 559867"/>
                <a:gd name="connsiteY4" fmla="*/ 713792 h 713792"/>
                <a:gd name="connsiteX0" fmla="*/ 0 w 542948"/>
                <a:gd name="connsiteY0" fmla="*/ 713792 h 713792"/>
                <a:gd name="connsiteX1" fmla="*/ 391461 w 542948"/>
                <a:gd name="connsiteY1" fmla="*/ 0 h 713792"/>
                <a:gd name="connsiteX2" fmla="*/ 542948 w 542948"/>
                <a:gd name="connsiteY2" fmla="*/ 228216 h 713792"/>
                <a:gd name="connsiteX3" fmla="*/ 240726 w 542948"/>
                <a:gd name="connsiteY3" fmla="*/ 642753 h 713792"/>
                <a:gd name="connsiteX4" fmla="*/ 0 w 542948"/>
                <a:gd name="connsiteY4" fmla="*/ 713792 h 713792"/>
                <a:gd name="connsiteX0" fmla="*/ 0 w 542948"/>
                <a:gd name="connsiteY0" fmla="*/ 531692 h 531692"/>
                <a:gd name="connsiteX1" fmla="*/ 226586 w 542948"/>
                <a:gd name="connsiteY1" fmla="*/ 40937 h 531692"/>
                <a:gd name="connsiteX2" fmla="*/ 542948 w 542948"/>
                <a:gd name="connsiteY2" fmla="*/ 46116 h 531692"/>
                <a:gd name="connsiteX3" fmla="*/ 240726 w 542948"/>
                <a:gd name="connsiteY3" fmla="*/ 460653 h 531692"/>
                <a:gd name="connsiteX4" fmla="*/ 0 w 542948"/>
                <a:gd name="connsiteY4" fmla="*/ 531692 h 53169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93510 w 468969"/>
                <a:gd name="connsiteY3" fmla="*/ 361212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66747 w 468969"/>
                <a:gd name="connsiteY3" fmla="*/ 460651 h 492952"/>
                <a:gd name="connsiteX4" fmla="*/ 0 w 468969"/>
                <a:gd name="connsiteY4" fmla="*/ 492952 h 492952"/>
                <a:gd name="connsiteX0" fmla="*/ 0 w 468969"/>
                <a:gd name="connsiteY0" fmla="*/ 529495 h 529495"/>
                <a:gd name="connsiteX1" fmla="*/ 300563 w 468969"/>
                <a:gd name="connsiteY1" fmla="*/ 0 h 529495"/>
                <a:gd name="connsiteX2" fmla="*/ 468969 w 468969"/>
                <a:gd name="connsiteY2" fmla="*/ 82659 h 529495"/>
                <a:gd name="connsiteX3" fmla="*/ 166747 w 468969"/>
                <a:gd name="connsiteY3" fmla="*/ 497194 h 529495"/>
                <a:gd name="connsiteX4" fmla="*/ 0 w 468969"/>
                <a:gd name="connsiteY4" fmla="*/ 529495 h 529495"/>
                <a:gd name="connsiteX0" fmla="*/ 0 w 542946"/>
                <a:gd name="connsiteY0" fmla="*/ 531692 h 531692"/>
                <a:gd name="connsiteX1" fmla="*/ 300563 w 542946"/>
                <a:gd name="connsiteY1" fmla="*/ 2197 h 531692"/>
                <a:gd name="connsiteX2" fmla="*/ 542946 w 542946"/>
                <a:gd name="connsiteY2" fmla="*/ 46116 h 531692"/>
                <a:gd name="connsiteX3" fmla="*/ 166747 w 542946"/>
                <a:gd name="connsiteY3" fmla="*/ 499391 h 531692"/>
                <a:gd name="connsiteX4" fmla="*/ 0 w 542946"/>
                <a:gd name="connsiteY4" fmla="*/ 531692 h 531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2946" h="531692">
                  <a:moveTo>
                    <a:pt x="0" y="531692"/>
                  </a:moveTo>
                  <a:cubicBezTo>
                    <a:pt x="130487" y="293761"/>
                    <a:pt x="90477" y="245761"/>
                    <a:pt x="300563" y="2197"/>
                  </a:cubicBezTo>
                  <a:cubicBezTo>
                    <a:pt x="432429" y="64300"/>
                    <a:pt x="386656" y="0"/>
                    <a:pt x="542946" y="46116"/>
                  </a:cubicBezTo>
                  <a:cubicBezTo>
                    <a:pt x="407587" y="191199"/>
                    <a:pt x="343869" y="346848"/>
                    <a:pt x="166747" y="499391"/>
                  </a:cubicBezTo>
                  <a:lnTo>
                    <a:pt x="0" y="53169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0" name="Полилиния 79"/>
            <p:cNvSpPr/>
            <p:nvPr/>
          </p:nvSpPr>
          <p:spPr>
            <a:xfrm rot="1952823">
              <a:off x="3825914" y="2715143"/>
              <a:ext cx="1016078" cy="59231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347" h="592317">
                  <a:moveTo>
                    <a:pt x="1184821" y="580889"/>
                  </a:moveTo>
                  <a:cubicBezTo>
                    <a:pt x="819206" y="592317"/>
                    <a:pt x="0" y="294124"/>
                    <a:pt x="174389" y="84938"/>
                  </a:cubicBezTo>
                  <a:cubicBezTo>
                    <a:pt x="308797" y="126830"/>
                    <a:pt x="62659" y="0"/>
                    <a:pt x="248366" y="46198"/>
                  </a:cubicBezTo>
                  <a:cubicBezTo>
                    <a:pt x="399700" y="115370"/>
                    <a:pt x="1115584" y="172635"/>
                    <a:pt x="1238347" y="382011"/>
                  </a:cubicBezTo>
                  <a:lnTo>
                    <a:pt x="1184821" y="580889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1" name="Полилиния 80"/>
            <p:cNvSpPr/>
            <p:nvPr/>
          </p:nvSpPr>
          <p:spPr>
            <a:xfrm rot="1952823">
              <a:off x="3948772" y="2840427"/>
              <a:ext cx="1021449" cy="59870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61 w 1307723"/>
                <a:gd name="connsiteY0" fmla="*/ 863667 h 863667"/>
                <a:gd name="connsiteX1" fmla="*/ 210087 w 1307723"/>
                <a:gd name="connsiteY1" fmla="*/ 349415 h 863667"/>
                <a:gd name="connsiteX2" fmla="*/ 1166673 w 1307723"/>
                <a:gd name="connsiteY2" fmla="*/ 46198 h 863667"/>
                <a:gd name="connsiteX3" fmla="*/ 1185109 w 1307723"/>
                <a:gd name="connsiteY3" fmla="*/ 839505 h 863667"/>
                <a:gd name="connsiteX4" fmla="*/ 1073761 w 1307723"/>
                <a:gd name="connsiteY4" fmla="*/ 863667 h 863667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69895"/>
                <a:gd name="connsiteY0" fmla="*/ 637929 h 637929"/>
                <a:gd name="connsiteX1" fmla="*/ 210086 w 1369895"/>
                <a:gd name="connsiteY1" fmla="*/ 123677 h 637929"/>
                <a:gd name="connsiteX2" fmla="*/ 358039 w 1369895"/>
                <a:gd name="connsiteY2" fmla="*/ 46198 h 637929"/>
                <a:gd name="connsiteX3" fmla="*/ 1247281 w 1369895"/>
                <a:gd name="connsiteY3" fmla="*/ 520190 h 637929"/>
                <a:gd name="connsiteX4" fmla="*/ 1073760 w 1369895"/>
                <a:gd name="connsiteY4" fmla="*/ 637929 h 637929"/>
                <a:gd name="connsiteX0" fmla="*/ 1073760 w 1247281"/>
                <a:gd name="connsiteY0" fmla="*/ 637929 h 637929"/>
                <a:gd name="connsiteX1" fmla="*/ 210086 w 1247281"/>
                <a:gd name="connsiteY1" fmla="*/ 123677 h 637929"/>
                <a:gd name="connsiteX2" fmla="*/ 358039 w 1247281"/>
                <a:gd name="connsiteY2" fmla="*/ 46198 h 637929"/>
                <a:gd name="connsiteX3" fmla="*/ 1247281 w 1247281"/>
                <a:gd name="connsiteY3" fmla="*/ 520190 h 637929"/>
                <a:gd name="connsiteX4" fmla="*/ 1073760 w 1247281"/>
                <a:gd name="connsiteY4" fmla="*/ 637929 h 63792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7281" h="599189">
                  <a:moveTo>
                    <a:pt x="1073760" y="599189"/>
                  </a:moveTo>
                  <a:cubicBezTo>
                    <a:pt x="873756" y="420792"/>
                    <a:pt x="0" y="328501"/>
                    <a:pt x="210086" y="84937"/>
                  </a:cubicBezTo>
                  <a:cubicBezTo>
                    <a:pt x="257869" y="218547"/>
                    <a:pt x="98355" y="0"/>
                    <a:pt x="284062" y="46198"/>
                  </a:cubicBezTo>
                  <a:cubicBezTo>
                    <a:pt x="517576" y="134134"/>
                    <a:pt x="1011608" y="260762"/>
                    <a:pt x="1247281" y="481450"/>
                  </a:cubicBezTo>
                  <a:lnTo>
                    <a:pt x="1073760" y="59918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2" name="Полилиния 81"/>
            <p:cNvSpPr/>
            <p:nvPr/>
          </p:nvSpPr>
          <p:spPr>
            <a:xfrm rot="1952823">
              <a:off x="4888602" y="4310745"/>
              <a:ext cx="955549" cy="416491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414009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044522" y="242413"/>
                    <a:pt x="1065469" y="296283"/>
                  </a:cubicBezTo>
                  <a:cubicBezTo>
                    <a:pt x="761705" y="414009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3" name="Полилиния 82"/>
            <p:cNvSpPr/>
            <p:nvPr/>
          </p:nvSpPr>
          <p:spPr>
            <a:xfrm rot="1952823">
              <a:off x="4541589" y="4399166"/>
              <a:ext cx="648016" cy="85901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288" h="858741">
                  <a:moveTo>
                    <a:pt x="147955" y="0"/>
                  </a:moveTo>
                  <a:cubicBezTo>
                    <a:pt x="416023" y="65641"/>
                    <a:pt x="791287" y="636614"/>
                    <a:pt x="687763" y="827829"/>
                  </a:cubicBezTo>
                  <a:cubicBezTo>
                    <a:pt x="380850" y="858741"/>
                    <a:pt x="94428" y="198877"/>
                    <a:pt x="0" y="77479"/>
                  </a:cubicBezTo>
                  <a:lnTo>
                    <a:pt x="14795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4" name="Полилиния 83"/>
            <p:cNvSpPr/>
            <p:nvPr/>
          </p:nvSpPr>
          <p:spPr>
            <a:xfrm rot="1952823">
              <a:off x="3473905" y="3414954"/>
              <a:ext cx="1021449" cy="33840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74132 w 1238347"/>
                <a:gd name="connsiteY0" fmla="*/ 495649 h 507077"/>
                <a:gd name="connsiteX1" fmla="*/ 174389 w 1238347"/>
                <a:gd name="connsiteY1" fmla="*/ 84938 h 507077"/>
                <a:gd name="connsiteX2" fmla="*/ 248366 w 1238347"/>
                <a:gd name="connsiteY2" fmla="*/ 46198 h 507077"/>
                <a:gd name="connsiteX3" fmla="*/ 1238347 w 1238347"/>
                <a:gd name="connsiteY3" fmla="*/ 382011 h 507077"/>
                <a:gd name="connsiteX4" fmla="*/ 1174132 w 1238347"/>
                <a:gd name="connsiteY4" fmla="*/ 495649 h 507077"/>
                <a:gd name="connsiteX0" fmla="*/ 1174132 w 1200896"/>
                <a:gd name="connsiteY0" fmla="*/ 495649 h 507077"/>
                <a:gd name="connsiteX1" fmla="*/ 174389 w 1200896"/>
                <a:gd name="connsiteY1" fmla="*/ 84938 h 507077"/>
                <a:gd name="connsiteX2" fmla="*/ 248366 w 1200896"/>
                <a:gd name="connsiteY2" fmla="*/ 46198 h 507077"/>
                <a:gd name="connsiteX3" fmla="*/ 1200896 w 1200896"/>
                <a:gd name="connsiteY3" fmla="*/ 396211 h 507077"/>
                <a:gd name="connsiteX4" fmla="*/ 1174132 w 1200896"/>
                <a:gd name="connsiteY4" fmla="*/ 495649 h 507077"/>
                <a:gd name="connsiteX0" fmla="*/ 1244658 w 1271422"/>
                <a:gd name="connsiteY0" fmla="*/ 495649 h 667338"/>
                <a:gd name="connsiteX1" fmla="*/ 174389 w 1271422"/>
                <a:gd name="connsiteY1" fmla="*/ 458152 h 667338"/>
                <a:gd name="connsiteX2" fmla="*/ 318892 w 1271422"/>
                <a:gd name="connsiteY2" fmla="*/ 46198 h 667338"/>
                <a:gd name="connsiteX3" fmla="*/ 1271422 w 1271422"/>
                <a:gd name="connsiteY3" fmla="*/ 396211 h 667338"/>
                <a:gd name="connsiteX4" fmla="*/ 1244658 w 1271422"/>
                <a:gd name="connsiteY4" fmla="*/ 495649 h 667338"/>
                <a:gd name="connsiteX0" fmla="*/ 1244658 w 1271422"/>
                <a:gd name="connsiteY0" fmla="*/ 105687 h 277376"/>
                <a:gd name="connsiteX1" fmla="*/ 174389 w 1271422"/>
                <a:gd name="connsiteY1" fmla="*/ 68190 h 277376"/>
                <a:gd name="connsiteX2" fmla="*/ 1271422 w 1271422"/>
                <a:gd name="connsiteY2" fmla="*/ 6249 h 277376"/>
                <a:gd name="connsiteX3" fmla="*/ 1244658 w 1271422"/>
                <a:gd name="connsiteY3" fmla="*/ 105687 h 277376"/>
                <a:gd name="connsiteX0" fmla="*/ 1170682 w 1197446"/>
                <a:gd name="connsiteY0" fmla="*/ 105687 h 238637"/>
                <a:gd name="connsiteX1" fmla="*/ 174389 w 1197446"/>
                <a:gd name="connsiteY1" fmla="*/ 29451 h 238637"/>
                <a:gd name="connsiteX2" fmla="*/ 1197446 w 1197446"/>
                <a:gd name="connsiteY2" fmla="*/ 6249 h 238637"/>
                <a:gd name="connsiteX3" fmla="*/ 1170682 w 1197446"/>
                <a:gd name="connsiteY3" fmla="*/ 105687 h 238637"/>
                <a:gd name="connsiteX0" fmla="*/ 1170682 w 1197446"/>
                <a:gd name="connsiteY0" fmla="*/ 105687 h 238638"/>
                <a:gd name="connsiteX1" fmla="*/ 174389 w 1197446"/>
                <a:gd name="connsiteY1" fmla="*/ 29452 h 238638"/>
                <a:gd name="connsiteX2" fmla="*/ 1197446 w 1197446"/>
                <a:gd name="connsiteY2" fmla="*/ 6249 h 238638"/>
                <a:gd name="connsiteX3" fmla="*/ 1170682 w 1197446"/>
                <a:gd name="connsiteY3" fmla="*/ 105687 h 238638"/>
                <a:gd name="connsiteX0" fmla="*/ 1170682 w 1197446"/>
                <a:gd name="connsiteY0" fmla="*/ 197239 h 330190"/>
                <a:gd name="connsiteX1" fmla="*/ 174389 w 1197446"/>
                <a:gd name="connsiteY1" fmla="*/ 121004 h 330190"/>
                <a:gd name="connsiteX2" fmla="*/ 1197446 w 1197446"/>
                <a:gd name="connsiteY2" fmla="*/ 97801 h 330190"/>
                <a:gd name="connsiteX3" fmla="*/ 1170682 w 1197446"/>
                <a:gd name="connsiteY3" fmla="*/ 197239 h 330190"/>
                <a:gd name="connsiteX0" fmla="*/ 1170682 w 1224209"/>
                <a:gd name="connsiteY0" fmla="*/ 205126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2 w 1224209"/>
                <a:gd name="connsiteY3" fmla="*/ 205126 h 338077"/>
                <a:gd name="connsiteX0" fmla="*/ 1170683 w 1224209"/>
                <a:gd name="connsiteY0" fmla="*/ 205127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3 w 1224209"/>
                <a:gd name="connsiteY3" fmla="*/ 205127 h 338077"/>
                <a:gd name="connsiteX0" fmla="*/ 1170683 w 1271423"/>
                <a:gd name="connsiteY0" fmla="*/ 197240 h 330190"/>
                <a:gd name="connsiteX1" fmla="*/ 174389 w 1271423"/>
                <a:gd name="connsiteY1" fmla="*/ 121004 h 330190"/>
                <a:gd name="connsiteX2" fmla="*/ 1271424 w 1271423"/>
                <a:gd name="connsiteY2" fmla="*/ 59062 h 330190"/>
                <a:gd name="connsiteX3" fmla="*/ 1170683 w 1271423"/>
                <a:gd name="connsiteY3" fmla="*/ 197240 h 330190"/>
                <a:gd name="connsiteX0" fmla="*/ 1244660 w 1271424"/>
                <a:gd name="connsiteY0" fmla="*/ 158500 h 330190"/>
                <a:gd name="connsiteX1" fmla="*/ 174389 w 1271424"/>
                <a:gd name="connsiteY1" fmla="*/ 121004 h 330190"/>
                <a:gd name="connsiteX2" fmla="*/ 1271424 w 1271424"/>
                <a:gd name="connsiteY2" fmla="*/ 59062 h 330190"/>
                <a:gd name="connsiteX3" fmla="*/ 1244660 w 1271424"/>
                <a:gd name="connsiteY3" fmla="*/ 158500 h 330190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660" h="338077">
                  <a:moveTo>
                    <a:pt x="1244660" y="166387"/>
                  </a:moveTo>
                  <a:cubicBezTo>
                    <a:pt x="838820" y="286032"/>
                    <a:pt x="0" y="338077"/>
                    <a:pt x="174389" y="128891"/>
                  </a:cubicBezTo>
                  <a:cubicBezTo>
                    <a:pt x="435988" y="97540"/>
                    <a:pt x="1045831" y="0"/>
                    <a:pt x="1224209" y="6249"/>
                  </a:cubicBezTo>
                  <a:lnTo>
                    <a:pt x="1244660" y="16638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5" name="Полилиния 84"/>
            <p:cNvSpPr/>
            <p:nvPr/>
          </p:nvSpPr>
          <p:spPr>
            <a:xfrm rot="1952823">
              <a:off x="3626747" y="3499234"/>
              <a:ext cx="680966" cy="83298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356047 h 726614"/>
                <a:gd name="connsiteX1" fmla="*/ 174389 w 1298187"/>
                <a:gd name="connsiteY1" fmla="*/ 517428 h 726614"/>
                <a:gd name="connsiteX2" fmla="*/ 201152 w 1298187"/>
                <a:gd name="connsiteY2" fmla="*/ 417989 h 726614"/>
                <a:gd name="connsiteX3" fmla="*/ 1100580 w 1298187"/>
                <a:gd name="connsiteY3" fmla="*/ 0 h 726614"/>
                <a:gd name="connsiteX4" fmla="*/ 1298187 w 1298187"/>
                <a:gd name="connsiteY4" fmla="*/ 356047 h 726614"/>
                <a:gd name="connsiteX0" fmla="*/ 1128659 w 1128659"/>
                <a:gd name="connsiteY0" fmla="*/ 356047 h 938819"/>
                <a:gd name="connsiteX1" fmla="*/ 353373 w 1128659"/>
                <a:gd name="connsiteY1" fmla="*/ 729633 h 938819"/>
                <a:gd name="connsiteX2" fmla="*/ 31624 w 1128659"/>
                <a:gd name="connsiteY2" fmla="*/ 417989 h 938819"/>
                <a:gd name="connsiteX3" fmla="*/ 931052 w 1128659"/>
                <a:gd name="connsiteY3" fmla="*/ 0 h 938819"/>
                <a:gd name="connsiteX4" fmla="*/ 1128659 w 1128659"/>
                <a:gd name="connsiteY4" fmla="*/ 356047 h 938819"/>
                <a:gd name="connsiteX0" fmla="*/ 1128658 w 1128658"/>
                <a:gd name="connsiteY0" fmla="*/ 356047 h 938819"/>
                <a:gd name="connsiteX1" fmla="*/ 353372 w 1128658"/>
                <a:gd name="connsiteY1" fmla="*/ 729633 h 938819"/>
                <a:gd name="connsiteX2" fmla="*/ 31623 w 1128658"/>
                <a:gd name="connsiteY2" fmla="*/ 417989 h 938819"/>
                <a:gd name="connsiteX3" fmla="*/ 931051 w 1128658"/>
                <a:gd name="connsiteY3" fmla="*/ 0 h 938819"/>
                <a:gd name="connsiteX4" fmla="*/ 1128658 w 1128658"/>
                <a:gd name="connsiteY4" fmla="*/ 356047 h 938819"/>
                <a:gd name="connsiteX0" fmla="*/ 1128658 w 1128658"/>
                <a:gd name="connsiteY0" fmla="*/ 356047 h 768617"/>
                <a:gd name="connsiteX1" fmla="*/ 353372 w 1128658"/>
                <a:gd name="connsiteY1" fmla="*/ 729633 h 768617"/>
                <a:gd name="connsiteX2" fmla="*/ 31623 w 1128658"/>
                <a:gd name="connsiteY2" fmla="*/ 417989 h 768617"/>
                <a:gd name="connsiteX3" fmla="*/ 931051 w 1128658"/>
                <a:gd name="connsiteY3" fmla="*/ 0 h 768617"/>
                <a:gd name="connsiteX4" fmla="*/ 1128658 w 1128658"/>
                <a:gd name="connsiteY4" fmla="*/ 356047 h 768617"/>
                <a:gd name="connsiteX0" fmla="*/ 1128658 w 1128658"/>
                <a:gd name="connsiteY0" fmla="*/ 356047 h 829317"/>
                <a:gd name="connsiteX1" fmla="*/ 400586 w 1128658"/>
                <a:gd name="connsiteY1" fmla="*/ 790333 h 829317"/>
                <a:gd name="connsiteX2" fmla="*/ 31623 w 1128658"/>
                <a:gd name="connsiteY2" fmla="*/ 417989 h 829317"/>
                <a:gd name="connsiteX3" fmla="*/ 931051 w 1128658"/>
                <a:gd name="connsiteY3" fmla="*/ 0 h 829317"/>
                <a:gd name="connsiteX4" fmla="*/ 1128658 w 1128658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95995 w 895995"/>
                <a:gd name="connsiteY0" fmla="*/ 356047 h 768617"/>
                <a:gd name="connsiteX1" fmla="*/ 120708 w 895995"/>
                <a:gd name="connsiteY1" fmla="*/ 729633 h 768617"/>
                <a:gd name="connsiteX2" fmla="*/ 100256 w 895995"/>
                <a:gd name="connsiteY2" fmla="*/ 569496 h 768617"/>
                <a:gd name="connsiteX3" fmla="*/ 698388 w 895995"/>
                <a:gd name="connsiteY3" fmla="*/ 0 h 768617"/>
                <a:gd name="connsiteX4" fmla="*/ 895995 w 895995"/>
                <a:gd name="connsiteY4" fmla="*/ 356047 h 768617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2638" h="836592">
                  <a:moveTo>
                    <a:pt x="832638" y="177575"/>
                  </a:moveTo>
                  <a:cubicBezTo>
                    <a:pt x="492908" y="711289"/>
                    <a:pt x="362058" y="722951"/>
                    <a:pt x="160530" y="785809"/>
                  </a:cubicBezTo>
                  <a:cubicBezTo>
                    <a:pt x="0" y="836592"/>
                    <a:pt x="94314" y="678701"/>
                    <a:pt x="140078" y="625672"/>
                  </a:cubicBezTo>
                  <a:cubicBezTo>
                    <a:pt x="230511" y="507118"/>
                    <a:pt x="473543" y="187217"/>
                    <a:pt x="664232" y="94916"/>
                  </a:cubicBezTo>
                  <a:cubicBezTo>
                    <a:pt x="763921" y="0"/>
                    <a:pt x="708756" y="28877"/>
                    <a:pt x="738210" y="56176"/>
                  </a:cubicBezTo>
                  <a:lnTo>
                    <a:pt x="832638" y="17757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6" name="Полилиния 85"/>
            <p:cNvSpPr/>
            <p:nvPr/>
          </p:nvSpPr>
          <p:spPr>
            <a:xfrm rot="1952823">
              <a:off x="3381252" y="3556944"/>
              <a:ext cx="1065383" cy="49458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8187" h="491966">
                  <a:moveTo>
                    <a:pt x="1298187" y="121399"/>
                  </a:moveTo>
                  <a:cubicBezTo>
                    <a:pt x="803976" y="347960"/>
                    <a:pt x="0" y="491966"/>
                    <a:pt x="174389" y="282780"/>
                  </a:cubicBezTo>
                  <a:cubicBezTo>
                    <a:pt x="200046" y="201106"/>
                    <a:pt x="169529" y="217634"/>
                    <a:pt x="201152" y="183341"/>
                  </a:cubicBezTo>
                  <a:cubicBezTo>
                    <a:pt x="416737" y="165141"/>
                    <a:pt x="886171" y="22960"/>
                    <a:pt x="1203758" y="0"/>
                  </a:cubicBezTo>
                  <a:lnTo>
                    <a:pt x="1298187" y="12139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7" name="Полилиния 86"/>
            <p:cNvSpPr/>
            <p:nvPr/>
          </p:nvSpPr>
          <p:spPr>
            <a:xfrm rot="1952823">
              <a:off x="3950846" y="3893670"/>
              <a:ext cx="510723" cy="81562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0517" h="820083">
                  <a:moveTo>
                    <a:pt x="550917" y="82660"/>
                  </a:moveTo>
                  <a:cubicBezTo>
                    <a:pt x="620517" y="225654"/>
                    <a:pt x="271932" y="604296"/>
                    <a:pt x="168408" y="795511"/>
                  </a:cubicBezTo>
                  <a:cubicBezTo>
                    <a:pt x="51316" y="748847"/>
                    <a:pt x="77898" y="820083"/>
                    <a:pt x="0" y="712853"/>
                  </a:cubicBezTo>
                  <a:cubicBezTo>
                    <a:pt x="4906" y="526646"/>
                    <a:pt x="303110" y="105541"/>
                    <a:pt x="382513" y="0"/>
                  </a:cubicBezTo>
                  <a:lnTo>
                    <a:pt x="550917" y="8266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8" name="Полилиния 87"/>
            <p:cNvSpPr/>
            <p:nvPr/>
          </p:nvSpPr>
          <p:spPr>
            <a:xfrm rot="1952823">
              <a:off x="3889263" y="4040341"/>
              <a:ext cx="516216" cy="928425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828" h="932648">
                  <a:moveTo>
                    <a:pt x="557228" y="0"/>
                  </a:moveTo>
                  <a:cubicBezTo>
                    <a:pt x="626828" y="142994"/>
                    <a:pt x="298694" y="681775"/>
                    <a:pt x="195170" y="872990"/>
                  </a:cubicBezTo>
                  <a:cubicBezTo>
                    <a:pt x="140971" y="932648"/>
                    <a:pt x="181426" y="835707"/>
                    <a:pt x="0" y="889772"/>
                  </a:cubicBezTo>
                  <a:cubicBezTo>
                    <a:pt x="65283" y="656766"/>
                    <a:pt x="329872" y="183021"/>
                    <a:pt x="409275" y="77480"/>
                  </a:cubicBezTo>
                  <a:lnTo>
                    <a:pt x="55722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9" name="Полилиния 88"/>
            <p:cNvSpPr/>
            <p:nvPr/>
          </p:nvSpPr>
          <p:spPr>
            <a:xfrm rot="1952823">
              <a:off x="4163709" y="3969447"/>
              <a:ext cx="461300" cy="100652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2277" h="1002470">
                  <a:moveTo>
                    <a:pt x="464241" y="0"/>
                  </a:moveTo>
                  <a:cubicBezTo>
                    <a:pt x="562277" y="360356"/>
                    <a:pt x="399830" y="656764"/>
                    <a:pt x="227250" y="942812"/>
                  </a:cubicBezTo>
                  <a:cubicBezTo>
                    <a:pt x="173051" y="1002470"/>
                    <a:pt x="213507" y="905527"/>
                    <a:pt x="32081" y="959592"/>
                  </a:cubicBezTo>
                  <a:cubicBezTo>
                    <a:pt x="0" y="703348"/>
                    <a:pt x="236885" y="183021"/>
                    <a:pt x="316288" y="77480"/>
                  </a:cubicBezTo>
                  <a:lnTo>
                    <a:pt x="464241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90" name="Полилиния 89"/>
            <p:cNvSpPr/>
            <p:nvPr/>
          </p:nvSpPr>
          <p:spPr>
            <a:xfrm rot="1952823">
              <a:off x="4459912" y="4160228"/>
              <a:ext cx="527200" cy="90239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84963 w 562277"/>
                <a:gd name="connsiteY3" fmla="*/ 40932 h 1002470"/>
                <a:gd name="connsiteX4" fmla="*/ 464241 w 562277"/>
                <a:gd name="connsiteY4" fmla="*/ 0 h 1002470"/>
                <a:gd name="connsiteX0" fmla="*/ 232918 w 399831"/>
                <a:gd name="connsiteY0" fmla="*/ 0 h 1039018"/>
                <a:gd name="connsiteX1" fmla="*/ 227250 w 399831"/>
                <a:gd name="connsiteY1" fmla="*/ 979360 h 1039018"/>
                <a:gd name="connsiteX2" fmla="*/ 32081 w 399831"/>
                <a:gd name="connsiteY2" fmla="*/ 996140 h 1039018"/>
                <a:gd name="connsiteX3" fmla="*/ 84963 w 399831"/>
                <a:gd name="connsiteY3" fmla="*/ 77480 h 1039018"/>
                <a:gd name="connsiteX4" fmla="*/ 232918 w 399831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549407"/>
                <a:gd name="connsiteY0" fmla="*/ 0 h 921047"/>
                <a:gd name="connsiteX1" fmla="*/ 376827 w 549407"/>
                <a:gd name="connsiteY1" fmla="*/ 861389 h 921047"/>
                <a:gd name="connsiteX2" fmla="*/ 161208 w 549407"/>
                <a:gd name="connsiteY2" fmla="*/ 718031 h 921047"/>
                <a:gd name="connsiteX3" fmla="*/ 79403 w 549407"/>
                <a:gd name="connsiteY3" fmla="*/ 77480 h 921047"/>
                <a:gd name="connsiteX4" fmla="*/ 227358 w 549407"/>
                <a:gd name="connsiteY4" fmla="*/ 0 h 921047"/>
                <a:gd name="connsiteX0" fmla="*/ 227358 w 566329"/>
                <a:gd name="connsiteY0" fmla="*/ 0 h 921047"/>
                <a:gd name="connsiteX1" fmla="*/ 376827 w 566329"/>
                <a:gd name="connsiteY1" fmla="*/ 861389 h 921047"/>
                <a:gd name="connsiteX2" fmla="*/ 161208 w 566329"/>
                <a:gd name="connsiteY2" fmla="*/ 718031 h 921047"/>
                <a:gd name="connsiteX3" fmla="*/ 79403 w 566329"/>
                <a:gd name="connsiteY3" fmla="*/ 77480 h 921047"/>
                <a:gd name="connsiteX4" fmla="*/ 227358 w 566329"/>
                <a:gd name="connsiteY4" fmla="*/ 0 h 921047"/>
                <a:gd name="connsiteX0" fmla="*/ 227358 w 593094"/>
                <a:gd name="connsiteY0" fmla="*/ 0 h 821609"/>
                <a:gd name="connsiteX1" fmla="*/ 403591 w 593094"/>
                <a:gd name="connsiteY1" fmla="*/ 761951 h 821609"/>
                <a:gd name="connsiteX2" fmla="*/ 161208 w 593094"/>
                <a:gd name="connsiteY2" fmla="*/ 718031 h 821609"/>
                <a:gd name="connsiteX3" fmla="*/ 79403 w 593094"/>
                <a:gd name="connsiteY3" fmla="*/ 77480 h 821609"/>
                <a:gd name="connsiteX4" fmla="*/ 227358 w 593094"/>
                <a:gd name="connsiteY4" fmla="*/ 0 h 821609"/>
                <a:gd name="connsiteX0" fmla="*/ 227358 w 593094"/>
                <a:gd name="connsiteY0" fmla="*/ 0 h 900707"/>
                <a:gd name="connsiteX1" fmla="*/ 403591 w 593094"/>
                <a:gd name="connsiteY1" fmla="*/ 761951 h 900707"/>
                <a:gd name="connsiteX2" fmla="*/ 161208 w 593094"/>
                <a:gd name="connsiteY2" fmla="*/ 718031 h 900707"/>
                <a:gd name="connsiteX3" fmla="*/ 79403 w 593094"/>
                <a:gd name="connsiteY3" fmla="*/ 77480 h 900707"/>
                <a:gd name="connsiteX4" fmla="*/ 227358 w 593094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8981" h="900707">
                  <a:moveTo>
                    <a:pt x="227358" y="0"/>
                  </a:moveTo>
                  <a:cubicBezTo>
                    <a:pt x="260989" y="370064"/>
                    <a:pt x="638981" y="865886"/>
                    <a:pt x="403591" y="761951"/>
                  </a:cubicBezTo>
                  <a:cubicBezTo>
                    <a:pt x="264976" y="900707"/>
                    <a:pt x="342634" y="663966"/>
                    <a:pt x="161208" y="718031"/>
                  </a:cubicBezTo>
                  <a:cubicBezTo>
                    <a:pt x="39276" y="456644"/>
                    <a:pt x="0" y="183021"/>
                    <a:pt x="79403" y="77480"/>
                  </a:cubicBezTo>
                  <a:lnTo>
                    <a:pt x="22735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91" name="Полилиния 90"/>
            <p:cNvSpPr/>
            <p:nvPr/>
          </p:nvSpPr>
          <p:spPr>
            <a:xfrm rot="1952823">
              <a:off x="5285467" y="2691219"/>
              <a:ext cx="280077" cy="90239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219571 w 779438"/>
                <a:gd name="connsiteY0" fmla="*/ 794248 h 815268"/>
                <a:gd name="connsiteX1" fmla="*/ 210087 w 779438"/>
                <a:gd name="connsiteY1" fmla="*/ 0 h 815268"/>
                <a:gd name="connsiteX2" fmla="*/ 779438 w 779438"/>
                <a:gd name="connsiteY2" fmla="*/ 163114 h 815268"/>
                <a:gd name="connsiteX3" fmla="*/ 349713 w 779438"/>
                <a:gd name="connsiteY3" fmla="*/ 815268 h 815268"/>
                <a:gd name="connsiteX4" fmla="*/ 219571 w 779438"/>
                <a:gd name="connsiteY4" fmla="*/ 794248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-1 w 588286"/>
                <a:gd name="connsiteY0" fmla="*/ 778731 h 815268"/>
                <a:gd name="connsiteX1" fmla="*/ 18935 w 588286"/>
                <a:gd name="connsiteY1" fmla="*/ 0 h 815268"/>
                <a:gd name="connsiteX2" fmla="*/ 588286 w 588286"/>
                <a:gd name="connsiteY2" fmla="*/ 163114 h 815268"/>
                <a:gd name="connsiteX3" fmla="*/ 158561 w 588286"/>
                <a:gd name="connsiteY3" fmla="*/ 815268 h 815268"/>
                <a:gd name="connsiteX4" fmla="*/ -1 w 588286"/>
                <a:gd name="connsiteY4" fmla="*/ 778731 h 815268"/>
                <a:gd name="connsiteX0" fmla="*/ 0 w 335685"/>
                <a:gd name="connsiteY0" fmla="*/ 880367 h 916904"/>
                <a:gd name="connsiteX1" fmla="*/ 18936 w 335685"/>
                <a:gd name="connsiteY1" fmla="*/ 101636 h 916904"/>
                <a:gd name="connsiteX2" fmla="*/ 288083 w 335685"/>
                <a:gd name="connsiteY2" fmla="*/ 46116 h 916904"/>
                <a:gd name="connsiteX3" fmla="*/ 158562 w 335685"/>
                <a:gd name="connsiteY3" fmla="*/ 916904 h 916904"/>
                <a:gd name="connsiteX4" fmla="*/ 0 w 335685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298312"/>
                <a:gd name="connsiteY0" fmla="*/ 880367 h 902327"/>
                <a:gd name="connsiteX1" fmla="*/ 18936 w 298312"/>
                <a:gd name="connsiteY1" fmla="*/ 101636 h 902327"/>
                <a:gd name="connsiteX2" fmla="*/ 288083 w 298312"/>
                <a:gd name="connsiteY2" fmla="*/ 46116 h 902327"/>
                <a:gd name="connsiteX3" fmla="*/ 121190 w 298312"/>
                <a:gd name="connsiteY3" fmla="*/ 902327 h 902327"/>
                <a:gd name="connsiteX4" fmla="*/ 0 w 298312"/>
                <a:gd name="connsiteY4" fmla="*/ 880367 h 902327"/>
                <a:gd name="connsiteX0" fmla="*/ 0 w 288083"/>
                <a:gd name="connsiteY0" fmla="*/ 880367 h 902327"/>
                <a:gd name="connsiteX1" fmla="*/ 18936 w 288083"/>
                <a:gd name="connsiteY1" fmla="*/ 101636 h 902327"/>
                <a:gd name="connsiteX2" fmla="*/ 288083 w 288083"/>
                <a:gd name="connsiteY2" fmla="*/ 46116 h 902327"/>
                <a:gd name="connsiteX3" fmla="*/ 121190 w 288083"/>
                <a:gd name="connsiteY3" fmla="*/ 902327 h 902327"/>
                <a:gd name="connsiteX4" fmla="*/ 0 w 288083"/>
                <a:gd name="connsiteY4" fmla="*/ 880367 h 902327"/>
                <a:gd name="connsiteX0" fmla="*/ 0 w 338998"/>
                <a:gd name="connsiteY0" fmla="*/ 880367 h 902327"/>
                <a:gd name="connsiteX1" fmla="*/ 18936 w 338998"/>
                <a:gd name="connsiteY1" fmla="*/ 101636 h 902327"/>
                <a:gd name="connsiteX2" fmla="*/ 288083 w 338998"/>
                <a:gd name="connsiteY2" fmla="*/ 46116 h 902327"/>
                <a:gd name="connsiteX3" fmla="*/ 121190 w 338998"/>
                <a:gd name="connsiteY3" fmla="*/ 902327 h 902327"/>
                <a:gd name="connsiteX4" fmla="*/ 0 w 338998"/>
                <a:gd name="connsiteY4" fmla="*/ 880367 h 90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98" h="902327">
                  <a:moveTo>
                    <a:pt x="0" y="880367"/>
                  </a:moveTo>
                  <a:cubicBezTo>
                    <a:pt x="1326" y="644951"/>
                    <a:pt x="38162" y="354663"/>
                    <a:pt x="18936" y="101636"/>
                  </a:cubicBezTo>
                  <a:cubicBezTo>
                    <a:pt x="90691" y="50949"/>
                    <a:pt x="131793" y="0"/>
                    <a:pt x="288083" y="46116"/>
                  </a:cubicBezTo>
                  <a:cubicBezTo>
                    <a:pt x="241639" y="311130"/>
                    <a:pt x="338998" y="446722"/>
                    <a:pt x="121190" y="902327"/>
                  </a:cubicBezTo>
                  <a:lnTo>
                    <a:pt x="0" y="8803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92" name="Полилиния 91"/>
            <p:cNvSpPr/>
            <p:nvPr/>
          </p:nvSpPr>
          <p:spPr>
            <a:xfrm rot="1952823">
              <a:off x="5217891" y="3178860"/>
              <a:ext cx="461300" cy="73753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867" h="734812">
                  <a:moveTo>
                    <a:pt x="0" y="713792"/>
                  </a:moveTo>
                  <a:cubicBezTo>
                    <a:pt x="130487" y="475861"/>
                    <a:pt x="181375" y="243564"/>
                    <a:pt x="391461" y="0"/>
                  </a:cubicBezTo>
                  <a:cubicBezTo>
                    <a:pt x="523327" y="62103"/>
                    <a:pt x="403577" y="36542"/>
                    <a:pt x="559867" y="82658"/>
                  </a:cubicBezTo>
                  <a:cubicBezTo>
                    <a:pt x="466039" y="300188"/>
                    <a:pt x="307264" y="582269"/>
                    <a:pt x="130142" y="734812"/>
                  </a:cubicBezTo>
                  <a:lnTo>
                    <a:pt x="0" y="713792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93" name="Полилиния 92"/>
            <p:cNvSpPr/>
            <p:nvPr/>
          </p:nvSpPr>
          <p:spPr>
            <a:xfrm rot="1952823">
              <a:off x="5041128" y="4212155"/>
              <a:ext cx="961039" cy="39913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398805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116990" y="303902"/>
                    <a:pt x="1137937" y="357772"/>
                  </a:cubicBezTo>
                  <a:cubicBezTo>
                    <a:pt x="935763" y="398805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94" name="Полилиния 93"/>
            <p:cNvSpPr/>
            <p:nvPr/>
          </p:nvSpPr>
          <p:spPr>
            <a:xfrm rot="1952823">
              <a:off x="4814365" y="4246799"/>
              <a:ext cx="730389" cy="72885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9240" h="729896">
                  <a:moveTo>
                    <a:pt x="26763" y="0"/>
                  </a:moveTo>
                  <a:cubicBezTo>
                    <a:pt x="139033" y="55105"/>
                    <a:pt x="178706" y="42176"/>
                    <a:pt x="437551" y="126577"/>
                  </a:cubicBezTo>
                  <a:cubicBezTo>
                    <a:pt x="761360" y="340762"/>
                    <a:pt x="735916" y="440187"/>
                    <a:pt x="889240" y="573430"/>
                  </a:cubicBezTo>
                  <a:cubicBezTo>
                    <a:pt x="806749" y="678497"/>
                    <a:pt x="794317" y="558300"/>
                    <a:pt x="815264" y="612170"/>
                  </a:cubicBezTo>
                  <a:cubicBezTo>
                    <a:pt x="511500" y="729896"/>
                    <a:pt x="121759" y="190393"/>
                    <a:pt x="0" y="99438"/>
                  </a:cubicBezTo>
                  <a:lnTo>
                    <a:pt x="26763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 rot="1952823">
              <a:off x="4239081" y="4240207"/>
              <a:ext cx="411873" cy="68547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34341 w 603941"/>
                <a:gd name="connsiteY0" fmla="*/ 69820 h 855168"/>
                <a:gd name="connsiteX1" fmla="*/ 195170 w 603941"/>
                <a:gd name="connsiteY1" fmla="*/ 795510 h 855168"/>
                <a:gd name="connsiteX2" fmla="*/ 0 w 603941"/>
                <a:gd name="connsiteY2" fmla="*/ 812292 h 855168"/>
                <a:gd name="connsiteX3" fmla="*/ 409275 w 603941"/>
                <a:gd name="connsiteY3" fmla="*/ 0 h 855168"/>
                <a:gd name="connsiteX4" fmla="*/ 534341 w 603941"/>
                <a:gd name="connsiteY4" fmla="*/ 69820 h 855168"/>
                <a:gd name="connsiteX0" fmla="*/ 534341 w 603941"/>
                <a:gd name="connsiteY0" fmla="*/ 21960 h 807308"/>
                <a:gd name="connsiteX1" fmla="*/ 195170 w 603941"/>
                <a:gd name="connsiteY1" fmla="*/ 747650 h 807308"/>
                <a:gd name="connsiteX2" fmla="*/ 0 w 603941"/>
                <a:gd name="connsiteY2" fmla="*/ 764432 h 807308"/>
                <a:gd name="connsiteX3" fmla="*/ 413149 w 603941"/>
                <a:gd name="connsiteY3" fmla="*/ 0 h 807308"/>
                <a:gd name="connsiteX4" fmla="*/ 534341 w 603941"/>
                <a:gd name="connsiteY4" fmla="*/ 21960 h 807308"/>
                <a:gd name="connsiteX0" fmla="*/ 534341 w 603941"/>
                <a:gd name="connsiteY0" fmla="*/ 21960 h 764432"/>
                <a:gd name="connsiteX1" fmla="*/ 400525 w 603941"/>
                <a:gd name="connsiteY1" fmla="*/ 519154 h 764432"/>
                <a:gd name="connsiteX2" fmla="*/ 0 w 603941"/>
                <a:gd name="connsiteY2" fmla="*/ 764432 h 764432"/>
                <a:gd name="connsiteX3" fmla="*/ 413149 w 603941"/>
                <a:gd name="connsiteY3" fmla="*/ 0 h 764432"/>
                <a:gd name="connsiteX4" fmla="*/ 534341 w 603941"/>
                <a:gd name="connsiteY4" fmla="*/ 21960 h 764432"/>
                <a:gd name="connsiteX0" fmla="*/ 429724 w 499324"/>
                <a:gd name="connsiteY0" fmla="*/ 21960 h 674112"/>
                <a:gd name="connsiteX1" fmla="*/ 295908 w 499324"/>
                <a:gd name="connsiteY1" fmla="*/ 519154 h 674112"/>
                <a:gd name="connsiteX2" fmla="*/ -1 w 499324"/>
                <a:gd name="connsiteY2" fmla="*/ 674112 h 674112"/>
                <a:gd name="connsiteX3" fmla="*/ 308532 w 499324"/>
                <a:gd name="connsiteY3" fmla="*/ 0 h 674112"/>
                <a:gd name="connsiteX4" fmla="*/ 429724 w 499324"/>
                <a:gd name="connsiteY4" fmla="*/ 21960 h 674112"/>
                <a:gd name="connsiteX0" fmla="*/ 429725 w 499325"/>
                <a:gd name="connsiteY0" fmla="*/ 21960 h 684326"/>
                <a:gd name="connsiteX1" fmla="*/ 295909 w 499325"/>
                <a:gd name="connsiteY1" fmla="*/ 519154 h 684326"/>
                <a:gd name="connsiteX2" fmla="*/ 0 w 499325"/>
                <a:gd name="connsiteY2" fmla="*/ 674112 h 684326"/>
                <a:gd name="connsiteX3" fmla="*/ 308533 w 499325"/>
                <a:gd name="connsiteY3" fmla="*/ 0 h 684326"/>
                <a:gd name="connsiteX4" fmla="*/ 429725 w 499325"/>
                <a:gd name="connsiteY4" fmla="*/ 21960 h 684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325" h="684326">
                  <a:moveTo>
                    <a:pt x="429725" y="21960"/>
                  </a:moveTo>
                  <a:cubicBezTo>
                    <a:pt x="499325" y="164954"/>
                    <a:pt x="399433" y="327939"/>
                    <a:pt x="295909" y="519154"/>
                  </a:cubicBezTo>
                  <a:cubicBezTo>
                    <a:pt x="241710" y="578812"/>
                    <a:pt x="133872" y="684326"/>
                    <a:pt x="0" y="674112"/>
                  </a:cubicBezTo>
                  <a:cubicBezTo>
                    <a:pt x="65283" y="441106"/>
                    <a:pt x="229130" y="105541"/>
                    <a:pt x="308533" y="0"/>
                  </a:cubicBezTo>
                  <a:lnTo>
                    <a:pt x="429725" y="2196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96" name="Овал 95"/>
            <p:cNvSpPr/>
            <p:nvPr/>
          </p:nvSpPr>
          <p:spPr>
            <a:xfrm>
              <a:off x="4355976" y="3356992"/>
              <a:ext cx="1008111" cy="864096"/>
            </a:xfrm>
            <a:prstGeom prst="ellipse">
              <a:avLst/>
            </a:prstGeom>
            <a:gradFill flip="none" rotWithShape="1">
              <a:gsLst>
                <a:gs pos="0">
                  <a:srgbClr val="FFFF00">
                    <a:shade val="30000"/>
                    <a:satMod val="115000"/>
                  </a:srgbClr>
                </a:gs>
                <a:gs pos="50000">
                  <a:srgbClr val="FFFF00">
                    <a:shade val="67500"/>
                    <a:satMod val="115000"/>
                  </a:srgbClr>
                </a:gs>
                <a:gs pos="100000">
                  <a:srgbClr val="FFFF00">
                    <a:shade val="100000"/>
                    <a:satMod val="115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glow rad="101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4" name="Группа 116"/>
          <p:cNvGrpSpPr>
            <a:grpSpLocks/>
          </p:cNvGrpSpPr>
          <p:nvPr/>
        </p:nvGrpSpPr>
        <p:grpSpPr bwMode="auto">
          <a:xfrm>
            <a:off x="5003800" y="5445125"/>
            <a:ext cx="647700" cy="504825"/>
            <a:chOff x="3451433" y="2533423"/>
            <a:chExt cx="2564605" cy="2516300"/>
          </a:xfrm>
        </p:grpSpPr>
        <p:sp>
          <p:nvSpPr>
            <p:cNvPr id="55" name="Полилиния 54"/>
            <p:cNvSpPr/>
            <p:nvPr/>
          </p:nvSpPr>
          <p:spPr>
            <a:xfrm rot="1952823">
              <a:off x="5198884" y="3926092"/>
              <a:ext cx="817154" cy="25321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6294" h="253604">
                  <a:moveTo>
                    <a:pt x="0" y="72301"/>
                  </a:moveTo>
                  <a:lnTo>
                    <a:pt x="464313" y="0"/>
                  </a:lnTo>
                  <a:cubicBezTo>
                    <a:pt x="917117" y="34458"/>
                    <a:pt x="996294" y="18960"/>
                    <a:pt x="996292" y="148537"/>
                  </a:cubicBezTo>
                  <a:cubicBezTo>
                    <a:pt x="913801" y="253604"/>
                    <a:pt x="901367" y="133406"/>
                    <a:pt x="922314" y="187276"/>
                  </a:cubicBezTo>
                  <a:cubicBezTo>
                    <a:pt x="737776" y="204184"/>
                    <a:pt x="300070" y="221992"/>
                    <a:pt x="20450" y="232439"/>
                  </a:cubicBezTo>
                  <a:lnTo>
                    <a:pt x="0" y="7230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6" name="Полилиния 55"/>
            <p:cNvSpPr/>
            <p:nvPr/>
          </p:nvSpPr>
          <p:spPr>
            <a:xfrm rot="1952823">
              <a:off x="5268030" y="3285150"/>
              <a:ext cx="716581" cy="633031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9692" h="630194">
                  <a:moveTo>
                    <a:pt x="0" y="508795"/>
                  </a:moveTo>
                  <a:lnTo>
                    <a:pt x="645345" y="0"/>
                  </a:lnTo>
                  <a:cubicBezTo>
                    <a:pt x="857346" y="5985"/>
                    <a:pt x="869691" y="17805"/>
                    <a:pt x="860964" y="143357"/>
                  </a:cubicBezTo>
                  <a:cubicBezTo>
                    <a:pt x="708616" y="297271"/>
                    <a:pt x="250253" y="562831"/>
                    <a:pt x="94430" y="630194"/>
                  </a:cubicBezTo>
                  <a:lnTo>
                    <a:pt x="0" y="508795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7" name="Полилиния 56"/>
            <p:cNvSpPr/>
            <p:nvPr/>
          </p:nvSpPr>
          <p:spPr>
            <a:xfrm rot="1952823">
              <a:off x="4802881" y="2533423"/>
              <a:ext cx="490292" cy="86250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3519" h="863667">
                  <a:moveTo>
                    <a:pt x="359557" y="863667"/>
                  </a:moveTo>
                  <a:cubicBezTo>
                    <a:pt x="159553" y="685270"/>
                    <a:pt x="0" y="245843"/>
                    <a:pt x="210086" y="2279"/>
                  </a:cubicBezTo>
                  <a:cubicBezTo>
                    <a:pt x="257869" y="135889"/>
                    <a:pt x="266762" y="0"/>
                    <a:pt x="452469" y="46198"/>
                  </a:cubicBezTo>
                  <a:cubicBezTo>
                    <a:pt x="297858" y="285123"/>
                    <a:pt x="593519" y="550873"/>
                    <a:pt x="470905" y="839505"/>
                  </a:cubicBezTo>
                  <a:lnTo>
                    <a:pt x="359557" y="8636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8" name="Полилиния 57"/>
            <p:cNvSpPr/>
            <p:nvPr/>
          </p:nvSpPr>
          <p:spPr>
            <a:xfrm rot="1952823">
              <a:off x="5054313" y="3016112"/>
              <a:ext cx="440006" cy="530161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13792"/>
                <a:gd name="connsiteX1" fmla="*/ 391461 w 559867"/>
                <a:gd name="connsiteY1" fmla="*/ 0 h 713792"/>
                <a:gd name="connsiteX2" fmla="*/ 559867 w 559867"/>
                <a:gd name="connsiteY2" fmla="*/ 82658 h 713792"/>
                <a:gd name="connsiteX3" fmla="*/ 240726 w 559867"/>
                <a:gd name="connsiteY3" fmla="*/ 642753 h 713792"/>
                <a:gd name="connsiteX4" fmla="*/ 0 w 559867"/>
                <a:gd name="connsiteY4" fmla="*/ 713792 h 713792"/>
                <a:gd name="connsiteX0" fmla="*/ 0 w 542948"/>
                <a:gd name="connsiteY0" fmla="*/ 713792 h 713792"/>
                <a:gd name="connsiteX1" fmla="*/ 391461 w 542948"/>
                <a:gd name="connsiteY1" fmla="*/ 0 h 713792"/>
                <a:gd name="connsiteX2" fmla="*/ 542948 w 542948"/>
                <a:gd name="connsiteY2" fmla="*/ 228216 h 713792"/>
                <a:gd name="connsiteX3" fmla="*/ 240726 w 542948"/>
                <a:gd name="connsiteY3" fmla="*/ 642753 h 713792"/>
                <a:gd name="connsiteX4" fmla="*/ 0 w 542948"/>
                <a:gd name="connsiteY4" fmla="*/ 713792 h 713792"/>
                <a:gd name="connsiteX0" fmla="*/ 0 w 542948"/>
                <a:gd name="connsiteY0" fmla="*/ 531692 h 531692"/>
                <a:gd name="connsiteX1" fmla="*/ 226586 w 542948"/>
                <a:gd name="connsiteY1" fmla="*/ 40937 h 531692"/>
                <a:gd name="connsiteX2" fmla="*/ 542948 w 542948"/>
                <a:gd name="connsiteY2" fmla="*/ 46116 h 531692"/>
                <a:gd name="connsiteX3" fmla="*/ 240726 w 542948"/>
                <a:gd name="connsiteY3" fmla="*/ 460653 h 531692"/>
                <a:gd name="connsiteX4" fmla="*/ 0 w 542948"/>
                <a:gd name="connsiteY4" fmla="*/ 531692 h 53169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93510 w 468969"/>
                <a:gd name="connsiteY3" fmla="*/ 361212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66747 w 468969"/>
                <a:gd name="connsiteY3" fmla="*/ 460651 h 492952"/>
                <a:gd name="connsiteX4" fmla="*/ 0 w 468969"/>
                <a:gd name="connsiteY4" fmla="*/ 492952 h 492952"/>
                <a:gd name="connsiteX0" fmla="*/ 0 w 468969"/>
                <a:gd name="connsiteY0" fmla="*/ 529495 h 529495"/>
                <a:gd name="connsiteX1" fmla="*/ 300563 w 468969"/>
                <a:gd name="connsiteY1" fmla="*/ 0 h 529495"/>
                <a:gd name="connsiteX2" fmla="*/ 468969 w 468969"/>
                <a:gd name="connsiteY2" fmla="*/ 82659 h 529495"/>
                <a:gd name="connsiteX3" fmla="*/ 166747 w 468969"/>
                <a:gd name="connsiteY3" fmla="*/ 497194 h 529495"/>
                <a:gd name="connsiteX4" fmla="*/ 0 w 468969"/>
                <a:gd name="connsiteY4" fmla="*/ 529495 h 529495"/>
                <a:gd name="connsiteX0" fmla="*/ 0 w 542946"/>
                <a:gd name="connsiteY0" fmla="*/ 531692 h 531692"/>
                <a:gd name="connsiteX1" fmla="*/ 300563 w 542946"/>
                <a:gd name="connsiteY1" fmla="*/ 2197 h 531692"/>
                <a:gd name="connsiteX2" fmla="*/ 542946 w 542946"/>
                <a:gd name="connsiteY2" fmla="*/ 46116 h 531692"/>
                <a:gd name="connsiteX3" fmla="*/ 166747 w 542946"/>
                <a:gd name="connsiteY3" fmla="*/ 499391 h 531692"/>
                <a:gd name="connsiteX4" fmla="*/ 0 w 542946"/>
                <a:gd name="connsiteY4" fmla="*/ 531692 h 531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2946" h="531692">
                  <a:moveTo>
                    <a:pt x="0" y="531692"/>
                  </a:moveTo>
                  <a:cubicBezTo>
                    <a:pt x="130487" y="293761"/>
                    <a:pt x="90477" y="245761"/>
                    <a:pt x="300563" y="2197"/>
                  </a:cubicBezTo>
                  <a:cubicBezTo>
                    <a:pt x="432429" y="64300"/>
                    <a:pt x="386656" y="0"/>
                    <a:pt x="542946" y="46116"/>
                  </a:cubicBezTo>
                  <a:cubicBezTo>
                    <a:pt x="407587" y="191199"/>
                    <a:pt x="343869" y="346848"/>
                    <a:pt x="166747" y="499391"/>
                  </a:cubicBezTo>
                  <a:lnTo>
                    <a:pt x="0" y="53169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9" name="Полилиния 58"/>
            <p:cNvSpPr/>
            <p:nvPr/>
          </p:nvSpPr>
          <p:spPr>
            <a:xfrm rot="1952823">
              <a:off x="3825914" y="2715143"/>
              <a:ext cx="1016078" cy="59231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347" h="592317">
                  <a:moveTo>
                    <a:pt x="1184821" y="580889"/>
                  </a:moveTo>
                  <a:cubicBezTo>
                    <a:pt x="819206" y="592317"/>
                    <a:pt x="0" y="294124"/>
                    <a:pt x="174389" y="84938"/>
                  </a:cubicBezTo>
                  <a:cubicBezTo>
                    <a:pt x="308797" y="126830"/>
                    <a:pt x="62659" y="0"/>
                    <a:pt x="248366" y="46198"/>
                  </a:cubicBezTo>
                  <a:cubicBezTo>
                    <a:pt x="399700" y="115370"/>
                    <a:pt x="1115584" y="172635"/>
                    <a:pt x="1238347" y="382011"/>
                  </a:cubicBezTo>
                  <a:lnTo>
                    <a:pt x="1184821" y="580889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0" name="Полилиния 59"/>
            <p:cNvSpPr/>
            <p:nvPr/>
          </p:nvSpPr>
          <p:spPr>
            <a:xfrm rot="1952823">
              <a:off x="4017155" y="2628378"/>
              <a:ext cx="1018299" cy="60138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61 w 1307723"/>
                <a:gd name="connsiteY0" fmla="*/ 863667 h 863667"/>
                <a:gd name="connsiteX1" fmla="*/ 210087 w 1307723"/>
                <a:gd name="connsiteY1" fmla="*/ 349415 h 863667"/>
                <a:gd name="connsiteX2" fmla="*/ 1166673 w 1307723"/>
                <a:gd name="connsiteY2" fmla="*/ 46198 h 863667"/>
                <a:gd name="connsiteX3" fmla="*/ 1185109 w 1307723"/>
                <a:gd name="connsiteY3" fmla="*/ 839505 h 863667"/>
                <a:gd name="connsiteX4" fmla="*/ 1073761 w 1307723"/>
                <a:gd name="connsiteY4" fmla="*/ 863667 h 863667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69895"/>
                <a:gd name="connsiteY0" fmla="*/ 637929 h 637929"/>
                <a:gd name="connsiteX1" fmla="*/ 210086 w 1369895"/>
                <a:gd name="connsiteY1" fmla="*/ 123677 h 637929"/>
                <a:gd name="connsiteX2" fmla="*/ 358039 w 1369895"/>
                <a:gd name="connsiteY2" fmla="*/ 46198 h 637929"/>
                <a:gd name="connsiteX3" fmla="*/ 1247281 w 1369895"/>
                <a:gd name="connsiteY3" fmla="*/ 520190 h 637929"/>
                <a:gd name="connsiteX4" fmla="*/ 1073760 w 1369895"/>
                <a:gd name="connsiteY4" fmla="*/ 637929 h 637929"/>
                <a:gd name="connsiteX0" fmla="*/ 1073760 w 1247281"/>
                <a:gd name="connsiteY0" fmla="*/ 637929 h 637929"/>
                <a:gd name="connsiteX1" fmla="*/ 210086 w 1247281"/>
                <a:gd name="connsiteY1" fmla="*/ 123677 h 637929"/>
                <a:gd name="connsiteX2" fmla="*/ 358039 w 1247281"/>
                <a:gd name="connsiteY2" fmla="*/ 46198 h 637929"/>
                <a:gd name="connsiteX3" fmla="*/ 1247281 w 1247281"/>
                <a:gd name="connsiteY3" fmla="*/ 520190 h 637929"/>
                <a:gd name="connsiteX4" fmla="*/ 1073760 w 1247281"/>
                <a:gd name="connsiteY4" fmla="*/ 637929 h 63792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7281" h="599189">
                  <a:moveTo>
                    <a:pt x="1073760" y="599189"/>
                  </a:moveTo>
                  <a:cubicBezTo>
                    <a:pt x="873756" y="420792"/>
                    <a:pt x="0" y="328501"/>
                    <a:pt x="210086" y="84937"/>
                  </a:cubicBezTo>
                  <a:cubicBezTo>
                    <a:pt x="257869" y="218547"/>
                    <a:pt x="98355" y="0"/>
                    <a:pt x="284062" y="46198"/>
                  </a:cubicBezTo>
                  <a:cubicBezTo>
                    <a:pt x="517576" y="134134"/>
                    <a:pt x="1011608" y="260762"/>
                    <a:pt x="1247281" y="481450"/>
                  </a:cubicBezTo>
                  <a:lnTo>
                    <a:pt x="1073760" y="59918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1" name="Полилиния 60"/>
            <p:cNvSpPr/>
            <p:nvPr/>
          </p:nvSpPr>
          <p:spPr>
            <a:xfrm rot="1952823">
              <a:off x="4960024" y="4226782"/>
              <a:ext cx="955441" cy="419386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414009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044522" y="242413"/>
                    <a:pt x="1065469" y="296283"/>
                  </a:cubicBezTo>
                  <a:cubicBezTo>
                    <a:pt x="761705" y="414009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2" name="Полилиния 61"/>
            <p:cNvSpPr/>
            <p:nvPr/>
          </p:nvSpPr>
          <p:spPr>
            <a:xfrm rot="1952823">
              <a:off x="4620591" y="4187220"/>
              <a:ext cx="647439" cy="86250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288" h="858741">
                  <a:moveTo>
                    <a:pt x="147955" y="0"/>
                  </a:moveTo>
                  <a:cubicBezTo>
                    <a:pt x="416023" y="65641"/>
                    <a:pt x="791287" y="636614"/>
                    <a:pt x="687763" y="827829"/>
                  </a:cubicBezTo>
                  <a:cubicBezTo>
                    <a:pt x="380850" y="858741"/>
                    <a:pt x="94428" y="198877"/>
                    <a:pt x="0" y="77479"/>
                  </a:cubicBezTo>
                  <a:lnTo>
                    <a:pt x="14795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3" name="Полилиния 62"/>
            <p:cNvSpPr/>
            <p:nvPr/>
          </p:nvSpPr>
          <p:spPr>
            <a:xfrm rot="1952823">
              <a:off x="3558294" y="3206021"/>
              <a:ext cx="1018299" cy="33234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74132 w 1238347"/>
                <a:gd name="connsiteY0" fmla="*/ 495649 h 507077"/>
                <a:gd name="connsiteX1" fmla="*/ 174389 w 1238347"/>
                <a:gd name="connsiteY1" fmla="*/ 84938 h 507077"/>
                <a:gd name="connsiteX2" fmla="*/ 248366 w 1238347"/>
                <a:gd name="connsiteY2" fmla="*/ 46198 h 507077"/>
                <a:gd name="connsiteX3" fmla="*/ 1238347 w 1238347"/>
                <a:gd name="connsiteY3" fmla="*/ 382011 h 507077"/>
                <a:gd name="connsiteX4" fmla="*/ 1174132 w 1238347"/>
                <a:gd name="connsiteY4" fmla="*/ 495649 h 507077"/>
                <a:gd name="connsiteX0" fmla="*/ 1174132 w 1200896"/>
                <a:gd name="connsiteY0" fmla="*/ 495649 h 507077"/>
                <a:gd name="connsiteX1" fmla="*/ 174389 w 1200896"/>
                <a:gd name="connsiteY1" fmla="*/ 84938 h 507077"/>
                <a:gd name="connsiteX2" fmla="*/ 248366 w 1200896"/>
                <a:gd name="connsiteY2" fmla="*/ 46198 h 507077"/>
                <a:gd name="connsiteX3" fmla="*/ 1200896 w 1200896"/>
                <a:gd name="connsiteY3" fmla="*/ 396211 h 507077"/>
                <a:gd name="connsiteX4" fmla="*/ 1174132 w 1200896"/>
                <a:gd name="connsiteY4" fmla="*/ 495649 h 507077"/>
                <a:gd name="connsiteX0" fmla="*/ 1244658 w 1271422"/>
                <a:gd name="connsiteY0" fmla="*/ 495649 h 667338"/>
                <a:gd name="connsiteX1" fmla="*/ 174389 w 1271422"/>
                <a:gd name="connsiteY1" fmla="*/ 458152 h 667338"/>
                <a:gd name="connsiteX2" fmla="*/ 318892 w 1271422"/>
                <a:gd name="connsiteY2" fmla="*/ 46198 h 667338"/>
                <a:gd name="connsiteX3" fmla="*/ 1271422 w 1271422"/>
                <a:gd name="connsiteY3" fmla="*/ 396211 h 667338"/>
                <a:gd name="connsiteX4" fmla="*/ 1244658 w 1271422"/>
                <a:gd name="connsiteY4" fmla="*/ 495649 h 667338"/>
                <a:gd name="connsiteX0" fmla="*/ 1244658 w 1271422"/>
                <a:gd name="connsiteY0" fmla="*/ 105687 h 277376"/>
                <a:gd name="connsiteX1" fmla="*/ 174389 w 1271422"/>
                <a:gd name="connsiteY1" fmla="*/ 68190 h 277376"/>
                <a:gd name="connsiteX2" fmla="*/ 1271422 w 1271422"/>
                <a:gd name="connsiteY2" fmla="*/ 6249 h 277376"/>
                <a:gd name="connsiteX3" fmla="*/ 1244658 w 1271422"/>
                <a:gd name="connsiteY3" fmla="*/ 105687 h 277376"/>
                <a:gd name="connsiteX0" fmla="*/ 1170682 w 1197446"/>
                <a:gd name="connsiteY0" fmla="*/ 105687 h 238637"/>
                <a:gd name="connsiteX1" fmla="*/ 174389 w 1197446"/>
                <a:gd name="connsiteY1" fmla="*/ 29451 h 238637"/>
                <a:gd name="connsiteX2" fmla="*/ 1197446 w 1197446"/>
                <a:gd name="connsiteY2" fmla="*/ 6249 h 238637"/>
                <a:gd name="connsiteX3" fmla="*/ 1170682 w 1197446"/>
                <a:gd name="connsiteY3" fmla="*/ 105687 h 238637"/>
                <a:gd name="connsiteX0" fmla="*/ 1170682 w 1197446"/>
                <a:gd name="connsiteY0" fmla="*/ 105687 h 238638"/>
                <a:gd name="connsiteX1" fmla="*/ 174389 w 1197446"/>
                <a:gd name="connsiteY1" fmla="*/ 29452 h 238638"/>
                <a:gd name="connsiteX2" fmla="*/ 1197446 w 1197446"/>
                <a:gd name="connsiteY2" fmla="*/ 6249 h 238638"/>
                <a:gd name="connsiteX3" fmla="*/ 1170682 w 1197446"/>
                <a:gd name="connsiteY3" fmla="*/ 105687 h 238638"/>
                <a:gd name="connsiteX0" fmla="*/ 1170682 w 1197446"/>
                <a:gd name="connsiteY0" fmla="*/ 197239 h 330190"/>
                <a:gd name="connsiteX1" fmla="*/ 174389 w 1197446"/>
                <a:gd name="connsiteY1" fmla="*/ 121004 h 330190"/>
                <a:gd name="connsiteX2" fmla="*/ 1197446 w 1197446"/>
                <a:gd name="connsiteY2" fmla="*/ 97801 h 330190"/>
                <a:gd name="connsiteX3" fmla="*/ 1170682 w 1197446"/>
                <a:gd name="connsiteY3" fmla="*/ 197239 h 330190"/>
                <a:gd name="connsiteX0" fmla="*/ 1170682 w 1224209"/>
                <a:gd name="connsiteY0" fmla="*/ 205126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2 w 1224209"/>
                <a:gd name="connsiteY3" fmla="*/ 205126 h 338077"/>
                <a:gd name="connsiteX0" fmla="*/ 1170683 w 1224209"/>
                <a:gd name="connsiteY0" fmla="*/ 205127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3 w 1224209"/>
                <a:gd name="connsiteY3" fmla="*/ 205127 h 338077"/>
                <a:gd name="connsiteX0" fmla="*/ 1170683 w 1271423"/>
                <a:gd name="connsiteY0" fmla="*/ 197240 h 330190"/>
                <a:gd name="connsiteX1" fmla="*/ 174389 w 1271423"/>
                <a:gd name="connsiteY1" fmla="*/ 121004 h 330190"/>
                <a:gd name="connsiteX2" fmla="*/ 1271424 w 1271423"/>
                <a:gd name="connsiteY2" fmla="*/ 59062 h 330190"/>
                <a:gd name="connsiteX3" fmla="*/ 1170683 w 1271423"/>
                <a:gd name="connsiteY3" fmla="*/ 197240 h 330190"/>
                <a:gd name="connsiteX0" fmla="*/ 1244660 w 1271424"/>
                <a:gd name="connsiteY0" fmla="*/ 158500 h 330190"/>
                <a:gd name="connsiteX1" fmla="*/ 174389 w 1271424"/>
                <a:gd name="connsiteY1" fmla="*/ 121004 h 330190"/>
                <a:gd name="connsiteX2" fmla="*/ 1271424 w 1271424"/>
                <a:gd name="connsiteY2" fmla="*/ 59062 h 330190"/>
                <a:gd name="connsiteX3" fmla="*/ 1244660 w 1271424"/>
                <a:gd name="connsiteY3" fmla="*/ 158500 h 330190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660" h="338077">
                  <a:moveTo>
                    <a:pt x="1244660" y="166387"/>
                  </a:moveTo>
                  <a:cubicBezTo>
                    <a:pt x="838820" y="286032"/>
                    <a:pt x="0" y="338077"/>
                    <a:pt x="174389" y="128891"/>
                  </a:cubicBezTo>
                  <a:cubicBezTo>
                    <a:pt x="435988" y="97540"/>
                    <a:pt x="1045831" y="0"/>
                    <a:pt x="1224209" y="6249"/>
                  </a:cubicBezTo>
                  <a:lnTo>
                    <a:pt x="1244660" y="16638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4" name="Полилиния 63"/>
            <p:cNvSpPr/>
            <p:nvPr/>
          </p:nvSpPr>
          <p:spPr>
            <a:xfrm rot="1952823">
              <a:off x="3671438" y="3459234"/>
              <a:ext cx="678866" cy="83876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356047 h 726614"/>
                <a:gd name="connsiteX1" fmla="*/ 174389 w 1298187"/>
                <a:gd name="connsiteY1" fmla="*/ 517428 h 726614"/>
                <a:gd name="connsiteX2" fmla="*/ 201152 w 1298187"/>
                <a:gd name="connsiteY2" fmla="*/ 417989 h 726614"/>
                <a:gd name="connsiteX3" fmla="*/ 1100580 w 1298187"/>
                <a:gd name="connsiteY3" fmla="*/ 0 h 726614"/>
                <a:gd name="connsiteX4" fmla="*/ 1298187 w 1298187"/>
                <a:gd name="connsiteY4" fmla="*/ 356047 h 726614"/>
                <a:gd name="connsiteX0" fmla="*/ 1128659 w 1128659"/>
                <a:gd name="connsiteY0" fmla="*/ 356047 h 938819"/>
                <a:gd name="connsiteX1" fmla="*/ 353373 w 1128659"/>
                <a:gd name="connsiteY1" fmla="*/ 729633 h 938819"/>
                <a:gd name="connsiteX2" fmla="*/ 31624 w 1128659"/>
                <a:gd name="connsiteY2" fmla="*/ 417989 h 938819"/>
                <a:gd name="connsiteX3" fmla="*/ 931052 w 1128659"/>
                <a:gd name="connsiteY3" fmla="*/ 0 h 938819"/>
                <a:gd name="connsiteX4" fmla="*/ 1128659 w 1128659"/>
                <a:gd name="connsiteY4" fmla="*/ 356047 h 938819"/>
                <a:gd name="connsiteX0" fmla="*/ 1128658 w 1128658"/>
                <a:gd name="connsiteY0" fmla="*/ 356047 h 938819"/>
                <a:gd name="connsiteX1" fmla="*/ 353372 w 1128658"/>
                <a:gd name="connsiteY1" fmla="*/ 729633 h 938819"/>
                <a:gd name="connsiteX2" fmla="*/ 31623 w 1128658"/>
                <a:gd name="connsiteY2" fmla="*/ 417989 h 938819"/>
                <a:gd name="connsiteX3" fmla="*/ 931051 w 1128658"/>
                <a:gd name="connsiteY3" fmla="*/ 0 h 938819"/>
                <a:gd name="connsiteX4" fmla="*/ 1128658 w 1128658"/>
                <a:gd name="connsiteY4" fmla="*/ 356047 h 938819"/>
                <a:gd name="connsiteX0" fmla="*/ 1128658 w 1128658"/>
                <a:gd name="connsiteY0" fmla="*/ 356047 h 768617"/>
                <a:gd name="connsiteX1" fmla="*/ 353372 w 1128658"/>
                <a:gd name="connsiteY1" fmla="*/ 729633 h 768617"/>
                <a:gd name="connsiteX2" fmla="*/ 31623 w 1128658"/>
                <a:gd name="connsiteY2" fmla="*/ 417989 h 768617"/>
                <a:gd name="connsiteX3" fmla="*/ 931051 w 1128658"/>
                <a:gd name="connsiteY3" fmla="*/ 0 h 768617"/>
                <a:gd name="connsiteX4" fmla="*/ 1128658 w 1128658"/>
                <a:gd name="connsiteY4" fmla="*/ 356047 h 768617"/>
                <a:gd name="connsiteX0" fmla="*/ 1128658 w 1128658"/>
                <a:gd name="connsiteY0" fmla="*/ 356047 h 829317"/>
                <a:gd name="connsiteX1" fmla="*/ 400586 w 1128658"/>
                <a:gd name="connsiteY1" fmla="*/ 790333 h 829317"/>
                <a:gd name="connsiteX2" fmla="*/ 31623 w 1128658"/>
                <a:gd name="connsiteY2" fmla="*/ 417989 h 829317"/>
                <a:gd name="connsiteX3" fmla="*/ 931051 w 1128658"/>
                <a:gd name="connsiteY3" fmla="*/ 0 h 829317"/>
                <a:gd name="connsiteX4" fmla="*/ 1128658 w 1128658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95995 w 895995"/>
                <a:gd name="connsiteY0" fmla="*/ 356047 h 768617"/>
                <a:gd name="connsiteX1" fmla="*/ 120708 w 895995"/>
                <a:gd name="connsiteY1" fmla="*/ 729633 h 768617"/>
                <a:gd name="connsiteX2" fmla="*/ 100256 w 895995"/>
                <a:gd name="connsiteY2" fmla="*/ 569496 h 768617"/>
                <a:gd name="connsiteX3" fmla="*/ 698388 w 895995"/>
                <a:gd name="connsiteY3" fmla="*/ 0 h 768617"/>
                <a:gd name="connsiteX4" fmla="*/ 895995 w 895995"/>
                <a:gd name="connsiteY4" fmla="*/ 356047 h 768617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2638" h="836592">
                  <a:moveTo>
                    <a:pt x="832638" y="177575"/>
                  </a:moveTo>
                  <a:cubicBezTo>
                    <a:pt x="492908" y="711289"/>
                    <a:pt x="362058" y="722951"/>
                    <a:pt x="160530" y="785809"/>
                  </a:cubicBezTo>
                  <a:cubicBezTo>
                    <a:pt x="0" y="836592"/>
                    <a:pt x="94314" y="678701"/>
                    <a:pt x="140078" y="625672"/>
                  </a:cubicBezTo>
                  <a:cubicBezTo>
                    <a:pt x="230511" y="507118"/>
                    <a:pt x="473543" y="187217"/>
                    <a:pt x="664232" y="94916"/>
                  </a:cubicBezTo>
                  <a:cubicBezTo>
                    <a:pt x="763921" y="0"/>
                    <a:pt x="708756" y="28877"/>
                    <a:pt x="738210" y="56176"/>
                  </a:cubicBezTo>
                  <a:lnTo>
                    <a:pt x="832638" y="17757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5" name="Полилиния 64"/>
            <p:cNvSpPr/>
            <p:nvPr/>
          </p:nvSpPr>
          <p:spPr>
            <a:xfrm rot="1952823">
              <a:off x="3451433" y="3364279"/>
              <a:ext cx="1062302" cy="49059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8187" h="491966">
                  <a:moveTo>
                    <a:pt x="1298187" y="121399"/>
                  </a:moveTo>
                  <a:cubicBezTo>
                    <a:pt x="803976" y="347960"/>
                    <a:pt x="0" y="491966"/>
                    <a:pt x="174389" y="282780"/>
                  </a:cubicBezTo>
                  <a:cubicBezTo>
                    <a:pt x="200046" y="201106"/>
                    <a:pt x="169529" y="217634"/>
                    <a:pt x="201152" y="183341"/>
                  </a:cubicBezTo>
                  <a:cubicBezTo>
                    <a:pt x="416737" y="165141"/>
                    <a:pt x="886171" y="22960"/>
                    <a:pt x="1203758" y="0"/>
                  </a:cubicBezTo>
                  <a:lnTo>
                    <a:pt x="1298187" y="12139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6" name="Полилиния 65"/>
            <p:cNvSpPr/>
            <p:nvPr/>
          </p:nvSpPr>
          <p:spPr>
            <a:xfrm rot="1952823">
              <a:off x="3904010" y="3767834"/>
              <a:ext cx="509152" cy="81503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0517" h="820083">
                  <a:moveTo>
                    <a:pt x="550917" y="82660"/>
                  </a:moveTo>
                  <a:cubicBezTo>
                    <a:pt x="620517" y="225654"/>
                    <a:pt x="271932" y="604296"/>
                    <a:pt x="168408" y="795511"/>
                  </a:cubicBezTo>
                  <a:cubicBezTo>
                    <a:pt x="51316" y="748847"/>
                    <a:pt x="77898" y="820083"/>
                    <a:pt x="0" y="712853"/>
                  </a:cubicBezTo>
                  <a:cubicBezTo>
                    <a:pt x="4906" y="526646"/>
                    <a:pt x="303110" y="105541"/>
                    <a:pt x="382513" y="0"/>
                  </a:cubicBezTo>
                  <a:lnTo>
                    <a:pt x="550917" y="8266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7" name="Полилиния 66"/>
            <p:cNvSpPr/>
            <p:nvPr/>
          </p:nvSpPr>
          <p:spPr>
            <a:xfrm rot="1952823">
              <a:off x="3966868" y="3823227"/>
              <a:ext cx="515435" cy="933721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828" h="932648">
                  <a:moveTo>
                    <a:pt x="557228" y="0"/>
                  </a:moveTo>
                  <a:cubicBezTo>
                    <a:pt x="626828" y="142994"/>
                    <a:pt x="298694" y="681775"/>
                    <a:pt x="195170" y="872990"/>
                  </a:cubicBezTo>
                  <a:cubicBezTo>
                    <a:pt x="140971" y="932648"/>
                    <a:pt x="181426" y="835707"/>
                    <a:pt x="0" y="889772"/>
                  </a:cubicBezTo>
                  <a:cubicBezTo>
                    <a:pt x="65283" y="656766"/>
                    <a:pt x="329872" y="183021"/>
                    <a:pt x="409275" y="77480"/>
                  </a:cubicBezTo>
                  <a:lnTo>
                    <a:pt x="55722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8" name="Полилиния 67"/>
            <p:cNvSpPr/>
            <p:nvPr/>
          </p:nvSpPr>
          <p:spPr>
            <a:xfrm rot="1952823">
              <a:off x="4186873" y="3949833"/>
              <a:ext cx="458861" cy="997025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2277" h="1002470">
                  <a:moveTo>
                    <a:pt x="464241" y="0"/>
                  </a:moveTo>
                  <a:cubicBezTo>
                    <a:pt x="562277" y="360356"/>
                    <a:pt x="399830" y="656764"/>
                    <a:pt x="227250" y="942812"/>
                  </a:cubicBezTo>
                  <a:cubicBezTo>
                    <a:pt x="173051" y="1002470"/>
                    <a:pt x="213507" y="905527"/>
                    <a:pt x="32081" y="959592"/>
                  </a:cubicBezTo>
                  <a:cubicBezTo>
                    <a:pt x="0" y="703348"/>
                    <a:pt x="236885" y="183021"/>
                    <a:pt x="316288" y="77480"/>
                  </a:cubicBezTo>
                  <a:lnTo>
                    <a:pt x="464241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9" name="Полилиния 68"/>
            <p:cNvSpPr/>
            <p:nvPr/>
          </p:nvSpPr>
          <p:spPr>
            <a:xfrm rot="1952823">
              <a:off x="4488591" y="4116002"/>
              <a:ext cx="528007" cy="90207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84963 w 562277"/>
                <a:gd name="connsiteY3" fmla="*/ 40932 h 1002470"/>
                <a:gd name="connsiteX4" fmla="*/ 464241 w 562277"/>
                <a:gd name="connsiteY4" fmla="*/ 0 h 1002470"/>
                <a:gd name="connsiteX0" fmla="*/ 232918 w 399831"/>
                <a:gd name="connsiteY0" fmla="*/ 0 h 1039018"/>
                <a:gd name="connsiteX1" fmla="*/ 227250 w 399831"/>
                <a:gd name="connsiteY1" fmla="*/ 979360 h 1039018"/>
                <a:gd name="connsiteX2" fmla="*/ 32081 w 399831"/>
                <a:gd name="connsiteY2" fmla="*/ 996140 h 1039018"/>
                <a:gd name="connsiteX3" fmla="*/ 84963 w 399831"/>
                <a:gd name="connsiteY3" fmla="*/ 77480 h 1039018"/>
                <a:gd name="connsiteX4" fmla="*/ 232918 w 399831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549407"/>
                <a:gd name="connsiteY0" fmla="*/ 0 h 921047"/>
                <a:gd name="connsiteX1" fmla="*/ 376827 w 549407"/>
                <a:gd name="connsiteY1" fmla="*/ 861389 h 921047"/>
                <a:gd name="connsiteX2" fmla="*/ 161208 w 549407"/>
                <a:gd name="connsiteY2" fmla="*/ 718031 h 921047"/>
                <a:gd name="connsiteX3" fmla="*/ 79403 w 549407"/>
                <a:gd name="connsiteY3" fmla="*/ 77480 h 921047"/>
                <a:gd name="connsiteX4" fmla="*/ 227358 w 549407"/>
                <a:gd name="connsiteY4" fmla="*/ 0 h 921047"/>
                <a:gd name="connsiteX0" fmla="*/ 227358 w 566329"/>
                <a:gd name="connsiteY0" fmla="*/ 0 h 921047"/>
                <a:gd name="connsiteX1" fmla="*/ 376827 w 566329"/>
                <a:gd name="connsiteY1" fmla="*/ 861389 h 921047"/>
                <a:gd name="connsiteX2" fmla="*/ 161208 w 566329"/>
                <a:gd name="connsiteY2" fmla="*/ 718031 h 921047"/>
                <a:gd name="connsiteX3" fmla="*/ 79403 w 566329"/>
                <a:gd name="connsiteY3" fmla="*/ 77480 h 921047"/>
                <a:gd name="connsiteX4" fmla="*/ 227358 w 566329"/>
                <a:gd name="connsiteY4" fmla="*/ 0 h 921047"/>
                <a:gd name="connsiteX0" fmla="*/ 227358 w 593094"/>
                <a:gd name="connsiteY0" fmla="*/ 0 h 821609"/>
                <a:gd name="connsiteX1" fmla="*/ 403591 w 593094"/>
                <a:gd name="connsiteY1" fmla="*/ 761951 h 821609"/>
                <a:gd name="connsiteX2" fmla="*/ 161208 w 593094"/>
                <a:gd name="connsiteY2" fmla="*/ 718031 h 821609"/>
                <a:gd name="connsiteX3" fmla="*/ 79403 w 593094"/>
                <a:gd name="connsiteY3" fmla="*/ 77480 h 821609"/>
                <a:gd name="connsiteX4" fmla="*/ 227358 w 593094"/>
                <a:gd name="connsiteY4" fmla="*/ 0 h 821609"/>
                <a:gd name="connsiteX0" fmla="*/ 227358 w 593094"/>
                <a:gd name="connsiteY0" fmla="*/ 0 h 900707"/>
                <a:gd name="connsiteX1" fmla="*/ 403591 w 593094"/>
                <a:gd name="connsiteY1" fmla="*/ 761951 h 900707"/>
                <a:gd name="connsiteX2" fmla="*/ 161208 w 593094"/>
                <a:gd name="connsiteY2" fmla="*/ 718031 h 900707"/>
                <a:gd name="connsiteX3" fmla="*/ 79403 w 593094"/>
                <a:gd name="connsiteY3" fmla="*/ 77480 h 900707"/>
                <a:gd name="connsiteX4" fmla="*/ 227358 w 593094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8981" h="900707">
                  <a:moveTo>
                    <a:pt x="227358" y="0"/>
                  </a:moveTo>
                  <a:cubicBezTo>
                    <a:pt x="260989" y="370064"/>
                    <a:pt x="638981" y="865886"/>
                    <a:pt x="403591" y="761951"/>
                  </a:cubicBezTo>
                  <a:cubicBezTo>
                    <a:pt x="264976" y="900707"/>
                    <a:pt x="342634" y="663966"/>
                    <a:pt x="161208" y="718031"/>
                  </a:cubicBezTo>
                  <a:cubicBezTo>
                    <a:pt x="39276" y="456644"/>
                    <a:pt x="0" y="183021"/>
                    <a:pt x="79403" y="77480"/>
                  </a:cubicBezTo>
                  <a:lnTo>
                    <a:pt x="22735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 rot="1952823">
              <a:off x="5286886" y="2691681"/>
              <a:ext cx="276575" cy="90207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219571 w 779438"/>
                <a:gd name="connsiteY0" fmla="*/ 794248 h 815268"/>
                <a:gd name="connsiteX1" fmla="*/ 210087 w 779438"/>
                <a:gd name="connsiteY1" fmla="*/ 0 h 815268"/>
                <a:gd name="connsiteX2" fmla="*/ 779438 w 779438"/>
                <a:gd name="connsiteY2" fmla="*/ 163114 h 815268"/>
                <a:gd name="connsiteX3" fmla="*/ 349713 w 779438"/>
                <a:gd name="connsiteY3" fmla="*/ 815268 h 815268"/>
                <a:gd name="connsiteX4" fmla="*/ 219571 w 779438"/>
                <a:gd name="connsiteY4" fmla="*/ 794248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-1 w 588286"/>
                <a:gd name="connsiteY0" fmla="*/ 778731 h 815268"/>
                <a:gd name="connsiteX1" fmla="*/ 18935 w 588286"/>
                <a:gd name="connsiteY1" fmla="*/ 0 h 815268"/>
                <a:gd name="connsiteX2" fmla="*/ 588286 w 588286"/>
                <a:gd name="connsiteY2" fmla="*/ 163114 h 815268"/>
                <a:gd name="connsiteX3" fmla="*/ 158561 w 588286"/>
                <a:gd name="connsiteY3" fmla="*/ 815268 h 815268"/>
                <a:gd name="connsiteX4" fmla="*/ -1 w 588286"/>
                <a:gd name="connsiteY4" fmla="*/ 778731 h 815268"/>
                <a:gd name="connsiteX0" fmla="*/ 0 w 335685"/>
                <a:gd name="connsiteY0" fmla="*/ 880367 h 916904"/>
                <a:gd name="connsiteX1" fmla="*/ 18936 w 335685"/>
                <a:gd name="connsiteY1" fmla="*/ 101636 h 916904"/>
                <a:gd name="connsiteX2" fmla="*/ 288083 w 335685"/>
                <a:gd name="connsiteY2" fmla="*/ 46116 h 916904"/>
                <a:gd name="connsiteX3" fmla="*/ 158562 w 335685"/>
                <a:gd name="connsiteY3" fmla="*/ 916904 h 916904"/>
                <a:gd name="connsiteX4" fmla="*/ 0 w 335685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298312"/>
                <a:gd name="connsiteY0" fmla="*/ 880367 h 902327"/>
                <a:gd name="connsiteX1" fmla="*/ 18936 w 298312"/>
                <a:gd name="connsiteY1" fmla="*/ 101636 h 902327"/>
                <a:gd name="connsiteX2" fmla="*/ 288083 w 298312"/>
                <a:gd name="connsiteY2" fmla="*/ 46116 h 902327"/>
                <a:gd name="connsiteX3" fmla="*/ 121190 w 298312"/>
                <a:gd name="connsiteY3" fmla="*/ 902327 h 902327"/>
                <a:gd name="connsiteX4" fmla="*/ 0 w 298312"/>
                <a:gd name="connsiteY4" fmla="*/ 880367 h 902327"/>
                <a:gd name="connsiteX0" fmla="*/ 0 w 288083"/>
                <a:gd name="connsiteY0" fmla="*/ 880367 h 902327"/>
                <a:gd name="connsiteX1" fmla="*/ 18936 w 288083"/>
                <a:gd name="connsiteY1" fmla="*/ 101636 h 902327"/>
                <a:gd name="connsiteX2" fmla="*/ 288083 w 288083"/>
                <a:gd name="connsiteY2" fmla="*/ 46116 h 902327"/>
                <a:gd name="connsiteX3" fmla="*/ 121190 w 288083"/>
                <a:gd name="connsiteY3" fmla="*/ 902327 h 902327"/>
                <a:gd name="connsiteX4" fmla="*/ 0 w 288083"/>
                <a:gd name="connsiteY4" fmla="*/ 880367 h 902327"/>
                <a:gd name="connsiteX0" fmla="*/ 0 w 338998"/>
                <a:gd name="connsiteY0" fmla="*/ 880367 h 902327"/>
                <a:gd name="connsiteX1" fmla="*/ 18936 w 338998"/>
                <a:gd name="connsiteY1" fmla="*/ 101636 h 902327"/>
                <a:gd name="connsiteX2" fmla="*/ 288083 w 338998"/>
                <a:gd name="connsiteY2" fmla="*/ 46116 h 902327"/>
                <a:gd name="connsiteX3" fmla="*/ 121190 w 338998"/>
                <a:gd name="connsiteY3" fmla="*/ 902327 h 902327"/>
                <a:gd name="connsiteX4" fmla="*/ 0 w 338998"/>
                <a:gd name="connsiteY4" fmla="*/ 880367 h 90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98" h="902327">
                  <a:moveTo>
                    <a:pt x="0" y="880367"/>
                  </a:moveTo>
                  <a:cubicBezTo>
                    <a:pt x="1326" y="644951"/>
                    <a:pt x="38162" y="354663"/>
                    <a:pt x="18936" y="101636"/>
                  </a:cubicBezTo>
                  <a:cubicBezTo>
                    <a:pt x="90691" y="50949"/>
                    <a:pt x="131793" y="0"/>
                    <a:pt x="288083" y="46116"/>
                  </a:cubicBezTo>
                  <a:cubicBezTo>
                    <a:pt x="241639" y="311130"/>
                    <a:pt x="338998" y="446722"/>
                    <a:pt x="121190" y="902327"/>
                  </a:cubicBezTo>
                  <a:lnTo>
                    <a:pt x="0" y="8803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71" name="Полилиния 70"/>
            <p:cNvSpPr/>
            <p:nvPr/>
          </p:nvSpPr>
          <p:spPr>
            <a:xfrm rot="1952823">
              <a:off x="5293173" y="2960719"/>
              <a:ext cx="458861" cy="73590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867" h="734812">
                  <a:moveTo>
                    <a:pt x="0" y="713792"/>
                  </a:moveTo>
                  <a:cubicBezTo>
                    <a:pt x="130487" y="475861"/>
                    <a:pt x="181375" y="243564"/>
                    <a:pt x="391461" y="0"/>
                  </a:cubicBezTo>
                  <a:cubicBezTo>
                    <a:pt x="523327" y="62103"/>
                    <a:pt x="403577" y="36542"/>
                    <a:pt x="559867" y="82658"/>
                  </a:cubicBezTo>
                  <a:cubicBezTo>
                    <a:pt x="466039" y="300188"/>
                    <a:pt x="307264" y="582269"/>
                    <a:pt x="130142" y="734812"/>
                  </a:cubicBezTo>
                  <a:lnTo>
                    <a:pt x="0" y="713792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72" name="Полилиния 71"/>
            <p:cNvSpPr/>
            <p:nvPr/>
          </p:nvSpPr>
          <p:spPr>
            <a:xfrm rot="1952823">
              <a:off x="5016598" y="4147653"/>
              <a:ext cx="955441" cy="395645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398805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116990" y="303902"/>
                    <a:pt x="1137937" y="357772"/>
                  </a:cubicBezTo>
                  <a:cubicBezTo>
                    <a:pt x="935763" y="398805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73" name="Полилиния 72"/>
            <p:cNvSpPr/>
            <p:nvPr/>
          </p:nvSpPr>
          <p:spPr>
            <a:xfrm rot="1952823">
              <a:off x="4802881" y="4203046"/>
              <a:ext cx="729152" cy="727986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9240" h="729896">
                  <a:moveTo>
                    <a:pt x="26763" y="0"/>
                  </a:moveTo>
                  <a:cubicBezTo>
                    <a:pt x="139033" y="55105"/>
                    <a:pt x="178706" y="42176"/>
                    <a:pt x="437551" y="126577"/>
                  </a:cubicBezTo>
                  <a:cubicBezTo>
                    <a:pt x="761360" y="340762"/>
                    <a:pt x="735916" y="440187"/>
                    <a:pt x="889240" y="573430"/>
                  </a:cubicBezTo>
                  <a:cubicBezTo>
                    <a:pt x="806749" y="678497"/>
                    <a:pt x="794317" y="558300"/>
                    <a:pt x="815264" y="612170"/>
                  </a:cubicBezTo>
                  <a:cubicBezTo>
                    <a:pt x="511500" y="729896"/>
                    <a:pt x="121759" y="190393"/>
                    <a:pt x="0" y="99438"/>
                  </a:cubicBezTo>
                  <a:lnTo>
                    <a:pt x="26763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74" name="Полилиния 73"/>
            <p:cNvSpPr/>
            <p:nvPr/>
          </p:nvSpPr>
          <p:spPr>
            <a:xfrm rot="1952823">
              <a:off x="4212016" y="3997311"/>
              <a:ext cx="414863" cy="68050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34341 w 603941"/>
                <a:gd name="connsiteY0" fmla="*/ 69820 h 855168"/>
                <a:gd name="connsiteX1" fmla="*/ 195170 w 603941"/>
                <a:gd name="connsiteY1" fmla="*/ 795510 h 855168"/>
                <a:gd name="connsiteX2" fmla="*/ 0 w 603941"/>
                <a:gd name="connsiteY2" fmla="*/ 812292 h 855168"/>
                <a:gd name="connsiteX3" fmla="*/ 409275 w 603941"/>
                <a:gd name="connsiteY3" fmla="*/ 0 h 855168"/>
                <a:gd name="connsiteX4" fmla="*/ 534341 w 603941"/>
                <a:gd name="connsiteY4" fmla="*/ 69820 h 855168"/>
                <a:gd name="connsiteX0" fmla="*/ 534341 w 603941"/>
                <a:gd name="connsiteY0" fmla="*/ 21960 h 807308"/>
                <a:gd name="connsiteX1" fmla="*/ 195170 w 603941"/>
                <a:gd name="connsiteY1" fmla="*/ 747650 h 807308"/>
                <a:gd name="connsiteX2" fmla="*/ 0 w 603941"/>
                <a:gd name="connsiteY2" fmla="*/ 764432 h 807308"/>
                <a:gd name="connsiteX3" fmla="*/ 413149 w 603941"/>
                <a:gd name="connsiteY3" fmla="*/ 0 h 807308"/>
                <a:gd name="connsiteX4" fmla="*/ 534341 w 603941"/>
                <a:gd name="connsiteY4" fmla="*/ 21960 h 807308"/>
                <a:gd name="connsiteX0" fmla="*/ 534341 w 603941"/>
                <a:gd name="connsiteY0" fmla="*/ 21960 h 764432"/>
                <a:gd name="connsiteX1" fmla="*/ 400525 w 603941"/>
                <a:gd name="connsiteY1" fmla="*/ 519154 h 764432"/>
                <a:gd name="connsiteX2" fmla="*/ 0 w 603941"/>
                <a:gd name="connsiteY2" fmla="*/ 764432 h 764432"/>
                <a:gd name="connsiteX3" fmla="*/ 413149 w 603941"/>
                <a:gd name="connsiteY3" fmla="*/ 0 h 764432"/>
                <a:gd name="connsiteX4" fmla="*/ 534341 w 603941"/>
                <a:gd name="connsiteY4" fmla="*/ 21960 h 764432"/>
                <a:gd name="connsiteX0" fmla="*/ 429724 w 499324"/>
                <a:gd name="connsiteY0" fmla="*/ 21960 h 674112"/>
                <a:gd name="connsiteX1" fmla="*/ 295908 w 499324"/>
                <a:gd name="connsiteY1" fmla="*/ 519154 h 674112"/>
                <a:gd name="connsiteX2" fmla="*/ -1 w 499324"/>
                <a:gd name="connsiteY2" fmla="*/ 674112 h 674112"/>
                <a:gd name="connsiteX3" fmla="*/ 308532 w 499324"/>
                <a:gd name="connsiteY3" fmla="*/ 0 h 674112"/>
                <a:gd name="connsiteX4" fmla="*/ 429724 w 499324"/>
                <a:gd name="connsiteY4" fmla="*/ 21960 h 674112"/>
                <a:gd name="connsiteX0" fmla="*/ 429725 w 499325"/>
                <a:gd name="connsiteY0" fmla="*/ 21960 h 684326"/>
                <a:gd name="connsiteX1" fmla="*/ 295909 w 499325"/>
                <a:gd name="connsiteY1" fmla="*/ 519154 h 684326"/>
                <a:gd name="connsiteX2" fmla="*/ 0 w 499325"/>
                <a:gd name="connsiteY2" fmla="*/ 674112 h 684326"/>
                <a:gd name="connsiteX3" fmla="*/ 308533 w 499325"/>
                <a:gd name="connsiteY3" fmla="*/ 0 h 684326"/>
                <a:gd name="connsiteX4" fmla="*/ 429725 w 499325"/>
                <a:gd name="connsiteY4" fmla="*/ 21960 h 684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325" h="684326">
                  <a:moveTo>
                    <a:pt x="429725" y="21960"/>
                  </a:moveTo>
                  <a:cubicBezTo>
                    <a:pt x="499325" y="164954"/>
                    <a:pt x="399433" y="327939"/>
                    <a:pt x="295909" y="519154"/>
                  </a:cubicBezTo>
                  <a:cubicBezTo>
                    <a:pt x="241710" y="578812"/>
                    <a:pt x="133872" y="684326"/>
                    <a:pt x="0" y="674112"/>
                  </a:cubicBezTo>
                  <a:cubicBezTo>
                    <a:pt x="65283" y="441106"/>
                    <a:pt x="229130" y="105541"/>
                    <a:pt x="308533" y="0"/>
                  </a:cubicBezTo>
                  <a:lnTo>
                    <a:pt x="429725" y="2196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75" name="Овал 74"/>
            <p:cNvSpPr/>
            <p:nvPr/>
          </p:nvSpPr>
          <p:spPr>
            <a:xfrm>
              <a:off x="4355976" y="3356992"/>
              <a:ext cx="1008111" cy="864096"/>
            </a:xfrm>
            <a:prstGeom prst="ellipse">
              <a:avLst/>
            </a:prstGeom>
            <a:gradFill flip="none" rotWithShape="1">
              <a:gsLst>
                <a:gs pos="0">
                  <a:srgbClr val="FFFF00">
                    <a:shade val="30000"/>
                    <a:satMod val="115000"/>
                  </a:srgbClr>
                </a:gs>
                <a:gs pos="50000">
                  <a:srgbClr val="FFFF00">
                    <a:shade val="67500"/>
                    <a:satMod val="115000"/>
                  </a:srgbClr>
                </a:gs>
                <a:gs pos="100000">
                  <a:srgbClr val="FFFF00">
                    <a:shade val="100000"/>
                    <a:satMod val="115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glow rad="101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6" name="Группа 175"/>
          <p:cNvGrpSpPr>
            <a:grpSpLocks/>
          </p:cNvGrpSpPr>
          <p:nvPr/>
        </p:nvGrpSpPr>
        <p:grpSpPr bwMode="auto">
          <a:xfrm>
            <a:off x="6927850" y="5413375"/>
            <a:ext cx="2216150" cy="1444625"/>
            <a:chOff x="673184" y="2821500"/>
            <a:chExt cx="2215830" cy="1444187"/>
          </a:xfrm>
        </p:grpSpPr>
        <p:sp>
          <p:nvSpPr>
            <p:cNvPr id="53" name="Полилиния 52"/>
            <p:cNvSpPr/>
            <p:nvPr/>
          </p:nvSpPr>
          <p:spPr>
            <a:xfrm rot="1630839">
              <a:off x="946195" y="3092881"/>
              <a:ext cx="1942819" cy="906187"/>
            </a:xfrm>
            <a:custGeom>
              <a:avLst/>
              <a:gdLst>
                <a:gd name="connsiteX0" fmla="*/ 0 w 2232248"/>
                <a:gd name="connsiteY0" fmla="*/ 576064 h 1152128"/>
                <a:gd name="connsiteX1" fmla="*/ 604223 w 2232248"/>
                <a:gd name="connsiteY1" fmla="*/ 64163 h 1152128"/>
                <a:gd name="connsiteX2" fmla="*/ 1116125 w 2232248"/>
                <a:gd name="connsiteY2" fmla="*/ 2 h 1152128"/>
                <a:gd name="connsiteX3" fmla="*/ 1628028 w 2232248"/>
                <a:gd name="connsiteY3" fmla="*/ 64164 h 1152128"/>
                <a:gd name="connsiteX4" fmla="*/ 2232248 w 2232248"/>
                <a:gd name="connsiteY4" fmla="*/ 576068 h 1152128"/>
                <a:gd name="connsiteX5" fmla="*/ 1628026 w 2232248"/>
                <a:gd name="connsiteY5" fmla="*/ 1087970 h 1152128"/>
                <a:gd name="connsiteX6" fmla="*/ 1116124 w 2232248"/>
                <a:gd name="connsiteY6" fmla="*/ 1152132 h 1152128"/>
                <a:gd name="connsiteX7" fmla="*/ 604221 w 2232248"/>
                <a:gd name="connsiteY7" fmla="*/ 1087970 h 1152128"/>
                <a:gd name="connsiteX8" fmla="*/ 0 w 2232248"/>
                <a:gd name="connsiteY8" fmla="*/ 576067 h 1152128"/>
                <a:gd name="connsiteX9" fmla="*/ 0 w 2232248"/>
                <a:gd name="connsiteY9" fmla="*/ 576064 h 1152128"/>
                <a:gd name="connsiteX0" fmla="*/ 72009 w 2232251"/>
                <a:gd name="connsiteY0" fmla="*/ 432046 h 1152130"/>
                <a:gd name="connsiteX1" fmla="*/ 604224 w 2232251"/>
                <a:gd name="connsiteY1" fmla="*/ 64161 h 1152130"/>
                <a:gd name="connsiteX2" fmla="*/ 1116126 w 2232251"/>
                <a:gd name="connsiteY2" fmla="*/ 0 h 1152130"/>
                <a:gd name="connsiteX3" fmla="*/ 1628029 w 2232251"/>
                <a:gd name="connsiteY3" fmla="*/ 64162 h 1152130"/>
                <a:gd name="connsiteX4" fmla="*/ 2232249 w 2232251"/>
                <a:gd name="connsiteY4" fmla="*/ 576066 h 1152130"/>
                <a:gd name="connsiteX5" fmla="*/ 1628027 w 2232251"/>
                <a:gd name="connsiteY5" fmla="*/ 1087968 h 1152130"/>
                <a:gd name="connsiteX6" fmla="*/ 1116125 w 2232251"/>
                <a:gd name="connsiteY6" fmla="*/ 1152130 h 1152130"/>
                <a:gd name="connsiteX7" fmla="*/ 604222 w 2232251"/>
                <a:gd name="connsiteY7" fmla="*/ 1087968 h 1152130"/>
                <a:gd name="connsiteX8" fmla="*/ 1 w 2232251"/>
                <a:gd name="connsiteY8" fmla="*/ 576065 h 1152130"/>
                <a:gd name="connsiteX9" fmla="*/ 72009 w 2232251"/>
                <a:gd name="connsiteY9" fmla="*/ 432046 h 1152130"/>
                <a:gd name="connsiteX0" fmla="*/ 0 w 2160242"/>
                <a:gd name="connsiteY0" fmla="*/ 432046 h 1152130"/>
                <a:gd name="connsiteX1" fmla="*/ 532215 w 2160242"/>
                <a:gd name="connsiteY1" fmla="*/ 64161 h 1152130"/>
                <a:gd name="connsiteX2" fmla="*/ 1044117 w 2160242"/>
                <a:gd name="connsiteY2" fmla="*/ 0 h 1152130"/>
                <a:gd name="connsiteX3" fmla="*/ 1556020 w 2160242"/>
                <a:gd name="connsiteY3" fmla="*/ 64162 h 1152130"/>
                <a:gd name="connsiteX4" fmla="*/ 2160240 w 2160242"/>
                <a:gd name="connsiteY4" fmla="*/ 576066 h 1152130"/>
                <a:gd name="connsiteX5" fmla="*/ 1556018 w 2160242"/>
                <a:gd name="connsiteY5" fmla="*/ 1087968 h 1152130"/>
                <a:gd name="connsiteX6" fmla="*/ 1044116 w 2160242"/>
                <a:gd name="connsiteY6" fmla="*/ 1152130 h 1152130"/>
                <a:gd name="connsiteX7" fmla="*/ 532213 w 2160242"/>
                <a:gd name="connsiteY7" fmla="*/ 1087968 h 1152130"/>
                <a:gd name="connsiteX8" fmla="*/ 1 w 2160242"/>
                <a:gd name="connsiteY8" fmla="*/ 648070 h 1152130"/>
                <a:gd name="connsiteX9" fmla="*/ 0 w 2160242"/>
                <a:gd name="connsiteY9" fmla="*/ 432046 h 1152130"/>
                <a:gd name="connsiteX0" fmla="*/ 0 w 2160242"/>
                <a:gd name="connsiteY0" fmla="*/ 432046 h 1152130"/>
                <a:gd name="connsiteX1" fmla="*/ 532215 w 2160242"/>
                <a:gd name="connsiteY1" fmla="*/ 64161 h 1152130"/>
                <a:gd name="connsiteX2" fmla="*/ 1044117 w 2160242"/>
                <a:gd name="connsiteY2" fmla="*/ 0 h 1152130"/>
                <a:gd name="connsiteX3" fmla="*/ 1556020 w 2160242"/>
                <a:gd name="connsiteY3" fmla="*/ 64162 h 1152130"/>
                <a:gd name="connsiteX4" fmla="*/ 2160240 w 2160242"/>
                <a:gd name="connsiteY4" fmla="*/ 576066 h 1152130"/>
                <a:gd name="connsiteX5" fmla="*/ 1556018 w 2160242"/>
                <a:gd name="connsiteY5" fmla="*/ 1087968 h 1152130"/>
                <a:gd name="connsiteX6" fmla="*/ 1044116 w 2160242"/>
                <a:gd name="connsiteY6" fmla="*/ 1152130 h 1152130"/>
                <a:gd name="connsiteX7" fmla="*/ 532213 w 2160242"/>
                <a:gd name="connsiteY7" fmla="*/ 1087968 h 1152130"/>
                <a:gd name="connsiteX8" fmla="*/ 72008 w 2160242"/>
                <a:gd name="connsiteY8" fmla="*/ 648070 h 1152130"/>
                <a:gd name="connsiteX9" fmla="*/ 0 w 2160242"/>
                <a:gd name="connsiteY9" fmla="*/ 432046 h 1152130"/>
                <a:gd name="connsiteX0" fmla="*/ 0 w 2376266"/>
                <a:gd name="connsiteY0" fmla="*/ 432046 h 1152130"/>
                <a:gd name="connsiteX1" fmla="*/ 532215 w 2376266"/>
                <a:gd name="connsiteY1" fmla="*/ 64161 h 1152130"/>
                <a:gd name="connsiteX2" fmla="*/ 1044117 w 2376266"/>
                <a:gd name="connsiteY2" fmla="*/ 0 h 1152130"/>
                <a:gd name="connsiteX3" fmla="*/ 1556020 w 2376266"/>
                <a:gd name="connsiteY3" fmla="*/ 64162 h 1152130"/>
                <a:gd name="connsiteX4" fmla="*/ 2376264 w 2376266"/>
                <a:gd name="connsiteY4" fmla="*/ 720078 h 1152130"/>
                <a:gd name="connsiteX5" fmla="*/ 1556018 w 2376266"/>
                <a:gd name="connsiteY5" fmla="*/ 1087968 h 1152130"/>
                <a:gd name="connsiteX6" fmla="*/ 1044116 w 2376266"/>
                <a:gd name="connsiteY6" fmla="*/ 1152130 h 1152130"/>
                <a:gd name="connsiteX7" fmla="*/ 532213 w 2376266"/>
                <a:gd name="connsiteY7" fmla="*/ 1087968 h 1152130"/>
                <a:gd name="connsiteX8" fmla="*/ 72008 w 2376266"/>
                <a:gd name="connsiteY8" fmla="*/ 648070 h 1152130"/>
                <a:gd name="connsiteX9" fmla="*/ 0 w 2376266"/>
                <a:gd name="connsiteY9" fmla="*/ 432046 h 1152130"/>
                <a:gd name="connsiteX0" fmla="*/ 0 w 2376266"/>
                <a:gd name="connsiteY0" fmla="*/ 432046 h 1152130"/>
                <a:gd name="connsiteX1" fmla="*/ 532215 w 2376266"/>
                <a:gd name="connsiteY1" fmla="*/ 64161 h 1152130"/>
                <a:gd name="connsiteX2" fmla="*/ 1044117 w 2376266"/>
                <a:gd name="connsiteY2" fmla="*/ 0 h 1152130"/>
                <a:gd name="connsiteX3" fmla="*/ 1556020 w 2376266"/>
                <a:gd name="connsiteY3" fmla="*/ 64162 h 1152130"/>
                <a:gd name="connsiteX4" fmla="*/ 2376264 w 2376266"/>
                <a:gd name="connsiteY4" fmla="*/ 720078 h 1152130"/>
                <a:gd name="connsiteX5" fmla="*/ 1556018 w 2376266"/>
                <a:gd name="connsiteY5" fmla="*/ 1087968 h 1152130"/>
                <a:gd name="connsiteX6" fmla="*/ 1044116 w 2376266"/>
                <a:gd name="connsiteY6" fmla="*/ 1152130 h 1152130"/>
                <a:gd name="connsiteX7" fmla="*/ 532213 w 2376266"/>
                <a:gd name="connsiteY7" fmla="*/ 1087968 h 1152130"/>
                <a:gd name="connsiteX8" fmla="*/ 72008 w 2376266"/>
                <a:gd name="connsiteY8" fmla="*/ 648070 h 1152130"/>
                <a:gd name="connsiteX9" fmla="*/ 0 w 2376266"/>
                <a:gd name="connsiteY9" fmla="*/ 432046 h 1152130"/>
                <a:gd name="connsiteX0" fmla="*/ 0 w 2376266"/>
                <a:gd name="connsiteY0" fmla="*/ 477203 h 1197287"/>
                <a:gd name="connsiteX1" fmla="*/ 532215 w 2376266"/>
                <a:gd name="connsiteY1" fmla="*/ 109318 h 1197287"/>
                <a:gd name="connsiteX2" fmla="*/ 1556020 w 2376266"/>
                <a:gd name="connsiteY2" fmla="*/ 109319 h 1197287"/>
                <a:gd name="connsiteX3" fmla="*/ 2376264 w 2376266"/>
                <a:gd name="connsiteY3" fmla="*/ 765235 h 1197287"/>
                <a:gd name="connsiteX4" fmla="*/ 1556018 w 2376266"/>
                <a:gd name="connsiteY4" fmla="*/ 1133125 h 1197287"/>
                <a:gd name="connsiteX5" fmla="*/ 1044116 w 2376266"/>
                <a:gd name="connsiteY5" fmla="*/ 1197287 h 1197287"/>
                <a:gd name="connsiteX6" fmla="*/ 532213 w 2376266"/>
                <a:gd name="connsiteY6" fmla="*/ 1133125 h 1197287"/>
                <a:gd name="connsiteX7" fmla="*/ 72008 w 2376266"/>
                <a:gd name="connsiteY7" fmla="*/ 693227 h 1197287"/>
                <a:gd name="connsiteX8" fmla="*/ 0 w 2376266"/>
                <a:gd name="connsiteY8" fmla="*/ 477203 h 1197287"/>
                <a:gd name="connsiteX0" fmla="*/ 0 w 2376266"/>
                <a:gd name="connsiteY0" fmla="*/ 541366 h 1261450"/>
                <a:gd name="connsiteX1" fmla="*/ 532215 w 2376266"/>
                <a:gd name="connsiteY1" fmla="*/ 173481 h 1261450"/>
                <a:gd name="connsiteX2" fmla="*/ 1584176 w 2376266"/>
                <a:gd name="connsiteY2" fmla="*/ 109319 h 1261450"/>
                <a:gd name="connsiteX3" fmla="*/ 2376264 w 2376266"/>
                <a:gd name="connsiteY3" fmla="*/ 829398 h 1261450"/>
                <a:gd name="connsiteX4" fmla="*/ 1556018 w 2376266"/>
                <a:gd name="connsiteY4" fmla="*/ 1197288 h 1261450"/>
                <a:gd name="connsiteX5" fmla="*/ 1044116 w 2376266"/>
                <a:gd name="connsiteY5" fmla="*/ 1261450 h 1261450"/>
                <a:gd name="connsiteX6" fmla="*/ 532213 w 2376266"/>
                <a:gd name="connsiteY6" fmla="*/ 1197288 h 1261450"/>
                <a:gd name="connsiteX7" fmla="*/ 72008 w 2376266"/>
                <a:gd name="connsiteY7" fmla="*/ 757390 h 1261450"/>
                <a:gd name="connsiteX8" fmla="*/ 0 w 2376266"/>
                <a:gd name="connsiteY8" fmla="*/ 541366 h 1261450"/>
                <a:gd name="connsiteX0" fmla="*/ 0 w 2376266"/>
                <a:gd name="connsiteY0" fmla="*/ 541366 h 1261450"/>
                <a:gd name="connsiteX1" fmla="*/ 504056 w 2376266"/>
                <a:gd name="connsiteY1" fmla="*/ 109319 h 1261450"/>
                <a:gd name="connsiteX2" fmla="*/ 1584176 w 2376266"/>
                <a:gd name="connsiteY2" fmla="*/ 109319 h 1261450"/>
                <a:gd name="connsiteX3" fmla="*/ 2376264 w 2376266"/>
                <a:gd name="connsiteY3" fmla="*/ 829398 h 1261450"/>
                <a:gd name="connsiteX4" fmla="*/ 1556018 w 2376266"/>
                <a:gd name="connsiteY4" fmla="*/ 1197288 h 1261450"/>
                <a:gd name="connsiteX5" fmla="*/ 1044116 w 2376266"/>
                <a:gd name="connsiteY5" fmla="*/ 1261450 h 1261450"/>
                <a:gd name="connsiteX6" fmla="*/ 532213 w 2376266"/>
                <a:gd name="connsiteY6" fmla="*/ 1197288 h 1261450"/>
                <a:gd name="connsiteX7" fmla="*/ 72008 w 2376266"/>
                <a:gd name="connsiteY7" fmla="*/ 757390 h 1261450"/>
                <a:gd name="connsiteX8" fmla="*/ 0 w 2376266"/>
                <a:gd name="connsiteY8" fmla="*/ 541366 h 1261450"/>
                <a:gd name="connsiteX0" fmla="*/ 0 w 2376266"/>
                <a:gd name="connsiteY0" fmla="*/ 586151 h 1306235"/>
                <a:gd name="connsiteX1" fmla="*/ 504056 w 2376266"/>
                <a:gd name="connsiteY1" fmla="*/ 154104 h 1306235"/>
                <a:gd name="connsiteX2" fmla="*/ 1584176 w 2376266"/>
                <a:gd name="connsiteY2" fmla="*/ 154104 h 1306235"/>
                <a:gd name="connsiteX3" fmla="*/ 2376264 w 2376266"/>
                <a:gd name="connsiteY3" fmla="*/ 874183 h 1306235"/>
                <a:gd name="connsiteX4" fmla="*/ 1556018 w 2376266"/>
                <a:gd name="connsiteY4" fmla="*/ 1242073 h 1306235"/>
                <a:gd name="connsiteX5" fmla="*/ 1044116 w 2376266"/>
                <a:gd name="connsiteY5" fmla="*/ 1306235 h 1306235"/>
                <a:gd name="connsiteX6" fmla="*/ 532213 w 2376266"/>
                <a:gd name="connsiteY6" fmla="*/ 1242073 h 1306235"/>
                <a:gd name="connsiteX7" fmla="*/ 72008 w 2376266"/>
                <a:gd name="connsiteY7" fmla="*/ 802175 h 1306235"/>
                <a:gd name="connsiteX8" fmla="*/ 0 w 2376266"/>
                <a:gd name="connsiteY8" fmla="*/ 586151 h 1306235"/>
                <a:gd name="connsiteX0" fmla="*/ 0 w 2376266"/>
                <a:gd name="connsiteY0" fmla="*/ 586151 h 1306235"/>
                <a:gd name="connsiteX1" fmla="*/ 504056 w 2376266"/>
                <a:gd name="connsiteY1" fmla="*/ 154104 h 1306235"/>
                <a:gd name="connsiteX2" fmla="*/ 1584176 w 2376266"/>
                <a:gd name="connsiteY2" fmla="*/ 154104 h 1306235"/>
                <a:gd name="connsiteX3" fmla="*/ 2376264 w 2376266"/>
                <a:gd name="connsiteY3" fmla="*/ 874183 h 1306235"/>
                <a:gd name="connsiteX4" fmla="*/ 1556018 w 2376266"/>
                <a:gd name="connsiteY4" fmla="*/ 1242073 h 1306235"/>
                <a:gd name="connsiteX5" fmla="*/ 1044116 w 2376266"/>
                <a:gd name="connsiteY5" fmla="*/ 1306235 h 1306235"/>
                <a:gd name="connsiteX6" fmla="*/ 532213 w 2376266"/>
                <a:gd name="connsiteY6" fmla="*/ 1242073 h 1306235"/>
                <a:gd name="connsiteX7" fmla="*/ 72008 w 2376266"/>
                <a:gd name="connsiteY7" fmla="*/ 802175 h 1306235"/>
                <a:gd name="connsiteX8" fmla="*/ 0 w 2376266"/>
                <a:gd name="connsiteY8" fmla="*/ 586151 h 1306235"/>
                <a:gd name="connsiteX0" fmla="*/ 0 w 2376266"/>
                <a:gd name="connsiteY0" fmla="*/ 586151 h 1306235"/>
                <a:gd name="connsiteX1" fmla="*/ 504056 w 2376266"/>
                <a:gd name="connsiteY1" fmla="*/ 154104 h 1306235"/>
                <a:gd name="connsiteX2" fmla="*/ 1584176 w 2376266"/>
                <a:gd name="connsiteY2" fmla="*/ 154104 h 1306235"/>
                <a:gd name="connsiteX3" fmla="*/ 2376264 w 2376266"/>
                <a:gd name="connsiteY3" fmla="*/ 874183 h 1306235"/>
                <a:gd name="connsiteX4" fmla="*/ 1556018 w 2376266"/>
                <a:gd name="connsiteY4" fmla="*/ 1242073 h 1306235"/>
                <a:gd name="connsiteX5" fmla="*/ 1044116 w 2376266"/>
                <a:gd name="connsiteY5" fmla="*/ 1306235 h 1306235"/>
                <a:gd name="connsiteX6" fmla="*/ 532213 w 2376266"/>
                <a:gd name="connsiteY6" fmla="*/ 1242073 h 1306235"/>
                <a:gd name="connsiteX7" fmla="*/ 72008 w 2376266"/>
                <a:gd name="connsiteY7" fmla="*/ 802175 h 1306235"/>
                <a:gd name="connsiteX8" fmla="*/ 0 w 2376266"/>
                <a:gd name="connsiteY8" fmla="*/ 586151 h 1306235"/>
                <a:gd name="connsiteX0" fmla="*/ 216025 w 2304259"/>
                <a:gd name="connsiteY0" fmla="*/ 432048 h 1306235"/>
                <a:gd name="connsiteX1" fmla="*/ 432049 w 2304259"/>
                <a:gd name="connsiteY1" fmla="*/ 154104 h 1306235"/>
                <a:gd name="connsiteX2" fmla="*/ 1512169 w 2304259"/>
                <a:gd name="connsiteY2" fmla="*/ 154104 h 1306235"/>
                <a:gd name="connsiteX3" fmla="*/ 2304257 w 2304259"/>
                <a:gd name="connsiteY3" fmla="*/ 874183 h 1306235"/>
                <a:gd name="connsiteX4" fmla="*/ 1484011 w 2304259"/>
                <a:gd name="connsiteY4" fmla="*/ 1242073 h 1306235"/>
                <a:gd name="connsiteX5" fmla="*/ 972109 w 2304259"/>
                <a:gd name="connsiteY5" fmla="*/ 1306235 h 1306235"/>
                <a:gd name="connsiteX6" fmla="*/ 460206 w 2304259"/>
                <a:gd name="connsiteY6" fmla="*/ 1242073 h 1306235"/>
                <a:gd name="connsiteX7" fmla="*/ 1 w 2304259"/>
                <a:gd name="connsiteY7" fmla="*/ 802175 h 1306235"/>
                <a:gd name="connsiteX8" fmla="*/ 216025 w 2304259"/>
                <a:gd name="connsiteY8" fmla="*/ 432048 h 1306235"/>
                <a:gd name="connsiteX0" fmla="*/ 216025 w 2304259"/>
                <a:gd name="connsiteY0" fmla="*/ 351633 h 1225820"/>
                <a:gd name="connsiteX1" fmla="*/ 1512169 w 2304259"/>
                <a:gd name="connsiteY1" fmla="*/ 73689 h 1225820"/>
                <a:gd name="connsiteX2" fmla="*/ 2304257 w 2304259"/>
                <a:gd name="connsiteY2" fmla="*/ 793768 h 1225820"/>
                <a:gd name="connsiteX3" fmla="*/ 1484011 w 2304259"/>
                <a:gd name="connsiteY3" fmla="*/ 1161658 h 1225820"/>
                <a:gd name="connsiteX4" fmla="*/ 972109 w 2304259"/>
                <a:gd name="connsiteY4" fmla="*/ 1225820 h 1225820"/>
                <a:gd name="connsiteX5" fmla="*/ 460206 w 2304259"/>
                <a:gd name="connsiteY5" fmla="*/ 1161658 h 1225820"/>
                <a:gd name="connsiteX6" fmla="*/ 1 w 2304259"/>
                <a:gd name="connsiteY6" fmla="*/ 721760 h 1225820"/>
                <a:gd name="connsiteX7" fmla="*/ 216025 w 2304259"/>
                <a:gd name="connsiteY7" fmla="*/ 351633 h 1225820"/>
                <a:gd name="connsiteX0" fmla="*/ 432049 w 2304259"/>
                <a:gd name="connsiteY0" fmla="*/ 351632 h 1225820"/>
                <a:gd name="connsiteX1" fmla="*/ 1512169 w 2304259"/>
                <a:gd name="connsiteY1" fmla="*/ 73689 h 1225820"/>
                <a:gd name="connsiteX2" fmla="*/ 2304257 w 2304259"/>
                <a:gd name="connsiteY2" fmla="*/ 793768 h 1225820"/>
                <a:gd name="connsiteX3" fmla="*/ 1484011 w 2304259"/>
                <a:gd name="connsiteY3" fmla="*/ 1161658 h 1225820"/>
                <a:gd name="connsiteX4" fmla="*/ 972109 w 2304259"/>
                <a:gd name="connsiteY4" fmla="*/ 1225820 h 1225820"/>
                <a:gd name="connsiteX5" fmla="*/ 460206 w 2304259"/>
                <a:gd name="connsiteY5" fmla="*/ 1161658 h 1225820"/>
                <a:gd name="connsiteX6" fmla="*/ 1 w 2304259"/>
                <a:gd name="connsiteY6" fmla="*/ 721760 h 1225820"/>
                <a:gd name="connsiteX7" fmla="*/ 432049 w 2304259"/>
                <a:gd name="connsiteY7" fmla="*/ 351632 h 1225820"/>
                <a:gd name="connsiteX0" fmla="*/ 432049 w 2304259"/>
                <a:gd name="connsiteY0" fmla="*/ 351632 h 1225820"/>
                <a:gd name="connsiteX1" fmla="*/ 1512169 w 2304259"/>
                <a:gd name="connsiteY1" fmla="*/ 73689 h 1225820"/>
                <a:gd name="connsiteX2" fmla="*/ 2304257 w 2304259"/>
                <a:gd name="connsiteY2" fmla="*/ 793768 h 1225820"/>
                <a:gd name="connsiteX3" fmla="*/ 1484011 w 2304259"/>
                <a:gd name="connsiteY3" fmla="*/ 1161658 h 1225820"/>
                <a:gd name="connsiteX4" fmla="*/ 972109 w 2304259"/>
                <a:gd name="connsiteY4" fmla="*/ 1225820 h 1225820"/>
                <a:gd name="connsiteX5" fmla="*/ 460206 w 2304259"/>
                <a:gd name="connsiteY5" fmla="*/ 1161658 h 1225820"/>
                <a:gd name="connsiteX6" fmla="*/ 1 w 2304259"/>
                <a:gd name="connsiteY6" fmla="*/ 721760 h 1225820"/>
                <a:gd name="connsiteX7" fmla="*/ 432049 w 2304259"/>
                <a:gd name="connsiteY7" fmla="*/ 351632 h 1225820"/>
                <a:gd name="connsiteX0" fmla="*/ 504057 w 2304259"/>
                <a:gd name="connsiteY0" fmla="*/ 207616 h 1225820"/>
                <a:gd name="connsiteX1" fmla="*/ 1512169 w 2304259"/>
                <a:gd name="connsiteY1" fmla="*/ 73689 h 1225820"/>
                <a:gd name="connsiteX2" fmla="*/ 2304257 w 2304259"/>
                <a:gd name="connsiteY2" fmla="*/ 793768 h 1225820"/>
                <a:gd name="connsiteX3" fmla="*/ 1484011 w 2304259"/>
                <a:gd name="connsiteY3" fmla="*/ 1161658 h 1225820"/>
                <a:gd name="connsiteX4" fmla="*/ 972109 w 2304259"/>
                <a:gd name="connsiteY4" fmla="*/ 1225820 h 1225820"/>
                <a:gd name="connsiteX5" fmla="*/ 460206 w 2304259"/>
                <a:gd name="connsiteY5" fmla="*/ 1161658 h 1225820"/>
                <a:gd name="connsiteX6" fmla="*/ 1 w 2304259"/>
                <a:gd name="connsiteY6" fmla="*/ 721760 h 1225820"/>
                <a:gd name="connsiteX7" fmla="*/ 504057 w 2304259"/>
                <a:gd name="connsiteY7" fmla="*/ 207616 h 1225820"/>
                <a:gd name="connsiteX0" fmla="*/ 504057 w 2304259"/>
                <a:gd name="connsiteY0" fmla="*/ 207616 h 1225820"/>
                <a:gd name="connsiteX1" fmla="*/ 1512169 w 2304259"/>
                <a:gd name="connsiteY1" fmla="*/ 73689 h 1225820"/>
                <a:gd name="connsiteX2" fmla="*/ 2304257 w 2304259"/>
                <a:gd name="connsiteY2" fmla="*/ 793768 h 1225820"/>
                <a:gd name="connsiteX3" fmla="*/ 1484011 w 2304259"/>
                <a:gd name="connsiteY3" fmla="*/ 1161658 h 1225820"/>
                <a:gd name="connsiteX4" fmla="*/ 972109 w 2304259"/>
                <a:gd name="connsiteY4" fmla="*/ 1225820 h 1225820"/>
                <a:gd name="connsiteX5" fmla="*/ 460206 w 2304259"/>
                <a:gd name="connsiteY5" fmla="*/ 1161658 h 1225820"/>
                <a:gd name="connsiteX6" fmla="*/ 1 w 2304259"/>
                <a:gd name="connsiteY6" fmla="*/ 721760 h 1225820"/>
                <a:gd name="connsiteX7" fmla="*/ 504057 w 2304259"/>
                <a:gd name="connsiteY7" fmla="*/ 207616 h 1225820"/>
                <a:gd name="connsiteX0" fmla="*/ 504057 w 2304259"/>
                <a:gd name="connsiteY0" fmla="*/ 423640 h 1225820"/>
                <a:gd name="connsiteX1" fmla="*/ 1512169 w 2304259"/>
                <a:gd name="connsiteY1" fmla="*/ 73689 h 1225820"/>
                <a:gd name="connsiteX2" fmla="*/ 2304257 w 2304259"/>
                <a:gd name="connsiteY2" fmla="*/ 793768 h 1225820"/>
                <a:gd name="connsiteX3" fmla="*/ 1484011 w 2304259"/>
                <a:gd name="connsiteY3" fmla="*/ 1161658 h 1225820"/>
                <a:gd name="connsiteX4" fmla="*/ 972109 w 2304259"/>
                <a:gd name="connsiteY4" fmla="*/ 1225820 h 1225820"/>
                <a:gd name="connsiteX5" fmla="*/ 460206 w 2304259"/>
                <a:gd name="connsiteY5" fmla="*/ 1161658 h 1225820"/>
                <a:gd name="connsiteX6" fmla="*/ 1 w 2304259"/>
                <a:gd name="connsiteY6" fmla="*/ 721760 h 1225820"/>
                <a:gd name="connsiteX7" fmla="*/ 504057 w 2304259"/>
                <a:gd name="connsiteY7" fmla="*/ 423640 h 1225820"/>
                <a:gd name="connsiteX0" fmla="*/ 504057 w 2304259"/>
                <a:gd name="connsiteY0" fmla="*/ 108012 h 910192"/>
                <a:gd name="connsiteX1" fmla="*/ 1584177 w 2304259"/>
                <a:gd name="connsiteY1" fmla="*/ 180020 h 910192"/>
                <a:gd name="connsiteX2" fmla="*/ 2304257 w 2304259"/>
                <a:gd name="connsiteY2" fmla="*/ 478140 h 910192"/>
                <a:gd name="connsiteX3" fmla="*/ 1484011 w 2304259"/>
                <a:gd name="connsiteY3" fmla="*/ 846030 h 910192"/>
                <a:gd name="connsiteX4" fmla="*/ 972109 w 2304259"/>
                <a:gd name="connsiteY4" fmla="*/ 910192 h 910192"/>
                <a:gd name="connsiteX5" fmla="*/ 460206 w 2304259"/>
                <a:gd name="connsiteY5" fmla="*/ 846030 h 910192"/>
                <a:gd name="connsiteX6" fmla="*/ 1 w 2304259"/>
                <a:gd name="connsiteY6" fmla="*/ 406132 h 910192"/>
                <a:gd name="connsiteX7" fmla="*/ 504057 w 2304259"/>
                <a:gd name="connsiteY7" fmla="*/ 108012 h 910192"/>
                <a:gd name="connsiteX0" fmla="*/ 504057 w 2304259"/>
                <a:gd name="connsiteY0" fmla="*/ 108012 h 910192"/>
                <a:gd name="connsiteX1" fmla="*/ 1584177 w 2304259"/>
                <a:gd name="connsiteY1" fmla="*/ 108012 h 910192"/>
                <a:gd name="connsiteX2" fmla="*/ 2304257 w 2304259"/>
                <a:gd name="connsiteY2" fmla="*/ 478140 h 910192"/>
                <a:gd name="connsiteX3" fmla="*/ 1484011 w 2304259"/>
                <a:gd name="connsiteY3" fmla="*/ 846030 h 910192"/>
                <a:gd name="connsiteX4" fmla="*/ 972109 w 2304259"/>
                <a:gd name="connsiteY4" fmla="*/ 910192 h 910192"/>
                <a:gd name="connsiteX5" fmla="*/ 460206 w 2304259"/>
                <a:gd name="connsiteY5" fmla="*/ 846030 h 910192"/>
                <a:gd name="connsiteX6" fmla="*/ 1 w 2304259"/>
                <a:gd name="connsiteY6" fmla="*/ 406132 h 910192"/>
                <a:gd name="connsiteX7" fmla="*/ 504057 w 2304259"/>
                <a:gd name="connsiteY7" fmla="*/ 108012 h 910192"/>
                <a:gd name="connsiteX0" fmla="*/ 504057 w 2304259"/>
                <a:gd name="connsiteY0" fmla="*/ 192707 h 994887"/>
                <a:gd name="connsiteX1" fmla="*/ 1584177 w 2304259"/>
                <a:gd name="connsiteY1" fmla="*/ 192707 h 994887"/>
                <a:gd name="connsiteX2" fmla="*/ 2304257 w 2304259"/>
                <a:gd name="connsiteY2" fmla="*/ 562835 h 994887"/>
                <a:gd name="connsiteX3" fmla="*/ 1484011 w 2304259"/>
                <a:gd name="connsiteY3" fmla="*/ 930725 h 994887"/>
                <a:gd name="connsiteX4" fmla="*/ 972109 w 2304259"/>
                <a:gd name="connsiteY4" fmla="*/ 994887 h 994887"/>
                <a:gd name="connsiteX5" fmla="*/ 460206 w 2304259"/>
                <a:gd name="connsiteY5" fmla="*/ 930725 h 994887"/>
                <a:gd name="connsiteX6" fmla="*/ 1 w 2304259"/>
                <a:gd name="connsiteY6" fmla="*/ 490827 h 994887"/>
                <a:gd name="connsiteX7" fmla="*/ 504057 w 2304259"/>
                <a:gd name="connsiteY7" fmla="*/ 192707 h 994887"/>
                <a:gd name="connsiteX0" fmla="*/ 504057 w 2304259"/>
                <a:gd name="connsiteY0" fmla="*/ 194010 h 996190"/>
                <a:gd name="connsiteX1" fmla="*/ 1584177 w 2304259"/>
                <a:gd name="connsiteY1" fmla="*/ 194010 h 996190"/>
                <a:gd name="connsiteX2" fmla="*/ 2304257 w 2304259"/>
                <a:gd name="connsiteY2" fmla="*/ 564138 h 996190"/>
                <a:gd name="connsiteX3" fmla="*/ 1484011 w 2304259"/>
                <a:gd name="connsiteY3" fmla="*/ 932028 h 996190"/>
                <a:gd name="connsiteX4" fmla="*/ 972109 w 2304259"/>
                <a:gd name="connsiteY4" fmla="*/ 996190 h 996190"/>
                <a:gd name="connsiteX5" fmla="*/ 460206 w 2304259"/>
                <a:gd name="connsiteY5" fmla="*/ 932028 h 996190"/>
                <a:gd name="connsiteX6" fmla="*/ 1 w 2304259"/>
                <a:gd name="connsiteY6" fmla="*/ 492130 h 996190"/>
                <a:gd name="connsiteX7" fmla="*/ 504057 w 2304259"/>
                <a:gd name="connsiteY7" fmla="*/ 194010 h 996190"/>
                <a:gd name="connsiteX0" fmla="*/ 504057 w 2304259"/>
                <a:gd name="connsiteY0" fmla="*/ 194009 h 996189"/>
                <a:gd name="connsiteX1" fmla="*/ 1656185 w 2304259"/>
                <a:gd name="connsiteY1" fmla="*/ 194010 h 996189"/>
                <a:gd name="connsiteX2" fmla="*/ 2304257 w 2304259"/>
                <a:gd name="connsiteY2" fmla="*/ 564137 h 996189"/>
                <a:gd name="connsiteX3" fmla="*/ 1484011 w 2304259"/>
                <a:gd name="connsiteY3" fmla="*/ 932027 h 996189"/>
                <a:gd name="connsiteX4" fmla="*/ 972109 w 2304259"/>
                <a:gd name="connsiteY4" fmla="*/ 996189 h 996189"/>
                <a:gd name="connsiteX5" fmla="*/ 460206 w 2304259"/>
                <a:gd name="connsiteY5" fmla="*/ 932027 h 996189"/>
                <a:gd name="connsiteX6" fmla="*/ 1 w 2304259"/>
                <a:gd name="connsiteY6" fmla="*/ 492129 h 996189"/>
                <a:gd name="connsiteX7" fmla="*/ 504057 w 2304259"/>
                <a:gd name="connsiteY7" fmla="*/ 194009 h 996189"/>
                <a:gd name="connsiteX0" fmla="*/ 504057 w 2304259"/>
                <a:gd name="connsiteY0" fmla="*/ 194009 h 996189"/>
                <a:gd name="connsiteX1" fmla="*/ 1656185 w 2304259"/>
                <a:gd name="connsiteY1" fmla="*/ 194010 h 996189"/>
                <a:gd name="connsiteX2" fmla="*/ 2304257 w 2304259"/>
                <a:gd name="connsiteY2" fmla="*/ 564137 h 996189"/>
                <a:gd name="connsiteX3" fmla="*/ 1484011 w 2304259"/>
                <a:gd name="connsiteY3" fmla="*/ 932027 h 996189"/>
                <a:gd name="connsiteX4" fmla="*/ 972109 w 2304259"/>
                <a:gd name="connsiteY4" fmla="*/ 996189 h 996189"/>
                <a:gd name="connsiteX5" fmla="*/ 460206 w 2304259"/>
                <a:gd name="connsiteY5" fmla="*/ 932027 h 996189"/>
                <a:gd name="connsiteX6" fmla="*/ 1 w 2304259"/>
                <a:gd name="connsiteY6" fmla="*/ 492129 h 996189"/>
                <a:gd name="connsiteX7" fmla="*/ 504057 w 2304259"/>
                <a:gd name="connsiteY7" fmla="*/ 194009 h 996189"/>
                <a:gd name="connsiteX0" fmla="*/ 504057 w 2304257"/>
                <a:gd name="connsiteY0" fmla="*/ 194009 h 996189"/>
                <a:gd name="connsiteX1" fmla="*/ 1656185 w 2304257"/>
                <a:gd name="connsiteY1" fmla="*/ 194010 h 996189"/>
                <a:gd name="connsiteX2" fmla="*/ 2304257 w 2304257"/>
                <a:gd name="connsiteY2" fmla="*/ 564137 h 996189"/>
                <a:gd name="connsiteX3" fmla="*/ 1484011 w 2304257"/>
                <a:gd name="connsiteY3" fmla="*/ 932027 h 996189"/>
                <a:gd name="connsiteX4" fmla="*/ 972109 w 2304257"/>
                <a:gd name="connsiteY4" fmla="*/ 996189 h 996189"/>
                <a:gd name="connsiteX5" fmla="*/ 460206 w 2304257"/>
                <a:gd name="connsiteY5" fmla="*/ 932027 h 996189"/>
                <a:gd name="connsiteX6" fmla="*/ 1 w 2304257"/>
                <a:gd name="connsiteY6" fmla="*/ 492129 h 996189"/>
                <a:gd name="connsiteX7" fmla="*/ 504057 w 2304257"/>
                <a:gd name="connsiteY7" fmla="*/ 194009 h 996189"/>
                <a:gd name="connsiteX0" fmla="*/ 504057 w 2304257"/>
                <a:gd name="connsiteY0" fmla="*/ 194009 h 996189"/>
                <a:gd name="connsiteX1" fmla="*/ 1728193 w 2304257"/>
                <a:gd name="connsiteY1" fmla="*/ 194010 h 996189"/>
                <a:gd name="connsiteX2" fmla="*/ 2304257 w 2304257"/>
                <a:gd name="connsiteY2" fmla="*/ 564137 h 996189"/>
                <a:gd name="connsiteX3" fmla="*/ 1484011 w 2304257"/>
                <a:gd name="connsiteY3" fmla="*/ 932027 h 996189"/>
                <a:gd name="connsiteX4" fmla="*/ 972109 w 2304257"/>
                <a:gd name="connsiteY4" fmla="*/ 996189 h 996189"/>
                <a:gd name="connsiteX5" fmla="*/ 460206 w 2304257"/>
                <a:gd name="connsiteY5" fmla="*/ 932027 h 996189"/>
                <a:gd name="connsiteX6" fmla="*/ 1 w 2304257"/>
                <a:gd name="connsiteY6" fmla="*/ 492129 h 996189"/>
                <a:gd name="connsiteX7" fmla="*/ 504057 w 2304257"/>
                <a:gd name="connsiteY7" fmla="*/ 194009 h 996189"/>
                <a:gd name="connsiteX0" fmla="*/ 504057 w 2304257"/>
                <a:gd name="connsiteY0" fmla="*/ 192707 h 1138902"/>
                <a:gd name="connsiteX1" fmla="*/ 1728193 w 2304257"/>
                <a:gd name="connsiteY1" fmla="*/ 336723 h 1138902"/>
                <a:gd name="connsiteX2" fmla="*/ 2304257 w 2304257"/>
                <a:gd name="connsiteY2" fmla="*/ 706850 h 1138902"/>
                <a:gd name="connsiteX3" fmla="*/ 1484011 w 2304257"/>
                <a:gd name="connsiteY3" fmla="*/ 1074740 h 1138902"/>
                <a:gd name="connsiteX4" fmla="*/ 972109 w 2304257"/>
                <a:gd name="connsiteY4" fmla="*/ 1138902 h 1138902"/>
                <a:gd name="connsiteX5" fmla="*/ 460206 w 2304257"/>
                <a:gd name="connsiteY5" fmla="*/ 1074740 h 1138902"/>
                <a:gd name="connsiteX6" fmla="*/ 1 w 2304257"/>
                <a:gd name="connsiteY6" fmla="*/ 634842 h 1138902"/>
                <a:gd name="connsiteX7" fmla="*/ 504057 w 2304257"/>
                <a:gd name="connsiteY7" fmla="*/ 192707 h 1138902"/>
                <a:gd name="connsiteX0" fmla="*/ 504057 w 2304257"/>
                <a:gd name="connsiteY0" fmla="*/ 192707 h 1138902"/>
                <a:gd name="connsiteX1" fmla="*/ 1728193 w 2304257"/>
                <a:gd name="connsiteY1" fmla="*/ 336723 h 1138902"/>
                <a:gd name="connsiteX2" fmla="*/ 2304257 w 2304257"/>
                <a:gd name="connsiteY2" fmla="*/ 706850 h 1138902"/>
                <a:gd name="connsiteX3" fmla="*/ 1484011 w 2304257"/>
                <a:gd name="connsiteY3" fmla="*/ 1074740 h 1138902"/>
                <a:gd name="connsiteX4" fmla="*/ 972109 w 2304257"/>
                <a:gd name="connsiteY4" fmla="*/ 1138902 h 1138902"/>
                <a:gd name="connsiteX5" fmla="*/ 460206 w 2304257"/>
                <a:gd name="connsiteY5" fmla="*/ 1074740 h 1138902"/>
                <a:gd name="connsiteX6" fmla="*/ 1 w 2304257"/>
                <a:gd name="connsiteY6" fmla="*/ 634842 h 1138902"/>
                <a:gd name="connsiteX7" fmla="*/ 504057 w 2304257"/>
                <a:gd name="connsiteY7" fmla="*/ 192707 h 1138902"/>
                <a:gd name="connsiteX0" fmla="*/ 504057 w 2304257"/>
                <a:gd name="connsiteY0" fmla="*/ 192707 h 1138902"/>
                <a:gd name="connsiteX1" fmla="*/ 1728193 w 2304257"/>
                <a:gd name="connsiteY1" fmla="*/ 336723 h 1138902"/>
                <a:gd name="connsiteX2" fmla="*/ 2304257 w 2304257"/>
                <a:gd name="connsiteY2" fmla="*/ 706850 h 1138902"/>
                <a:gd name="connsiteX3" fmla="*/ 1484011 w 2304257"/>
                <a:gd name="connsiteY3" fmla="*/ 1074740 h 1138902"/>
                <a:gd name="connsiteX4" fmla="*/ 972109 w 2304257"/>
                <a:gd name="connsiteY4" fmla="*/ 1138902 h 1138902"/>
                <a:gd name="connsiteX5" fmla="*/ 460206 w 2304257"/>
                <a:gd name="connsiteY5" fmla="*/ 1074740 h 1138902"/>
                <a:gd name="connsiteX6" fmla="*/ 1 w 2304257"/>
                <a:gd name="connsiteY6" fmla="*/ 480739 h 1138902"/>
                <a:gd name="connsiteX7" fmla="*/ 504057 w 2304257"/>
                <a:gd name="connsiteY7" fmla="*/ 192707 h 1138902"/>
                <a:gd name="connsiteX0" fmla="*/ 524562 w 2324762"/>
                <a:gd name="connsiteY0" fmla="*/ 192707 h 1138902"/>
                <a:gd name="connsiteX1" fmla="*/ 1748698 w 2324762"/>
                <a:gd name="connsiteY1" fmla="*/ 336723 h 1138902"/>
                <a:gd name="connsiteX2" fmla="*/ 2324762 w 2324762"/>
                <a:gd name="connsiteY2" fmla="*/ 706850 h 1138902"/>
                <a:gd name="connsiteX3" fmla="*/ 1504516 w 2324762"/>
                <a:gd name="connsiteY3" fmla="*/ 1074740 h 1138902"/>
                <a:gd name="connsiteX4" fmla="*/ 992614 w 2324762"/>
                <a:gd name="connsiteY4" fmla="*/ 1138902 h 1138902"/>
                <a:gd name="connsiteX5" fmla="*/ 480711 w 2324762"/>
                <a:gd name="connsiteY5" fmla="*/ 1074740 h 1138902"/>
                <a:gd name="connsiteX6" fmla="*/ 20506 w 2324762"/>
                <a:gd name="connsiteY6" fmla="*/ 480739 h 1138902"/>
                <a:gd name="connsiteX7" fmla="*/ 524562 w 2324762"/>
                <a:gd name="connsiteY7" fmla="*/ 192707 h 1138902"/>
                <a:gd name="connsiteX0" fmla="*/ 524562 w 2324762"/>
                <a:gd name="connsiteY0" fmla="*/ 192707 h 1138902"/>
                <a:gd name="connsiteX1" fmla="*/ 1820706 w 2324762"/>
                <a:gd name="connsiteY1" fmla="*/ 264715 h 1138902"/>
                <a:gd name="connsiteX2" fmla="*/ 2324762 w 2324762"/>
                <a:gd name="connsiteY2" fmla="*/ 706850 h 1138902"/>
                <a:gd name="connsiteX3" fmla="*/ 1504516 w 2324762"/>
                <a:gd name="connsiteY3" fmla="*/ 1074740 h 1138902"/>
                <a:gd name="connsiteX4" fmla="*/ 992614 w 2324762"/>
                <a:gd name="connsiteY4" fmla="*/ 1138902 h 1138902"/>
                <a:gd name="connsiteX5" fmla="*/ 480711 w 2324762"/>
                <a:gd name="connsiteY5" fmla="*/ 1074740 h 1138902"/>
                <a:gd name="connsiteX6" fmla="*/ 20506 w 2324762"/>
                <a:gd name="connsiteY6" fmla="*/ 480739 h 1138902"/>
                <a:gd name="connsiteX7" fmla="*/ 524562 w 2324762"/>
                <a:gd name="connsiteY7" fmla="*/ 192707 h 1138902"/>
                <a:gd name="connsiteX0" fmla="*/ 524562 w 2324762"/>
                <a:gd name="connsiteY0" fmla="*/ 192707 h 1138902"/>
                <a:gd name="connsiteX1" fmla="*/ 1820706 w 2324762"/>
                <a:gd name="connsiteY1" fmla="*/ 264715 h 1138902"/>
                <a:gd name="connsiteX2" fmla="*/ 2324762 w 2324762"/>
                <a:gd name="connsiteY2" fmla="*/ 706850 h 1138902"/>
                <a:gd name="connsiteX3" fmla="*/ 1504516 w 2324762"/>
                <a:gd name="connsiteY3" fmla="*/ 1074740 h 1138902"/>
                <a:gd name="connsiteX4" fmla="*/ 992614 w 2324762"/>
                <a:gd name="connsiteY4" fmla="*/ 1138902 h 1138902"/>
                <a:gd name="connsiteX5" fmla="*/ 480711 w 2324762"/>
                <a:gd name="connsiteY5" fmla="*/ 1074740 h 1138902"/>
                <a:gd name="connsiteX6" fmla="*/ 20506 w 2324762"/>
                <a:gd name="connsiteY6" fmla="*/ 480739 h 1138902"/>
                <a:gd name="connsiteX7" fmla="*/ 524562 w 2324762"/>
                <a:gd name="connsiteY7" fmla="*/ 192707 h 1138902"/>
                <a:gd name="connsiteX0" fmla="*/ 414945 w 2215145"/>
                <a:gd name="connsiteY0" fmla="*/ 192707 h 1138902"/>
                <a:gd name="connsiteX1" fmla="*/ 1711089 w 2215145"/>
                <a:gd name="connsiteY1" fmla="*/ 264715 h 1138902"/>
                <a:gd name="connsiteX2" fmla="*/ 2215145 w 2215145"/>
                <a:gd name="connsiteY2" fmla="*/ 706850 h 1138902"/>
                <a:gd name="connsiteX3" fmla="*/ 1394899 w 2215145"/>
                <a:gd name="connsiteY3" fmla="*/ 1074740 h 1138902"/>
                <a:gd name="connsiteX4" fmla="*/ 882997 w 2215145"/>
                <a:gd name="connsiteY4" fmla="*/ 1138902 h 1138902"/>
                <a:gd name="connsiteX5" fmla="*/ 371094 w 2215145"/>
                <a:gd name="connsiteY5" fmla="*/ 1074740 h 1138902"/>
                <a:gd name="connsiteX6" fmla="*/ 52833 w 2215145"/>
                <a:gd name="connsiteY6" fmla="*/ 576047 h 1138902"/>
                <a:gd name="connsiteX7" fmla="*/ 414945 w 2215145"/>
                <a:gd name="connsiteY7" fmla="*/ 192707 h 1138902"/>
                <a:gd name="connsiteX0" fmla="*/ 659740 w 2459940"/>
                <a:gd name="connsiteY0" fmla="*/ 192707 h 1138902"/>
                <a:gd name="connsiteX1" fmla="*/ 1955884 w 2459940"/>
                <a:gd name="connsiteY1" fmla="*/ 264715 h 1138902"/>
                <a:gd name="connsiteX2" fmla="*/ 2459940 w 2459940"/>
                <a:gd name="connsiteY2" fmla="*/ 706850 h 1138902"/>
                <a:gd name="connsiteX3" fmla="*/ 1639694 w 2459940"/>
                <a:gd name="connsiteY3" fmla="*/ 1074740 h 1138902"/>
                <a:gd name="connsiteX4" fmla="*/ 1127792 w 2459940"/>
                <a:gd name="connsiteY4" fmla="*/ 1138902 h 1138902"/>
                <a:gd name="connsiteX5" fmla="*/ 615889 w 2459940"/>
                <a:gd name="connsiteY5" fmla="*/ 1074740 h 1138902"/>
                <a:gd name="connsiteX6" fmla="*/ 297628 w 2459940"/>
                <a:gd name="connsiteY6" fmla="*/ 576047 h 1138902"/>
                <a:gd name="connsiteX7" fmla="*/ 659740 w 2459940"/>
                <a:gd name="connsiteY7" fmla="*/ 192707 h 1138902"/>
                <a:gd name="connsiteX0" fmla="*/ 659740 w 2459940"/>
                <a:gd name="connsiteY0" fmla="*/ 192707 h 1140872"/>
                <a:gd name="connsiteX1" fmla="*/ 1955884 w 2459940"/>
                <a:gd name="connsiteY1" fmla="*/ 264715 h 1140872"/>
                <a:gd name="connsiteX2" fmla="*/ 2459940 w 2459940"/>
                <a:gd name="connsiteY2" fmla="*/ 706850 h 1140872"/>
                <a:gd name="connsiteX3" fmla="*/ 1895759 w 2459940"/>
                <a:gd name="connsiteY3" fmla="*/ 1086551 h 1140872"/>
                <a:gd name="connsiteX4" fmla="*/ 1127792 w 2459940"/>
                <a:gd name="connsiteY4" fmla="*/ 1138902 h 1140872"/>
                <a:gd name="connsiteX5" fmla="*/ 615889 w 2459940"/>
                <a:gd name="connsiteY5" fmla="*/ 1074740 h 1140872"/>
                <a:gd name="connsiteX6" fmla="*/ 297628 w 2459940"/>
                <a:gd name="connsiteY6" fmla="*/ 576047 h 1140872"/>
                <a:gd name="connsiteX7" fmla="*/ 659740 w 2459940"/>
                <a:gd name="connsiteY7" fmla="*/ 192707 h 1140872"/>
                <a:gd name="connsiteX0" fmla="*/ 659740 w 2464329"/>
                <a:gd name="connsiteY0" fmla="*/ 192707 h 1140871"/>
                <a:gd name="connsiteX1" fmla="*/ 1955884 w 2464329"/>
                <a:gd name="connsiteY1" fmla="*/ 264715 h 1140871"/>
                <a:gd name="connsiteX2" fmla="*/ 2464329 w 2464329"/>
                <a:gd name="connsiteY2" fmla="*/ 796405 h 1140871"/>
                <a:gd name="connsiteX3" fmla="*/ 1895759 w 2464329"/>
                <a:gd name="connsiteY3" fmla="*/ 1086551 h 1140871"/>
                <a:gd name="connsiteX4" fmla="*/ 1127792 w 2464329"/>
                <a:gd name="connsiteY4" fmla="*/ 1138902 h 1140871"/>
                <a:gd name="connsiteX5" fmla="*/ 615889 w 2464329"/>
                <a:gd name="connsiteY5" fmla="*/ 1074740 h 1140871"/>
                <a:gd name="connsiteX6" fmla="*/ 297628 w 2464329"/>
                <a:gd name="connsiteY6" fmla="*/ 576047 h 1140871"/>
                <a:gd name="connsiteX7" fmla="*/ 659740 w 2464329"/>
                <a:gd name="connsiteY7" fmla="*/ 192707 h 1140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64329" h="1140871">
                  <a:moveTo>
                    <a:pt x="659740" y="192707"/>
                  </a:moveTo>
                  <a:cubicBezTo>
                    <a:pt x="1167954" y="0"/>
                    <a:pt x="1645739" y="70705"/>
                    <a:pt x="1955884" y="264715"/>
                  </a:cubicBezTo>
                  <a:cubicBezTo>
                    <a:pt x="2320931" y="514115"/>
                    <a:pt x="2187197" y="548688"/>
                    <a:pt x="2464329" y="796405"/>
                  </a:cubicBezTo>
                  <a:cubicBezTo>
                    <a:pt x="2193999" y="956071"/>
                    <a:pt x="2266853" y="987696"/>
                    <a:pt x="1895759" y="1086551"/>
                  </a:cubicBezTo>
                  <a:cubicBezTo>
                    <a:pt x="1737488" y="1128713"/>
                    <a:pt x="1341104" y="1140871"/>
                    <a:pt x="1127792" y="1138902"/>
                  </a:cubicBezTo>
                  <a:cubicBezTo>
                    <a:pt x="914480" y="1136934"/>
                    <a:pt x="774160" y="1116902"/>
                    <a:pt x="615889" y="1074740"/>
                  </a:cubicBezTo>
                  <a:cubicBezTo>
                    <a:pt x="244795" y="975884"/>
                    <a:pt x="0" y="878335"/>
                    <a:pt x="297628" y="576047"/>
                  </a:cubicBezTo>
                  <a:cubicBezTo>
                    <a:pt x="297628" y="504039"/>
                    <a:pt x="267007" y="343140"/>
                    <a:pt x="659740" y="192707"/>
                  </a:cubicBezTo>
                  <a:close/>
                </a:path>
              </a:pathLst>
            </a:custGeom>
            <a:solidFill>
              <a:srgbClr val="008000"/>
            </a:solidFill>
            <a:ln>
              <a:solidFill>
                <a:srgbClr val="006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4" name="Полилиния 53"/>
            <p:cNvSpPr/>
            <p:nvPr/>
          </p:nvSpPr>
          <p:spPr>
            <a:xfrm>
              <a:off x="673184" y="2821500"/>
              <a:ext cx="1738062" cy="1444187"/>
            </a:xfrm>
            <a:custGeom>
              <a:avLst/>
              <a:gdLst>
                <a:gd name="connsiteX0" fmla="*/ 0 w 911903"/>
                <a:gd name="connsiteY0" fmla="*/ 0 h 371475"/>
                <a:gd name="connsiteX1" fmla="*/ 238125 w 911903"/>
                <a:gd name="connsiteY1" fmla="*/ 28575 h 371475"/>
                <a:gd name="connsiteX2" fmla="*/ 295275 w 911903"/>
                <a:gd name="connsiteY2" fmla="*/ 47625 h 371475"/>
                <a:gd name="connsiteX3" fmla="*/ 323850 w 911903"/>
                <a:gd name="connsiteY3" fmla="*/ 57150 h 371475"/>
                <a:gd name="connsiteX4" fmla="*/ 409575 w 911903"/>
                <a:gd name="connsiteY4" fmla="*/ 66675 h 371475"/>
                <a:gd name="connsiteX5" fmla="*/ 447675 w 911903"/>
                <a:gd name="connsiteY5" fmla="*/ 76200 h 371475"/>
                <a:gd name="connsiteX6" fmla="*/ 476250 w 911903"/>
                <a:gd name="connsiteY6" fmla="*/ 95250 h 371475"/>
                <a:gd name="connsiteX7" fmla="*/ 542925 w 911903"/>
                <a:gd name="connsiteY7" fmla="*/ 123825 h 371475"/>
                <a:gd name="connsiteX8" fmla="*/ 685800 w 911903"/>
                <a:gd name="connsiteY8" fmla="*/ 133350 h 371475"/>
                <a:gd name="connsiteX9" fmla="*/ 742950 w 911903"/>
                <a:gd name="connsiteY9" fmla="*/ 161925 h 371475"/>
                <a:gd name="connsiteX10" fmla="*/ 781050 w 911903"/>
                <a:gd name="connsiteY10" fmla="*/ 180975 h 371475"/>
                <a:gd name="connsiteX11" fmla="*/ 819150 w 911903"/>
                <a:gd name="connsiteY11" fmla="*/ 209550 h 371475"/>
                <a:gd name="connsiteX12" fmla="*/ 857250 w 911903"/>
                <a:gd name="connsiteY12" fmla="*/ 228600 h 371475"/>
                <a:gd name="connsiteX13" fmla="*/ 885825 w 911903"/>
                <a:gd name="connsiteY13" fmla="*/ 247650 h 371475"/>
                <a:gd name="connsiteX14" fmla="*/ 904875 w 911903"/>
                <a:gd name="connsiteY14" fmla="*/ 371475 h 371475"/>
                <a:gd name="connsiteX0" fmla="*/ 0 w 911903"/>
                <a:gd name="connsiteY0" fmla="*/ 0 h 371475"/>
                <a:gd name="connsiteX1" fmla="*/ 238125 w 911903"/>
                <a:gd name="connsiteY1" fmla="*/ 28575 h 371475"/>
                <a:gd name="connsiteX2" fmla="*/ 295275 w 911903"/>
                <a:gd name="connsiteY2" fmla="*/ 47625 h 371475"/>
                <a:gd name="connsiteX3" fmla="*/ 323850 w 911903"/>
                <a:gd name="connsiteY3" fmla="*/ 57150 h 371475"/>
                <a:gd name="connsiteX4" fmla="*/ 409575 w 911903"/>
                <a:gd name="connsiteY4" fmla="*/ 66675 h 371475"/>
                <a:gd name="connsiteX5" fmla="*/ 447675 w 911903"/>
                <a:gd name="connsiteY5" fmla="*/ 76200 h 371475"/>
                <a:gd name="connsiteX6" fmla="*/ 476250 w 911903"/>
                <a:gd name="connsiteY6" fmla="*/ 95250 h 371475"/>
                <a:gd name="connsiteX7" fmla="*/ 542925 w 911903"/>
                <a:gd name="connsiteY7" fmla="*/ 123825 h 371475"/>
                <a:gd name="connsiteX8" fmla="*/ 685800 w 911903"/>
                <a:gd name="connsiteY8" fmla="*/ 133350 h 371475"/>
                <a:gd name="connsiteX9" fmla="*/ 742950 w 911903"/>
                <a:gd name="connsiteY9" fmla="*/ 161925 h 371475"/>
                <a:gd name="connsiteX10" fmla="*/ 781050 w 911903"/>
                <a:gd name="connsiteY10" fmla="*/ 180975 h 371475"/>
                <a:gd name="connsiteX11" fmla="*/ 857250 w 911903"/>
                <a:gd name="connsiteY11" fmla="*/ 228600 h 371475"/>
                <a:gd name="connsiteX12" fmla="*/ 885825 w 911903"/>
                <a:gd name="connsiteY12" fmla="*/ 247650 h 371475"/>
                <a:gd name="connsiteX13" fmla="*/ 904875 w 911903"/>
                <a:gd name="connsiteY13" fmla="*/ 371475 h 371475"/>
                <a:gd name="connsiteX0" fmla="*/ 0 w 911903"/>
                <a:gd name="connsiteY0" fmla="*/ 0 h 371475"/>
                <a:gd name="connsiteX1" fmla="*/ 238125 w 911903"/>
                <a:gd name="connsiteY1" fmla="*/ 28575 h 371475"/>
                <a:gd name="connsiteX2" fmla="*/ 295275 w 911903"/>
                <a:gd name="connsiteY2" fmla="*/ 47625 h 371475"/>
                <a:gd name="connsiteX3" fmla="*/ 323850 w 911903"/>
                <a:gd name="connsiteY3" fmla="*/ 57150 h 371475"/>
                <a:gd name="connsiteX4" fmla="*/ 409575 w 911903"/>
                <a:gd name="connsiteY4" fmla="*/ 66675 h 371475"/>
                <a:gd name="connsiteX5" fmla="*/ 447675 w 911903"/>
                <a:gd name="connsiteY5" fmla="*/ 76200 h 371475"/>
                <a:gd name="connsiteX6" fmla="*/ 476250 w 911903"/>
                <a:gd name="connsiteY6" fmla="*/ 95250 h 371475"/>
                <a:gd name="connsiteX7" fmla="*/ 542925 w 911903"/>
                <a:gd name="connsiteY7" fmla="*/ 123825 h 371475"/>
                <a:gd name="connsiteX8" fmla="*/ 685800 w 911903"/>
                <a:gd name="connsiteY8" fmla="*/ 133350 h 371475"/>
                <a:gd name="connsiteX9" fmla="*/ 742950 w 911903"/>
                <a:gd name="connsiteY9" fmla="*/ 161925 h 371475"/>
                <a:gd name="connsiteX10" fmla="*/ 857250 w 911903"/>
                <a:gd name="connsiteY10" fmla="*/ 228600 h 371475"/>
                <a:gd name="connsiteX11" fmla="*/ 885825 w 911903"/>
                <a:gd name="connsiteY11" fmla="*/ 247650 h 371475"/>
                <a:gd name="connsiteX12" fmla="*/ 904875 w 911903"/>
                <a:gd name="connsiteY12" fmla="*/ 371475 h 371475"/>
                <a:gd name="connsiteX0" fmla="*/ 0 w 911903"/>
                <a:gd name="connsiteY0" fmla="*/ 0 h 371475"/>
                <a:gd name="connsiteX1" fmla="*/ 238125 w 911903"/>
                <a:gd name="connsiteY1" fmla="*/ 28575 h 371475"/>
                <a:gd name="connsiteX2" fmla="*/ 295275 w 911903"/>
                <a:gd name="connsiteY2" fmla="*/ 47625 h 371475"/>
                <a:gd name="connsiteX3" fmla="*/ 323850 w 911903"/>
                <a:gd name="connsiteY3" fmla="*/ 57150 h 371475"/>
                <a:gd name="connsiteX4" fmla="*/ 409575 w 911903"/>
                <a:gd name="connsiteY4" fmla="*/ 66675 h 371475"/>
                <a:gd name="connsiteX5" fmla="*/ 447675 w 911903"/>
                <a:gd name="connsiteY5" fmla="*/ 76200 h 371475"/>
                <a:gd name="connsiteX6" fmla="*/ 476250 w 911903"/>
                <a:gd name="connsiteY6" fmla="*/ 95250 h 371475"/>
                <a:gd name="connsiteX7" fmla="*/ 542925 w 911903"/>
                <a:gd name="connsiteY7" fmla="*/ 123825 h 371475"/>
                <a:gd name="connsiteX8" fmla="*/ 685800 w 911903"/>
                <a:gd name="connsiteY8" fmla="*/ 133350 h 371475"/>
                <a:gd name="connsiteX9" fmla="*/ 857250 w 911903"/>
                <a:gd name="connsiteY9" fmla="*/ 228600 h 371475"/>
                <a:gd name="connsiteX10" fmla="*/ 885825 w 911903"/>
                <a:gd name="connsiteY10" fmla="*/ 247650 h 371475"/>
                <a:gd name="connsiteX11" fmla="*/ 904875 w 911903"/>
                <a:gd name="connsiteY11" fmla="*/ 371475 h 371475"/>
                <a:gd name="connsiteX0" fmla="*/ 0 w 911903"/>
                <a:gd name="connsiteY0" fmla="*/ 0 h 371475"/>
                <a:gd name="connsiteX1" fmla="*/ 238125 w 911903"/>
                <a:gd name="connsiteY1" fmla="*/ 28575 h 371475"/>
                <a:gd name="connsiteX2" fmla="*/ 295275 w 911903"/>
                <a:gd name="connsiteY2" fmla="*/ 47625 h 371475"/>
                <a:gd name="connsiteX3" fmla="*/ 323850 w 911903"/>
                <a:gd name="connsiteY3" fmla="*/ 57150 h 371475"/>
                <a:gd name="connsiteX4" fmla="*/ 409575 w 911903"/>
                <a:gd name="connsiteY4" fmla="*/ 66675 h 371475"/>
                <a:gd name="connsiteX5" fmla="*/ 447675 w 911903"/>
                <a:gd name="connsiteY5" fmla="*/ 76200 h 371475"/>
                <a:gd name="connsiteX6" fmla="*/ 476250 w 911903"/>
                <a:gd name="connsiteY6" fmla="*/ 95250 h 371475"/>
                <a:gd name="connsiteX7" fmla="*/ 685800 w 911903"/>
                <a:gd name="connsiteY7" fmla="*/ 133350 h 371475"/>
                <a:gd name="connsiteX8" fmla="*/ 857250 w 911903"/>
                <a:gd name="connsiteY8" fmla="*/ 228600 h 371475"/>
                <a:gd name="connsiteX9" fmla="*/ 885825 w 911903"/>
                <a:gd name="connsiteY9" fmla="*/ 247650 h 371475"/>
                <a:gd name="connsiteX10" fmla="*/ 904875 w 911903"/>
                <a:gd name="connsiteY10" fmla="*/ 371475 h 371475"/>
                <a:gd name="connsiteX0" fmla="*/ 0 w 911903"/>
                <a:gd name="connsiteY0" fmla="*/ 0 h 371475"/>
                <a:gd name="connsiteX1" fmla="*/ 238125 w 911903"/>
                <a:gd name="connsiteY1" fmla="*/ 28575 h 371475"/>
                <a:gd name="connsiteX2" fmla="*/ 295275 w 911903"/>
                <a:gd name="connsiteY2" fmla="*/ 47625 h 371475"/>
                <a:gd name="connsiteX3" fmla="*/ 323850 w 911903"/>
                <a:gd name="connsiteY3" fmla="*/ 57150 h 371475"/>
                <a:gd name="connsiteX4" fmla="*/ 409575 w 911903"/>
                <a:gd name="connsiteY4" fmla="*/ 66675 h 371475"/>
                <a:gd name="connsiteX5" fmla="*/ 447675 w 911903"/>
                <a:gd name="connsiteY5" fmla="*/ 76200 h 371475"/>
                <a:gd name="connsiteX6" fmla="*/ 685800 w 911903"/>
                <a:gd name="connsiteY6" fmla="*/ 133350 h 371475"/>
                <a:gd name="connsiteX7" fmla="*/ 857250 w 911903"/>
                <a:gd name="connsiteY7" fmla="*/ 228600 h 371475"/>
                <a:gd name="connsiteX8" fmla="*/ 885825 w 911903"/>
                <a:gd name="connsiteY8" fmla="*/ 247650 h 371475"/>
                <a:gd name="connsiteX9" fmla="*/ 904875 w 911903"/>
                <a:gd name="connsiteY9" fmla="*/ 371475 h 371475"/>
                <a:gd name="connsiteX0" fmla="*/ 0 w 911903"/>
                <a:gd name="connsiteY0" fmla="*/ 0 h 371475"/>
                <a:gd name="connsiteX1" fmla="*/ 238125 w 911903"/>
                <a:gd name="connsiteY1" fmla="*/ 28575 h 371475"/>
                <a:gd name="connsiteX2" fmla="*/ 295275 w 911903"/>
                <a:gd name="connsiteY2" fmla="*/ 47625 h 371475"/>
                <a:gd name="connsiteX3" fmla="*/ 323850 w 911903"/>
                <a:gd name="connsiteY3" fmla="*/ 57150 h 371475"/>
                <a:gd name="connsiteX4" fmla="*/ 409575 w 911903"/>
                <a:gd name="connsiteY4" fmla="*/ 66675 h 371475"/>
                <a:gd name="connsiteX5" fmla="*/ 685800 w 911903"/>
                <a:gd name="connsiteY5" fmla="*/ 133350 h 371475"/>
                <a:gd name="connsiteX6" fmla="*/ 857250 w 911903"/>
                <a:gd name="connsiteY6" fmla="*/ 228600 h 371475"/>
                <a:gd name="connsiteX7" fmla="*/ 885825 w 911903"/>
                <a:gd name="connsiteY7" fmla="*/ 247650 h 371475"/>
                <a:gd name="connsiteX8" fmla="*/ 904875 w 911903"/>
                <a:gd name="connsiteY8" fmla="*/ 371475 h 371475"/>
                <a:gd name="connsiteX0" fmla="*/ 0 w 911903"/>
                <a:gd name="connsiteY0" fmla="*/ 0 h 371475"/>
                <a:gd name="connsiteX1" fmla="*/ 238125 w 911903"/>
                <a:gd name="connsiteY1" fmla="*/ 28575 h 371475"/>
                <a:gd name="connsiteX2" fmla="*/ 295275 w 911903"/>
                <a:gd name="connsiteY2" fmla="*/ 47625 h 371475"/>
                <a:gd name="connsiteX3" fmla="*/ 323850 w 911903"/>
                <a:gd name="connsiteY3" fmla="*/ 57150 h 371475"/>
                <a:gd name="connsiteX4" fmla="*/ 685800 w 911903"/>
                <a:gd name="connsiteY4" fmla="*/ 133350 h 371475"/>
                <a:gd name="connsiteX5" fmla="*/ 857250 w 911903"/>
                <a:gd name="connsiteY5" fmla="*/ 228600 h 371475"/>
                <a:gd name="connsiteX6" fmla="*/ 885825 w 911903"/>
                <a:gd name="connsiteY6" fmla="*/ 247650 h 371475"/>
                <a:gd name="connsiteX7" fmla="*/ 904875 w 911903"/>
                <a:gd name="connsiteY7" fmla="*/ 371475 h 371475"/>
                <a:gd name="connsiteX0" fmla="*/ 0 w 911903"/>
                <a:gd name="connsiteY0" fmla="*/ 0 h 371475"/>
                <a:gd name="connsiteX1" fmla="*/ 238125 w 911903"/>
                <a:gd name="connsiteY1" fmla="*/ 28575 h 371475"/>
                <a:gd name="connsiteX2" fmla="*/ 295275 w 911903"/>
                <a:gd name="connsiteY2" fmla="*/ 47625 h 371475"/>
                <a:gd name="connsiteX3" fmla="*/ 685800 w 911903"/>
                <a:gd name="connsiteY3" fmla="*/ 133350 h 371475"/>
                <a:gd name="connsiteX4" fmla="*/ 857250 w 911903"/>
                <a:gd name="connsiteY4" fmla="*/ 228600 h 371475"/>
                <a:gd name="connsiteX5" fmla="*/ 885825 w 911903"/>
                <a:gd name="connsiteY5" fmla="*/ 247650 h 371475"/>
                <a:gd name="connsiteX6" fmla="*/ 904875 w 911903"/>
                <a:gd name="connsiteY6" fmla="*/ 371475 h 371475"/>
                <a:gd name="connsiteX0" fmla="*/ 0 w 911903"/>
                <a:gd name="connsiteY0" fmla="*/ 0 h 371475"/>
                <a:gd name="connsiteX1" fmla="*/ 238125 w 911903"/>
                <a:gd name="connsiteY1" fmla="*/ 28575 h 371475"/>
                <a:gd name="connsiteX2" fmla="*/ 685800 w 911903"/>
                <a:gd name="connsiteY2" fmla="*/ 133350 h 371475"/>
                <a:gd name="connsiteX3" fmla="*/ 857250 w 911903"/>
                <a:gd name="connsiteY3" fmla="*/ 228600 h 371475"/>
                <a:gd name="connsiteX4" fmla="*/ 885825 w 911903"/>
                <a:gd name="connsiteY4" fmla="*/ 247650 h 371475"/>
                <a:gd name="connsiteX5" fmla="*/ 904875 w 911903"/>
                <a:gd name="connsiteY5" fmla="*/ 371475 h 371475"/>
                <a:gd name="connsiteX0" fmla="*/ 0 w 904875"/>
                <a:gd name="connsiteY0" fmla="*/ 0 h 371475"/>
                <a:gd name="connsiteX1" fmla="*/ 238125 w 904875"/>
                <a:gd name="connsiteY1" fmla="*/ 28575 h 371475"/>
                <a:gd name="connsiteX2" fmla="*/ 685800 w 904875"/>
                <a:gd name="connsiteY2" fmla="*/ 133350 h 371475"/>
                <a:gd name="connsiteX3" fmla="*/ 857250 w 904875"/>
                <a:gd name="connsiteY3" fmla="*/ 228600 h 371475"/>
                <a:gd name="connsiteX4" fmla="*/ 904875 w 904875"/>
                <a:gd name="connsiteY4" fmla="*/ 371475 h 371475"/>
                <a:gd name="connsiteX0" fmla="*/ 0 w 904875"/>
                <a:gd name="connsiteY0" fmla="*/ 0 h 371475"/>
                <a:gd name="connsiteX1" fmla="*/ 238125 w 904875"/>
                <a:gd name="connsiteY1" fmla="*/ 28575 h 371475"/>
                <a:gd name="connsiteX2" fmla="*/ 685800 w 904875"/>
                <a:gd name="connsiteY2" fmla="*/ 133350 h 371475"/>
                <a:gd name="connsiteX3" fmla="*/ 904875 w 904875"/>
                <a:gd name="connsiteY3" fmla="*/ 371475 h 371475"/>
                <a:gd name="connsiteX0" fmla="*/ 0 w 1063402"/>
                <a:gd name="connsiteY0" fmla="*/ 0 h 641598"/>
                <a:gd name="connsiteX1" fmla="*/ 238125 w 1063402"/>
                <a:gd name="connsiteY1" fmla="*/ 28575 h 641598"/>
                <a:gd name="connsiteX2" fmla="*/ 685800 w 1063402"/>
                <a:gd name="connsiteY2" fmla="*/ 133350 h 641598"/>
                <a:gd name="connsiteX3" fmla="*/ 1063402 w 1063402"/>
                <a:gd name="connsiteY3" fmla="*/ 641598 h 641598"/>
                <a:gd name="connsiteX0" fmla="*/ 0 w 1063402"/>
                <a:gd name="connsiteY0" fmla="*/ 0 h 641598"/>
                <a:gd name="connsiteX1" fmla="*/ 238125 w 1063402"/>
                <a:gd name="connsiteY1" fmla="*/ 28575 h 641598"/>
                <a:gd name="connsiteX2" fmla="*/ 631353 w 1063402"/>
                <a:gd name="connsiteY2" fmla="*/ 209549 h 641598"/>
                <a:gd name="connsiteX3" fmla="*/ 1063402 w 1063402"/>
                <a:gd name="connsiteY3" fmla="*/ 641598 h 641598"/>
                <a:gd name="connsiteX0" fmla="*/ 0 w 1063402"/>
                <a:gd name="connsiteY0" fmla="*/ 0 h 641598"/>
                <a:gd name="connsiteX1" fmla="*/ 238125 w 1063402"/>
                <a:gd name="connsiteY1" fmla="*/ 28575 h 641598"/>
                <a:gd name="connsiteX2" fmla="*/ 631353 w 1063402"/>
                <a:gd name="connsiteY2" fmla="*/ 209549 h 641598"/>
                <a:gd name="connsiteX3" fmla="*/ 1063402 w 1063402"/>
                <a:gd name="connsiteY3" fmla="*/ 641598 h 641598"/>
                <a:gd name="connsiteX0" fmla="*/ 0 w 1063402"/>
                <a:gd name="connsiteY0" fmla="*/ 0 h 641598"/>
                <a:gd name="connsiteX1" fmla="*/ 238125 w 1063402"/>
                <a:gd name="connsiteY1" fmla="*/ 28575 h 641598"/>
                <a:gd name="connsiteX2" fmla="*/ 631353 w 1063402"/>
                <a:gd name="connsiteY2" fmla="*/ 209549 h 641598"/>
                <a:gd name="connsiteX3" fmla="*/ 1063402 w 1063402"/>
                <a:gd name="connsiteY3" fmla="*/ 641598 h 641598"/>
                <a:gd name="connsiteX0" fmla="*/ 0 w 1063402"/>
                <a:gd name="connsiteY0" fmla="*/ 0 h 641598"/>
                <a:gd name="connsiteX1" fmla="*/ 238125 w 1063402"/>
                <a:gd name="connsiteY1" fmla="*/ 28575 h 641598"/>
                <a:gd name="connsiteX2" fmla="*/ 631353 w 1063402"/>
                <a:gd name="connsiteY2" fmla="*/ 209549 h 641598"/>
                <a:gd name="connsiteX3" fmla="*/ 1063402 w 1063402"/>
                <a:gd name="connsiteY3" fmla="*/ 641598 h 641598"/>
                <a:gd name="connsiteX0" fmla="*/ 0 w 1063402"/>
                <a:gd name="connsiteY0" fmla="*/ 0 h 641598"/>
                <a:gd name="connsiteX1" fmla="*/ 238125 w 1063402"/>
                <a:gd name="connsiteY1" fmla="*/ 28575 h 641598"/>
                <a:gd name="connsiteX2" fmla="*/ 703361 w 1063402"/>
                <a:gd name="connsiteY2" fmla="*/ 137541 h 641598"/>
                <a:gd name="connsiteX3" fmla="*/ 1063402 w 1063402"/>
                <a:gd name="connsiteY3" fmla="*/ 641598 h 641598"/>
                <a:gd name="connsiteX0" fmla="*/ 0 w 1063402"/>
                <a:gd name="connsiteY0" fmla="*/ 0 h 641598"/>
                <a:gd name="connsiteX1" fmla="*/ 703361 w 1063402"/>
                <a:gd name="connsiteY1" fmla="*/ 137541 h 641598"/>
                <a:gd name="connsiteX2" fmla="*/ 1063402 w 1063402"/>
                <a:gd name="connsiteY2" fmla="*/ 641598 h 641598"/>
                <a:gd name="connsiteX0" fmla="*/ 0 w 1063402"/>
                <a:gd name="connsiteY0" fmla="*/ 2972 h 644570"/>
                <a:gd name="connsiteX1" fmla="*/ 703361 w 1063402"/>
                <a:gd name="connsiteY1" fmla="*/ 140513 h 644570"/>
                <a:gd name="connsiteX2" fmla="*/ 1063402 w 1063402"/>
                <a:gd name="connsiteY2" fmla="*/ 644570 h 644570"/>
                <a:gd name="connsiteX0" fmla="*/ 0 w 1063402"/>
                <a:gd name="connsiteY0" fmla="*/ 2972 h 644570"/>
                <a:gd name="connsiteX1" fmla="*/ 631353 w 1063402"/>
                <a:gd name="connsiteY1" fmla="*/ 140513 h 644570"/>
                <a:gd name="connsiteX2" fmla="*/ 1063402 w 1063402"/>
                <a:gd name="connsiteY2" fmla="*/ 644570 h 644570"/>
                <a:gd name="connsiteX0" fmla="*/ 0 w 1063402"/>
                <a:gd name="connsiteY0" fmla="*/ 2972 h 644570"/>
                <a:gd name="connsiteX1" fmla="*/ 631353 w 1063402"/>
                <a:gd name="connsiteY1" fmla="*/ 140513 h 644570"/>
                <a:gd name="connsiteX2" fmla="*/ 1063402 w 1063402"/>
                <a:gd name="connsiteY2" fmla="*/ 644570 h 644570"/>
                <a:gd name="connsiteX0" fmla="*/ 0 w 1135409"/>
                <a:gd name="connsiteY0" fmla="*/ 2972 h 644569"/>
                <a:gd name="connsiteX1" fmla="*/ 631353 w 1135409"/>
                <a:gd name="connsiteY1" fmla="*/ 140513 h 644569"/>
                <a:gd name="connsiteX2" fmla="*/ 1135409 w 1135409"/>
                <a:gd name="connsiteY2" fmla="*/ 644569 h 644569"/>
                <a:gd name="connsiteX0" fmla="*/ 0 w 1135409"/>
                <a:gd name="connsiteY0" fmla="*/ 29397 h 670994"/>
                <a:gd name="connsiteX1" fmla="*/ 127297 w 1135409"/>
                <a:gd name="connsiteY1" fmla="*/ 22923 h 670994"/>
                <a:gd name="connsiteX2" fmla="*/ 631353 w 1135409"/>
                <a:gd name="connsiteY2" fmla="*/ 166938 h 670994"/>
                <a:gd name="connsiteX3" fmla="*/ 1135409 w 1135409"/>
                <a:gd name="connsiteY3" fmla="*/ 670994 h 670994"/>
                <a:gd name="connsiteX0" fmla="*/ 0 w 1656184"/>
                <a:gd name="connsiteY0" fmla="*/ 0 h 864095"/>
                <a:gd name="connsiteX1" fmla="*/ 648072 w 1656184"/>
                <a:gd name="connsiteY1" fmla="*/ 216024 h 864095"/>
                <a:gd name="connsiteX2" fmla="*/ 1152128 w 1656184"/>
                <a:gd name="connsiteY2" fmla="*/ 360039 h 864095"/>
                <a:gd name="connsiteX3" fmla="*/ 1656184 w 1656184"/>
                <a:gd name="connsiteY3" fmla="*/ 864095 h 864095"/>
                <a:gd name="connsiteX0" fmla="*/ 0 w 1656184"/>
                <a:gd name="connsiteY0" fmla="*/ 0 h 864095"/>
                <a:gd name="connsiteX1" fmla="*/ 149299 w 1656184"/>
                <a:gd name="connsiteY1" fmla="*/ 41524 h 864095"/>
                <a:gd name="connsiteX2" fmla="*/ 648072 w 1656184"/>
                <a:gd name="connsiteY2" fmla="*/ 216024 h 864095"/>
                <a:gd name="connsiteX3" fmla="*/ 1152128 w 1656184"/>
                <a:gd name="connsiteY3" fmla="*/ 360039 h 864095"/>
                <a:gd name="connsiteX4" fmla="*/ 1656184 w 1656184"/>
                <a:gd name="connsiteY4" fmla="*/ 864095 h 864095"/>
                <a:gd name="connsiteX0" fmla="*/ 438766 w 1518886"/>
                <a:gd name="connsiteY0" fmla="*/ 1686669 h 1693590"/>
                <a:gd name="connsiteX1" fmla="*/ 12001 w 1518886"/>
                <a:gd name="connsiteY1" fmla="*/ 216024 h 1693590"/>
                <a:gd name="connsiteX2" fmla="*/ 510774 w 1518886"/>
                <a:gd name="connsiteY2" fmla="*/ 390524 h 1693590"/>
                <a:gd name="connsiteX3" fmla="*/ 1014830 w 1518886"/>
                <a:gd name="connsiteY3" fmla="*/ 534539 h 1693590"/>
                <a:gd name="connsiteX4" fmla="*/ 1518886 w 1518886"/>
                <a:gd name="connsiteY4" fmla="*/ 1038595 h 1693590"/>
                <a:gd name="connsiteX0" fmla="*/ 876097 w 1956217"/>
                <a:gd name="connsiteY0" fmla="*/ 1728193 h 1735114"/>
                <a:gd name="connsiteX1" fmla="*/ 12001 w 1956217"/>
                <a:gd name="connsiteY1" fmla="*/ 216024 h 1735114"/>
                <a:gd name="connsiteX2" fmla="*/ 948105 w 1956217"/>
                <a:gd name="connsiteY2" fmla="*/ 432048 h 1735114"/>
                <a:gd name="connsiteX3" fmla="*/ 1452161 w 1956217"/>
                <a:gd name="connsiteY3" fmla="*/ 576063 h 1735114"/>
                <a:gd name="connsiteX4" fmla="*/ 1956217 w 1956217"/>
                <a:gd name="connsiteY4" fmla="*/ 1080119 h 1735114"/>
                <a:gd name="connsiteX0" fmla="*/ 876097 w 1956217"/>
                <a:gd name="connsiteY0" fmla="*/ 1975471 h 1982392"/>
                <a:gd name="connsiteX1" fmla="*/ 12001 w 1956217"/>
                <a:gd name="connsiteY1" fmla="*/ 463302 h 1982392"/>
                <a:gd name="connsiteX2" fmla="*/ 948105 w 1956217"/>
                <a:gd name="connsiteY2" fmla="*/ 679326 h 1982392"/>
                <a:gd name="connsiteX3" fmla="*/ 1452161 w 1956217"/>
                <a:gd name="connsiteY3" fmla="*/ 823341 h 1982392"/>
                <a:gd name="connsiteX4" fmla="*/ 1956217 w 1956217"/>
                <a:gd name="connsiteY4" fmla="*/ 1327397 h 1982392"/>
                <a:gd name="connsiteX0" fmla="*/ 864096 w 1944216"/>
                <a:gd name="connsiteY0" fmla="*/ 1975471 h 1982392"/>
                <a:gd name="connsiteX1" fmla="*/ 0 w 1944216"/>
                <a:gd name="connsiteY1" fmla="*/ 463302 h 1982392"/>
                <a:gd name="connsiteX2" fmla="*/ 936104 w 1944216"/>
                <a:gd name="connsiteY2" fmla="*/ 679326 h 1982392"/>
                <a:gd name="connsiteX3" fmla="*/ 1440160 w 1944216"/>
                <a:gd name="connsiteY3" fmla="*/ 823341 h 1982392"/>
                <a:gd name="connsiteX4" fmla="*/ 1944216 w 1944216"/>
                <a:gd name="connsiteY4" fmla="*/ 1327397 h 1982392"/>
                <a:gd name="connsiteX0" fmla="*/ 648072 w 1728192"/>
                <a:gd name="connsiteY0" fmla="*/ 1975471 h 1982392"/>
                <a:gd name="connsiteX1" fmla="*/ 0 w 1728192"/>
                <a:gd name="connsiteY1" fmla="*/ 463302 h 1982392"/>
                <a:gd name="connsiteX2" fmla="*/ 720080 w 1728192"/>
                <a:gd name="connsiteY2" fmla="*/ 679326 h 1982392"/>
                <a:gd name="connsiteX3" fmla="*/ 1224136 w 1728192"/>
                <a:gd name="connsiteY3" fmla="*/ 823341 h 1982392"/>
                <a:gd name="connsiteX4" fmla="*/ 1728192 w 1728192"/>
                <a:gd name="connsiteY4" fmla="*/ 1327397 h 1982392"/>
                <a:gd name="connsiteX0" fmla="*/ 748189 w 1828309"/>
                <a:gd name="connsiteY0" fmla="*/ 2016250 h 2023171"/>
                <a:gd name="connsiteX1" fmla="*/ 100117 w 1828309"/>
                <a:gd name="connsiteY1" fmla="*/ 504081 h 2023171"/>
                <a:gd name="connsiteX2" fmla="*/ 820197 w 1828309"/>
                <a:gd name="connsiteY2" fmla="*/ 720105 h 2023171"/>
                <a:gd name="connsiteX3" fmla="*/ 1324253 w 1828309"/>
                <a:gd name="connsiteY3" fmla="*/ 864120 h 2023171"/>
                <a:gd name="connsiteX4" fmla="*/ 1828309 w 1828309"/>
                <a:gd name="connsiteY4" fmla="*/ 1368176 h 2023171"/>
                <a:gd name="connsiteX0" fmla="*/ 748189 w 1828309"/>
                <a:gd name="connsiteY0" fmla="*/ 2016250 h 2023171"/>
                <a:gd name="connsiteX1" fmla="*/ 100117 w 1828309"/>
                <a:gd name="connsiteY1" fmla="*/ 504081 h 2023171"/>
                <a:gd name="connsiteX2" fmla="*/ 820197 w 1828309"/>
                <a:gd name="connsiteY2" fmla="*/ 720105 h 2023171"/>
                <a:gd name="connsiteX3" fmla="*/ 1324253 w 1828309"/>
                <a:gd name="connsiteY3" fmla="*/ 864120 h 2023171"/>
                <a:gd name="connsiteX4" fmla="*/ 1828309 w 1828309"/>
                <a:gd name="connsiteY4" fmla="*/ 1368176 h 2023171"/>
                <a:gd name="connsiteX0" fmla="*/ 757900 w 1828309"/>
                <a:gd name="connsiteY0" fmla="*/ 1772816 h 1779737"/>
                <a:gd name="connsiteX1" fmla="*/ 100117 w 1828309"/>
                <a:gd name="connsiteY1" fmla="*/ 504081 h 1779737"/>
                <a:gd name="connsiteX2" fmla="*/ 820197 w 1828309"/>
                <a:gd name="connsiteY2" fmla="*/ 720105 h 1779737"/>
                <a:gd name="connsiteX3" fmla="*/ 1324253 w 1828309"/>
                <a:gd name="connsiteY3" fmla="*/ 864120 h 1779737"/>
                <a:gd name="connsiteX4" fmla="*/ 1828309 w 1828309"/>
                <a:gd name="connsiteY4" fmla="*/ 1368176 h 1779737"/>
                <a:gd name="connsiteX0" fmla="*/ 757900 w 1828309"/>
                <a:gd name="connsiteY0" fmla="*/ 1772816 h 1798787"/>
                <a:gd name="connsiteX1" fmla="*/ 100117 w 1828309"/>
                <a:gd name="connsiteY1" fmla="*/ 504081 h 1798787"/>
                <a:gd name="connsiteX2" fmla="*/ 820197 w 1828309"/>
                <a:gd name="connsiteY2" fmla="*/ 720105 h 1798787"/>
                <a:gd name="connsiteX3" fmla="*/ 1324253 w 1828309"/>
                <a:gd name="connsiteY3" fmla="*/ 864120 h 1798787"/>
                <a:gd name="connsiteX4" fmla="*/ 1828309 w 1828309"/>
                <a:gd name="connsiteY4" fmla="*/ 1368176 h 1798787"/>
                <a:gd name="connsiteX0" fmla="*/ 757900 w 1828309"/>
                <a:gd name="connsiteY0" fmla="*/ 1772816 h 1984272"/>
                <a:gd name="connsiteX1" fmla="*/ 685892 w 1828309"/>
                <a:gd name="connsiteY1" fmla="*/ 1772816 h 1984272"/>
                <a:gd name="connsiteX2" fmla="*/ 100117 w 1828309"/>
                <a:gd name="connsiteY2" fmla="*/ 504081 h 1984272"/>
                <a:gd name="connsiteX3" fmla="*/ 820197 w 1828309"/>
                <a:gd name="connsiteY3" fmla="*/ 720105 h 1984272"/>
                <a:gd name="connsiteX4" fmla="*/ 1324253 w 1828309"/>
                <a:gd name="connsiteY4" fmla="*/ 864120 h 1984272"/>
                <a:gd name="connsiteX5" fmla="*/ 1828309 w 1828309"/>
                <a:gd name="connsiteY5" fmla="*/ 1368176 h 1984272"/>
                <a:gd name="connsiteX0" fmla="*/ 757900 w 1828309"/>
                <a:gd name="connsiteY0" fmla="*/ 1772816 h 1772816"/>
                <a:gd name="connsiteX1" fmla="*/ 685892 w 1828309"/>
                <a:gd name="connsiteY1" fmla="*/ 1772816 h 1772816"/>
                <a:gd name="connsiteX2" fmla="*/ 100117 w 1828309"/>
                <a:gd name="connsiteY2" fmla="*/ 504081 h 1772816"/>
                <a:gd name="connsiteX3" fmla="*/ 820197 w 1828309"/>
                <a:gd name="connsiteY3" fmla="*/ 720105 h 1772816"/>
                <a:gd name="connsiteX4" fmla="*/ 1324253 w 1828309"/>
                <a:gd name="connsiteY4" fmla="*/ 864120 h 1772816"/>
                <a:gd name="connsiteX5" fmla="*/ 1828309 w 1828309"/>
                <a:gd name="connsiteY5" fmla="*/ 1368176 h 1772816"/>
                <a:gd name="connsiteX0" fmla="*/ 668166 w 1738575"/>
                <a:gd name="connsiteY0" fmla="*/ 1444187 h 1444187"/>
                <a:gd name="connsiteX1" fmla="*/ 10383 w 1738575"/>
                <a:gd name="connsiteY1" fmla="*/ 175452 h 1444187"/>
                <a:gd name="connsiteX2" fmla="*/ 730463 w 1738575"/>
                <a:gd name="connsiteY2" fmla="*/ 391476 h 1444187"/>
                <a:gd name="connsiteX3" fmla="*/ 1234519 w 1738575"/>
                <a:gd name="connsiteY3" fmla="*/ 535491 h 1444187"/>
                <a:gd name="connsiteX4" fmla="*/ 1738575 w 1738575"/>
                <a:gd name="connsiteY4" fmla="*/ 1039547 h 1444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8575" h="1444187">
                  <a:moveTo>
                    <a:pt x="668166" y="1444187"/>
                  </a:moveTo>
                  <a:cubicBezTo>
                    <a:pt x="531128" y="1179867"/>
                    <a:pt x="0" y="350904"/>
                    <a:pt x="10383" y="175452"/>
                  </a:cubicBezTo>
                  <a:cubicBezTo>
                    <a:pt x="20766" y="0"/>
                    <a:pt x="526440" y="331470"/>
                    <a:pt x="730463" y="391476"/>
                  </a:cubicBezTo>
                  <a:cubicBezTo>
                    <a:pt x="934486" y="451482"/>
                    <a:pt x="1065922" y="428558"/>
                    <a:pt x="1234519" y="535491"/>
                  </a:cubicBezTo>
                  <a:cubicBezTo>
                    <a:pt x="1390118" y="777808"/>
                    <a:pt x="1692935" y="989938"/>
                    <a:pt x="1738575" y="1039547"/>
                  </a:cubicBezTo>
                </a:path>
              </a:pathLst>
            </a:custGeom>
            <a:ln w="19050">
              <a:solidFill>
                <a:srgbClr val="0046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8" name="Группа 138"/>
          <p:cNvGrpSpPr>
            <a:grpSpLocks/>
          </p:cNvGrpSpPr>
          <p:nvPr/>
        </p:nvGrpSpPr>
        <p:grpSpPr bwMode="auto">
          <a:xfrm rot="1794830">
            <a:off x="7037388" y="5186363"/>
            <a:ext cx="1785937" cy="836612"/>
            <a:chOff x="2195736" y="3418911"/>
            <a:chExt cx="3240362" cy="1316324"/>
          </a:xfrm>
        </p:grpSpPr>
        <p:sp>
          <p:nvSpPr>
            <p:cNvPr id="36" name="Полилиния 35"/>
            <p:cNvSpPr/>
            <p:nvPr/>
          </p:nvSpPr>
          <p:spPr>
            <a:xfrm>
              <a:off x="3059695" y="3418774"/>
              <a:ext cx="2376267" cy="1306334"/>
            </a:xfrm>
            <a:custGeom>
              <a:avLst/>
              <a:gdLst>
                <a:gd name="connsiteX0" fmla="*/ 0 w 2232248"/>
                <a:gd name="connsiteY0" fmla="*/ 576064 h 1152128"/>
                <a:gd name="connsiteX1" fmla="*/ 604223 w 2232248"/>
                <a:gd name="connsiteY1" fmla="*/ 64163 h 1152128"/>
                <a:gd name="connsiteX2" fmla="*/ 1116125 w 2232248"/>
                <a:gd name="connsiteY2" fmla="*/ 2 h 1152128"/>
                <a:gd name="connsiteX3" fmla="*/ 1628028 w 2232248"/>
                <a:gd name="connsiteY3" fmla="*/ 64164 h 1152128"/>
                <a:gd name="connsiteX4" fmla="*/ 2232248 w 2232248"/>
                <a:gd name="connsiteY4" fmla="*/ 576068 h 1152128"/>
                <a:gd name="connsiteX5" fmla="*/ 1628026 w 2232248"/>
                <a:gd name="connsiteY5" fmla="*/ 1087970 h 1152128"/>
                <a:gd name="connsiteX6" fmla="*/ 1116124 w 2232248"/>
                <a:gd name="connsiteY6" fmla="*/ 1152132 h 1152128"/>
                <a:gd name="connsiteX7" fmla="*/ 604221 w 2232248"/>
                <a:gd name="connsiteY7" fmla="*/ 1087970 h 1152128"/>
                <a:gd name="connsiteX8" fmla="*/ 0 w 2232248"/>
                <a:gd name="connsiteY8" fmla="*/ 576067 h 1152128"/>
                <a:gd name="connsiteX9" fmla="*/ 0 w 2232248"/>
                <a:gd name="connsiteY9" fmla="*/ 576064 h 1152128"/>
                <a:gd name="connsiteX0" fmla="*/ 72009 w 2232251"/>
                <a:gd name="connsiteY0" fmla="*/ 432046 h 1152130"/>
                <a:gd name="connsiteX1" fmla="*/ 604224 w 2232251"/>
                <a:gd name="connsiteY1" fmla="*/ 64161 h 1152130"/>
                <a:gd name="connsiteX2" fmla="*/ 1116126 w 2232251"/>
                <a:gd name="connsiteY2" fmla="*/ 0 h 1152130"/>
                <a:gd name="connsiteX3" fmla="*/ 1628029 w 2232251"/>
                <a:gd name="connsiteY3" fmla="*/ 64162 h 1152130"/>
                <a:gd name="connsiteX4" fmla="*/ 2232249 w 2232251"/>
                <a:gd name="connsiteY4" fmla="*/ 576066 h 1152130"/>
                <a:gd name="connsiteX5" fmla="*/ 1628027 w 2232251"/>
                <a:gd name="connsiteY5" fmla="*/ 1087968 h 1152130"/>
                <a:gd name="connsiteX6" fmla="*/ 1116125 w 2232251"/>
                <a:gd name="connsiteY6" fmla="*/ 1152130 h 1152130"/>
                <a:gd name="connsiteX7" fmla="*/ 604222 w 2232251"/>
                <a:gd name="connsiteY7" fmla="*/ 1087968 h 1152130"/>
                <a:gd name="connsiteX8" fmla="*/ 1 w 2232251"/>
                <a:gd name="connsiteY8" fmla="*/ 576065 h 1152130"/>
                <a:gd name="connsiteX9" fmla="*/ 72009 w 2232251"/>
                <a:gd name="connsiteY9" fmla="*/ 432046 h 1152130"/>
                <a:gd name="connsiteX0" fmla="*/ 0 w 2160242"/>
                <a:gd name="connsiteY0" fmla="*/ 432046 h 1152130"/>
                <a:gd name="connsiteX1" fmla="*/ 532215 w 2160242"/>
                <a:gd name="connsiteY1" fmla="*/ 64161 h 1152130"/>
                <a:gd name="connsiteX2" fmla="*/ 1044117 w 2160242"/>
                <a:gd name="connsiteY2" fmla="*/ 0 h 1152130"/>
                <a:gd name="connsiteX3" fmla="*/ 1556020 w 2160242"/>
                <a:gd name="connsiteY3" fmla="*/ 64162 h 1152130"/>
                <a:gd name="connsiteX4" fmla="*/ 2160240 w 2160242"/>
                <a:gd name="connsiteY4" fmla="*/ 576066 h 1152130"/>
                <a:gd name="connsiteX5" fmla="*/ 1556018 w 2160242"/>
                <a:gd name="connsiteY5" fmla="*/ 1087968 h 1152130"/>
                <a:gd name="connsiteX6" fmla="*/ 1044116 w 2160242"/>
                <a:gd name="connsiteY6" fmla="*/ 1152130 h 1152130"/>
                <a:gd name="connsiteX7" fmla="*/ 532213 w 2160242"/>
                <a:gd name="connsiteY7" fmla="*/ 1087968 h 1152130"/>
                <a:gd name="connsiteX8" fmla="*/ 1 w 2160242"/>
                <a:gd name="connsiteY8" fmla="*/ 648070 h 1152130"/>
                <a:gd name="connsiteX9" fmla="*/ 0 w 2160242"/>
                <a:gd name="connsiteY9" fmla="*/ 432046 h 1152130"/>
                <a:gd name="connsiteX0" fmla="*/ 0 w 2160242"/>
                <a:gd name="connsiteY0" fmla="*/ 432046 h 1152130"/>
                <a:gd name="connsiteX1" fmla="*/ 532215 w 2160242"/>
                <a:gd name="connsiteY1" fmla="*/ 64161 h 1152130"/>
                <a:gd name="connsiteX2" fmla="*/ 1044117 w 2160242"/>
                <a:gd name="connsiteY2" fmla="*/ 0 h 1152130"/>
                <a:gd name="connsiteX3" fmla="*/ 1556020 w 2160242"/>
                <a:gd name="connsiteY3" fmla="*/ 64162 h 1152130"/>
                <a:gd name="connsiteX4" fmla="*/ 2160240 w 2160242"/>
                <a:gd name="connsiteY4" fmla="*/ 576066 h 1152130"/>
                <a:gd name="connsiteX5" fmla="*/ 1556018 w 2160242"/>
                <a:gd name="connsiteY5" fmla="*/ 1087968 h 1152130"/>
                <a:gd name="connsiteX6" fmla="*/ 1044116 w 2160242"/>
                <a:gd name="connsiteY6" fmla="*/ 1152130 h 1152130"/>
                <a:gd name="connsiteX7" fmla="*/ 532213 w 2160242"/>
                <a:gd name="connsiteY7" fmla="*/ 1087968 h 1152130"/>
                <a:gd name="connsiteX8" fmla="*/ 72008 w 2160242"/>
                <a:gd name="connsiteY8" fmla="*/ 648070 h 1152130"/>
                <a:gd name="connsiteX9" fmla="*/ 0 w 2160242"/>
                <a:gd name="connsiteY9" fmla="*/ 432046 h 1152130"/>
                <a:gd name="connsiteX0" fmla="*/ 0 w 2376266"/>
                <a:gd name="connsiteY0" fmla="*/ 432046 h 1152130"/>
                <a:gd name="connsiteX1" fmla="*/ 532215 w 2376266"/>
                <a:gd name="connsiteY1" fmla="*/ 64161 h 1152130"/>
                <a:gd name="connsiteX2" fmla="*/ 1044117 w 2376266"/>
                <a:gd name="connsiteY2" fmla="*/ 0 h 1152130"/>
                <a:gd name="connsiteX3" fmla="*/ 1556020 w 2376266"/>
                <a:gd name="connsiteY3" fmla="*/ 64162 h 1152130"/>
                <a:gd name="connsiteX4" fmla="*/ 2376264 w 2376266"/>
                <a:gd name="connsiteY4" fmla="*/ 720078 h 1152130"/>
                <a:gd name="connsiteX5" fmla="*/ 1556018 w 2376266"/>
                <a:gd name="connsiteY5" fmla="*/ 1087968 h 1152130"/>
                <a:gd name="connsiteX6" fmla="*/ 1044116 w 2376266"/>
                <a:gd name="connsiteY6" fmla="*/ 1152130 h 1152130"/>
                <a:gd name="connsiteX7" fmla="*/ 532213 w 2376266"/>
                <a:gd name="connsiteY7" fmla="*/ 1087968 h 1152130"/>
                <a:gd name="connsiteX8" fmla="*/ 72008 w 2376266"/>
                <a:gd name="connsiteY8" fmla="*/ 648070 h 1152130"/>
                <a:gd name="connsiteX9" fmla="*/ 0 w 2376266"/>
                <a:gd name="connsiteY9" fmla="*/ 432046 h 1152130"/>
                <a:gd name="connsiteX0" fmla="*/ 0 w 2376266"/>
                <a:gd name="connsiteY0" fmla="*/ 432046 h 1152130"/>
                <a:gd name="connsiteX1" fmla="*/ 532215 w 2376266"/>
                <a:gd name="connsiteY1" fmla="*/ 64161 h 1152130"/>
                <a:gd name="connsiteX2" fmla="*/ 1044117 w 2376266"/>
                <a:gd name="connsiteY2" fmla="*/ 0 h 1152130"/>
                <a:gd name="connsiteX3" fmla="*/ 1556020 w 2376266"/>
                <a:gd name="connsiteY3" fmla="*/ 64162 h 1152130"/>
                <a:gd name="connsiteX4" fmla="*/ 2376264 w 2376266"/>
                <a:gd name="connsiteY4" fmla="*/ 720078 h 1152130"/>
                <a:gd name="connsiteX5" fmla="*/ 1556018 w 2376266"/>
                <a:gd name="connsiteY5" fmla="*/ 1087968 h 1152130"/>
                <a:gd name="connsiteX6" fmla="*/ 1044116 w 2376266"/>
                <a:gd name="connsiteY6" fmla="*/ 1152130 h 1152130"/>
                <a:gd name="connsiteX7" fmla="*/ 532213 w 2376266"/>
                <a:gd name="connsiteY7" fmla="*/ 1087968 h 1152130"/>
                <a:gd name="connsiteX8" fmla="*/ 72008 w 2376266"/>
                <a:gd name="connsiteY8" fmla="*/ 648070 h 1152130"/>
                <a:gd name="connsiteX9" fmla="*/ 0 w 2376266"/>
                <a:gd name="connsiteY9" fmla="*/ 432046 h 1152130"/>
                <a:gd name="connsiteX0" fmla="*/ 0 w 2376266"/>
                <a:gd name="connsiteY0" fmla="*/ 477203 h 1197287"/>
                <a:gd name="connsiteX1" fmla="*/ 532215 w 2376266"/>
                <a:gd name="connsiteY1" fmla="*/ 109318 h 1197287"/>
                <a:gd name="connsiteX2" fmla="*/ 1556020 w 2376266"/>
                <a:gd name="connsiteY2" fmla="*/ 109319 h 1197287"/>
                <a:gd name="connsiteX3" fmla="*/ 2376264 w 2376266"/>
                <a:gd name="connsiteY3" fmla="*/ 765235 h 1197287"/>
                <a:gd name="connsiteX4" fmla="*/ 1556018 w 2376266"/>
                <a:gd name="connsiteY4" fmla="*/ 1133125 h 1197287"/>
                <a:gd name="connsiteX5" fmla="*/ 1044116 w 2376266"/>
                <a:gd name="connsiteY5" fmla="*/ 1197287 h 1197287"/>
                <a:gd name="connsiteX6" fmla="*/ 532213 w 2376266"/>
                <a:gd name="connsiteY6" fmla="*/ 1133125 h 1197287"/>
                <a:gd name="connsiteX7" fmla="*/ 72008 w 2376266"/>
                <a:gd name="connsiteY7" fmla="*/ 693227 h 1197287"/>
                <a:gd name="connsiteX8" fmla="*/ 0 w 2376266"/>
                <a:gd name="connsiteY8" fmla="*/ 477203 h 1197287"/>
                <a:gd name="connsiteX0" fmla="*/ 0 w 2376266"/>
                <a:gd name="connsiteY0" fmla="*/ 541366 h 1261450"/>
                <a:gd name="connsiteX1" fmla="*/ 532215 w 2376266"/>
                <a:gd name="connsiteY1" fmla="*/ 173481 h 1261450"/>
                <a:gd name="connsiteX2" fmla="*/ 1584176 w 2376266"/>
                <a:gd name="connsiteY2" fmla="*/ 109319 h 1261450"/>
                <a:gd name="connsiteX3" fmla="*/ 2376264 w 2376266"/>
                <a:gd name="connsiteY3" fmla="*/ 829398 h 1261450"/>
                <a:gd name="connsiteX4" fmla="*/ 1556018 w 2376266"/>
                <a:gd name="connsiteY4" fmla="*/ 1197288 h 1261450"/>
                <a:gd name="connsiteX5" fmla="*/ 1044116 w 2376266"/>
                <a:gd name="connsiteY5" fmla="*/ 1261450 h 1261450"/>
                <a:gd name="connsiteX6" fmla="*/ 532213 w 2376266"/>
                <a:gd name="connsiteY6" fmla="*/ 1197288 h 1261450"/>
                <a:gd name="connsiteX7" fmla="*/ 72008 w 2376266"/>
                <a:gd name="connsiteY7" fmla="*/ 757390 h 1261450"/>
                <a:gd name="connsiteX8" fmla="*/ 0 w 2376266"/>
                <a:gd name="connsiteY8" fmla="*/ 541366 h 1261450"/>
                <a:gd name="connsiteX0" fmla="*/ 0 w 2376266"/>
                <a:gd name="connsiteY0" fmla="*/ 541366 h 1261450"/>
                <a:gd name="connsiteX1" fmla="*/ 504056 w 2376266"/>
                <a:gd name="connsiteY1" fmla="*/ 109319 h 1261450"/>
                <a:gd name="connsiteX2" fmla="*/ 1584176 w 2376266"/>
                <a:gd name="connsiteY2" fmla="*/ 109319 h 1261450"/>
                <a:gd name="connsiteX3" fmla="*/ 2376264 w 2376266"/>
                <a:gd name="connsiteY3" fmla="*/ 829398 h 1261450"/>
                <a:gd name="connsiteX4" fmla="*/ 1556018 w 2376266"/>
                <a:gd name="connsiteY4" fmla="*/ 1197288 h 1261450"/>
                <a:gd name="connsiteX5" fmla="*/ 1044116 w 2376266"/>
                <a:gd name="connsiteY5" fmla="*/ 1261450 h 1261450"/>
                <a:gd name="connsiteX6" fmla="*/ 532213 w 2376266"/>
                <a:gd name="connsiteY6" fmla="*/ 1197288 h 1261450"/>
                <a:gd name="connsiteX7" fmla="*/ 72008 w 2376266"/>
                <a:gd name="connsiteY7" fmla="*/ 757390 h 1261450"/>
                <a:gd name="connsiteX8" fmla="*/ 0 w 2376266"/>
                <a:gd name="connsiteY8" fmla="*/ 541366 h 1261450"/>
                <a:gd name="connsiteX0" fmla="*/ 0 w 2376266"/>
                <a:gd name="connsiteY0" fmla="*/ 586151 h 1306235"/>
                <a:gd name="connsiteX1" fmla="*/ 504056 w 2376266"/>
                <a:gd name="connsiteY1" fmla="*/ 154104 h 1306235"/>
                <a:gd name="connsiteX2" fmla="*/ 1584176 w 2376266"/>
                <a:gd name="connsiteY2" fmla="*/ 154104 h 1306235"/>
                <a:gd name="connsiteX3" fmla="*/ 2376264 w 2376266"/>
                <a:gd name="connsiteY3" fmla="*/ 874183 h 1306235"/>
                <a:gd name="connsiteX4" fmla="*/ 1556018 w 2376266"/>
                <a:gd name="connsiteY4" fmla="*/ 1242073 h 1306235"/>
                <a:gd name="connsiteX5" fmla="*/ 1044116 w 2376266"/>
                <a:gd name="connsiteY5" fmla="*/ 1306235 h 1306235"/>
                <a:gd name="connsiteX6" fmla="*/ 532213 w 2376266"/>
                <a:gd name="connsiteY6" fmla="*/ 1242073 h 1306235"/>
                <a:gd name="connsiteX7" fmla="*/ 72008 w 2376266"/>
                <a:gd name="connsiteY7" fmla="*/ 802175 h 1306235"/>
                <a:gd name="connsiteX8" fmla="*/ 0 w 2376266"/>
                <a:gd name="connsiteY8" fmla="*/ 586151 h 1306235"/>
                <a:gd name="connsiteX0" fmla="*/ 0 w 2376266"/>
                <a:gd name="connsiteY0" fmla="*/ 586151 h 1306235"/>
                <a:gd name="connsiteX1" fmla="*/ 504056 w 2376266"/>
                <a:gd name="connsiteY1" fmla="*/ 154104 h 1306235"/>
                <a:gd name="connsiteX2" fmla="*/ 1584176 w 2376266"/>
                <a:gd name="connsiteY2" fmla="*/ 154104 h 1306235"/>
                <a:gd name="connsiteX3" fmla="*/ 2376264 w 2376266"/>
                <a:gd name="connsiteY3" fmla="*/ 874183 h 1306235"/>
                <a:gd name="connsiteX4" fmla="*/ 1556018 w 2376266"/>
                <a:gd name="connsiteY4" fmla="*/ 1242073 h 1306235"/>
                <a:gd name="connsiteX5" fmla="*/ 1044116 w 2376266"/>
                <a:gd name="connsiteY5" fmla="*/ 1306235 h 1306235"/>
                <a:gd name="connsiteX6" fmla="*/ 532213 w 2376266"/>
                <a:gd name="connsiteY6" fmla="*/ 1242073 h 1306235"/>
                <a:gd name="connsiteX7" fmla="*/ 72008 w 2376266"/>
                <a:gd name="connsiteY7" fmla="*/ 802175 h 1306235"/>
                <a:gd name="connsiteX8" fmla="*/ 0 w 2376266"/>
                <a:gd name="connsiteY8" fmla="*/ 586151 h 1306235"/>
                <a:gd name="connsiteX0" fmla="*/ 0 w 2376266"/>
                <a:gd name="connsiteY0" fmla="*/ 586151 h 1306235"/>
                <a:gd name="connsiteX1" fmla="*/ 504056 w 2376266"/>
                <a:gd name="connsiteY1" fmla="*/ 154104 h 1306235"/>
                <a:gd name="connsiteX2" fmla="*/ 1584176 w 2376266"/>
                <a:gd name="connsiteY2" fmla="*/ 154104 h 1306235"/>
                <a:gd name="connsiteX3" fmla="*/ 2376264 w 2376266"/>
                <a:gd name="connsiteY3" fmla="*/ 874183 h 1306235"/>
                <a:gd name="connsiteX4" fmla="*/ 1556018 w 2376266"/>
                <a:gd name="connsiteY4" fmla="*/ 1242073 h 1306235"/>
                <a:gd name="connsiteX5" fmla="*/ 1044116 w 2376266"/>
                <a:gd name="connsiteY5" fmla="*/ 1306235 h 1306235"/>
                <a:gd name="connsiteX6" fmla="*/ 532213 w 2376266"/>
                <a:gd name="connsiteY6" fmla="*/ 1242073 h 1306235"/>
                <a:gd name="connsiteX7" fmla="*/ 72008 w 2376266"/>
                <a:gd name="connsiteY7" fmla="*/ 802175 h 1306235"/>
                <a:gd name="connsiteX8" fmla="*/ 0 w 2376266"/>
                <a:gd name="connsiteY8" fmla="*/ 586151 h 130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6266" h="1306235">
                  <a:moveTo>
                    <a:pt x="0" y="586151"/>
                  </a:moveTo>
                  <a:cubicBezTo>
                    <a:pt x="1" y="370612"/>
                    <a:pt x="207681" y="265480"/>
                    <a:pt x="504056" y="154104"/>
                  </a:cubicBezTo>
                  <a:cubicBezTo>
                    <a:pt x="972834" y="0"/>
                    <a:pt x="1276835" y="44785"/>
                    <a:pt x="1584176" y="154104"/>
                  </a:cubicBezTo>
                  <a:cubicBezTo>
                    <a:pt x="1955271" y="252960"/>
                    <a:pt x="2376266" y="658644"/>
                    <a:pt x="2376264" y="874183"/>
                  </a:cubicBezTo>
                  <a:cubicBezTo>
                    <a:pt x="2105934" y="1033849"/>
                    <a:pt x="1927112" y="1143218"/>
                    <a:pt x="1556018" y="1242073"/>
                  </a:cubicBezTo>
                  <a:cubicBezTo>
                    <a:pt x="1397747" y="1284235"/>
                    <a:pt x="1222224" y="1306235"/>
                    <a:pt x="1044116" y="1306235"/>
                  </a:cubicBezTo>
                  <a:cubicBezTo>
                    <a:pt x="866007" y="1306235"/>
                    <a:pt x="690484" y="1284235"/>
                    <a:pt x="532213" y="1242073"/>
                  </a:cubicBezTo>
                  <a:cubicBezTo>
                    <a:pt x="161119" y="1143217"/>
                    <a:pt x="72007" y="1017714"/>
                    <a:pt x="72008" y="802175"/>
                  </a:cubicBezTo>
                  <a:cubicBezTo>
                    <a:pt x="72008" y="730167"/>
                    <a:pt x="0" y="658159"/>
                    <a:pt x="0" y="586151"/>
                  </a:cubicBezTo>
                  <a:close/>
                </a:path>
              </a:pathLst>
            </a:cu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" name="Полилиния 36"/>
            <p:cNvSpPr/>
            <p:nvPr/>
          </p:nvSpPr>
          <p:spPr>
            <a:xfrm>
              <a:off x="3110584" y="3595174"/>
              <a:ext cx="2324421" cy="1138983"/>
            </a:xfrm>
            <a:custGeom>
              <a:avLst/>
              <a:gdLst>
                <a:gd name="connsiteX0" fmla="*/ 0 w 2232248"/>
                <a:gd name="connsiteY0" fmla="*/ 576064 h 1152128"/>
                <a:gd name="connsiteX1" fmla="*/ 604223 w 2232248"/>
                <a:gd name="connsiteY1" fmla="*/ 64163 h 1152128"/>
                <a:gd name="connsiteX2" fmla="*/ 1116125 w 2232248"/>
                <a:gd name="connsiteY2" fmla="*/ 2 h 1152128"/>
                <a:gd name="connsiteX3" fmla="*/ 1628028 w 2232248"/>
                <a:gd name="connsiteY3" fmla="*/ 64164 h 1152128"/>
                <a:gd name="connsiteX4" fmla="*/ 2232248 w 2232248"/>
                <a:gd name="connsiteY4" fmla="*/ 576068 h 1152128"/>
                <a:gd name="connsiteX5" fmla="*/ 1628026 w 2232248"/>
                <a:gd name="connsiteY5" fmla="*/ 1087970 h 1152128"/>
                <a:gd name="connsiteX6" fmla="*/ 1116124 w 2232248"/>
                <a:gd name="connsiteY6" fmla="*/ 1152132 h 1152128"/>
                <a:gd name="connsiteX7" fmla="*/ 604221 w 2232248"/>
                <a:gd name="connsiteY7" fmla="*/ 1087970 h 1152128"/>
                <a:gd name="connsiteX8" fmla="*/ 0 w 2232248"/>
                <a:gd name="connsiteY8" fmla="*/ 576067 h 1152128"/>
                <a:gd name="connsiteX9" fmla="*/ 0 w 2232248"/>
                <a:gd name="connsiteY9" fmla="*/ 576064 h 1152128"/>
                <a:gd name="connsiteX0" fmla="*/ 72009 w 2232251"/>
                <a:gd name="connsiteY0" fmla="*/ 432046 h 1152130"/>
                <a:gd name="connsiteX1" fmla="*/ 604224 w 2232251"/>
                <a:gd name="connsiteY1" fmla="*/ 64161 h 1152130"/>
                <a:gd name="connsiteX2" fmla="*/ 1116126 w 2232251"/>
                <a:gd name="connsiteY2" fmla="*/ 0 h 1152130"/>
                <a:gd name="connsiteX3" fmla="*/ 1628029 w 2232251"/>
                <a:gd name="connsiteY3" fmla="*/ 64162 h 1152130"/>
                <a:gd name="connsiteX4" fmla="*/ 2232249 w 2232251"/>
                <a:gd name="connsiteY4" fmla="*/ 576066 h 1152130"/>
                <a:gd name="connsiteX5" fmla="*/ 1628027 w 2232251"/>
                <a:gd name="connsiteY5" fmla="*/ 1087968 h 1152130"/>
                <a:gd name="connsiteX6" fmla="*/ 1116125 w 2232251"/>
                <a:gd name="connsiteY6" fmla="*/ 1152130 h 1152130"/>
                <a:gd name="connsiteX7" fmla="*/ 604222 w 2232251"/>
                <a:gd name="connsiteY7" fmla="*/ 1087968 h 1152130"/>
                <a:gd name="connsiteX8" fmla="*/ 1 w 2232251"/>
                <a:gd name="connsiteY8" fmla="*/ 576065 h 1152130"/>
                <a:gd name="connsiteX9" fmla="*/ 72009 w 2232251"/>
                <a:gd name="connsiteY9" fmla="*/ 432046 h 1152130"/>
                <a:gd name="connsiteX0" fmla="*/ 0 w 2160242"/>
                <a:gd name="connsiteY0" fmla="*/ 432046 h 1152130"/>
                <a:gd name="connsiteX1" fmla="*/ 532215 w 2160242"/>
                <a:gd name="connsiteY1" fmla="*/ 64161 h 1152130"/>
                <a:gd name="connsiteX2" fmla="*/ 1044117 w 2160242"/>
                <a:gd name="connsiteY2" fmla="*/ 0 h 1152130"/>
                <a:gd name="connsiteX3" fmla="*/ 1556020 w 2160242"/>
                <a:gd name="connsiteY3" fmla="*/ 64162 h 1152130"/>
                <a:gd name="connsiteX4" fmla="*/ 2160240 w 2160242"/>
                <a:gd name="connsiteY4" fmla="*/ 576066 h 1152130"/>
                <a:gd name="connsiteX5" fmla="*/ 1556018 w 2160242"/>
                <a:gd name="connsiteY5" fmla="*/ 1087968 h 1152130"/>
                <a:gd name="connsiteX6" fmla="*/ 1044116 w 2160242"/>
                <a:gd name="connsiteY6" fmla="*/ 1152130 h 1152130"/>
                <a:gd name="connsiteX7" fmla="*/ 532213 w 2160242"/>
                <a:gd name="connsiteY7" fmla="*/ 1087968 h 1152130"/>
                <a:gd name="connsiteX8" fmla="*/ 1 w 2160242"/>
                <a:gd name="connsiteY8" fmla="*/ 648070 h 1152130"/>
                <a:gd name="connsiteX9" fmla="*/ 0 w 2160242"/>
                <a:gd name="connsiteY9" fmla="*/ 432046 h 1152130"/>
                <a:gd name="connsiteX0" fmla="*/ 0 w 2160242"/>
                <a:gd name="connsiteY0" fmla="*/ 432046 h 1152130"/>
                <a:gd name="connsiteX1" fmla="*/ 532215 w 2160242"/>
                <a:gd name="connsiteY1" fmla="*/ 64161 h 1152130"/>
                <a:gd name="connsiteX2" fmla="*/ 1044117 w 2160242"/>
                <a:gd name="connsiteY2" fmla="*/ 0 h 1152130"/>
                <a:gd name="connsiteX3" fmla="*/ 1556020 w 2160242"/>
                <a:gd name="connsiteY3" fmla="*/ 64162 h 1152130"/>
                <a:gd name="connsiteX4" fmla="*/ 2160240 w 2160242"/>
                <a:gd name="connsiteY4" fmla="*/ 576066 h 1152130"/>
                <a:gd name="connsiteX5" fmla="*/ 1556018 w 2160242"/>
                <a:gd name="connsiteY5" fmla="*/ 1087968 h 1152130"/>
                <a:gd name="connsiteX6" fmla="*/ 1044116 w 2160242"/>
                <a:gd name="connsiteY6" fmla="*/ 1152130 h 1152130"/>
                <a:gd name="connsiteX7" fmla="*/ 532213 w 2160242"/>
                <a:gd name="connsiteY7" fmla="*/ 1087968 h 1152130"/>
                <a:gd name="connsiteX8" fmla="*/ 72008 w 2160242"/>
                <a:gd name="connsiteY8" fmla="*/ 648070 h 1152130"/>
                <a:gd name="connsiteX9" fmla="*/ 0 w 2160242"/>
                <a:gd name="connsiteY9" fmla="*/ 432046 h 1152130"/>
                <a:gd name="connsiteX0" fmla="*/ 0 w 2376266"/>
                <a:gd name="connsiteY0" fmla="*/ 432046 h 1152130"/>
                <a:gd name="connsiteX1" fmla="*/ 532215 w 2376266"/>
                <a:gd name="connsiteY1" fmla="*/ 64161 h 1152130"/>
                <a:gd name="connsiteX2" fmla="*/ 1044117 w 2376266"/>
                <a:gd name="connsiteY2" fmla="*/ 0 h 1152130"/>
                <a:gd name="connsiteX3" fmla="*/ 1556020 w 2376266"/>
                <a:gd name="connsiteY3" fmla="*/ 64162 h 1152130"/>
                <a:gd name="connsiteX4" fmla="*/ 2376264 w 2376266"/>
                <a:gd name="connsiteY4" fmla="*/ 720078 h 1152130"/>
                <a:gd name="connsiteX5" fmla="*/ 1556018 w 2376266"/>
                <a:gd name="connsiteY5" fmla="*/ 1087968 h 1152130"/>
                <a:gd name="connsiteX6" fmla="*/ 1044116 w 2376266"/>
                <a:gd name="connsiteY6" fmla="*/ 1152130 h 1152130"/>
                <a:gd name="connsiteX7" fmla="*/ 532213 w 2376266"/>
                <a:gd name="connsiteY7" fmla="*/ 1087968 h 1152130"/>
                <a:gd name="connsiteX8" fmla="*/ 72008 w 2376266"/>
                <a:gd name="connsiteY8" fmla="*/ 648070 h 1152130"/>
                <a:gd name="connsiteX9" fmla="*/ 0 w 2376266"/>
                <a:gd name="connsiteY9" fmla="*/ 432046 h 1152130"/>
                <a:gd name="connsiteX0" fmla="*/ 0 w 2376266"/>
                <a:gd name="connsiteY0" fmla="*/ 432046 h 1152130"/>
                <a:gd name="connsiteX1" fmla="*/ 532215 w 2376266"/>
                <a:gd name="connsiteY1" fmla="*/ 64161 h 1152130"/>
                <a:gd name="connsiteX2" fmla="*/ 1044117 w 2376266"/>
                <a:gd name="connsiteY2" fmla="*/ 0 h 1152130"/>
                <a:gd name="connsiteX3" fmla="*/ 1556020 w 2376266"/>
                <a:gd name="connsiteY3" fmla="*/ 64162 h 1152130"/>
                <a:gd name="connsiteX4" fmla="*/ 2376264 w 2376266"/>
                <a:gd name="connsiteY4" fmla="*/ 720078 h 1152130"/>
                <a:gd name="connsiteX5" fmla="*/ 1556018 w 2376266"/>
                <a:gd name="connsiteY5" fmla="*/ 1087968 h 1152130"/>
                <a:gd name="connsiteX6" fmla="*/ 1044116 w 2376266"/>
                <a:gd name="connsiteY6" fmla="*/ 1152130 h 1152130"/>
                <a:gd name="connsiteX7" fmla="*/ 532213 w 2376266"/>
                <a:gd name="connsiteY7" fmla="*/ 1087968 h 1152130"/>
                <a:gd name="connsiteX8" fmla="*/ 72008 w 2376266"/>
                <a:gd name="connsiteY8" fmla="*/ 648070 h 1152130"/>
                <a:gd name="connsiteX9" fmla="*/ 0 w 2376266"/>
                <a:gd name="connsiteY9" fmla="*/ 432046 h 1152130"/>
                <a:gd name="connsiteX0" fmla="*/ 0 w 2376266"/>
                <a:gd name="connsiteY0" fmla="*/ 477203 h 1197287"/>
                <a:gd name="connsiteX1" fmla="*/ 532215 w 2376266"/>
                <a:gd name="connsiteY1" fmla="*/ 109318 h 1197287"/>
                <a:gd name="connsiteX2" fmla="*/ 1556020 w 2376266"/>
                <a:gd name="connsiteY2" fmla="*/ 109319 h 1197287"/>
                <a:gd name="connsiteX3" fmla="*/ 2376264 w 2376266"/>
                <a:gd name="connsiteY3" fmla="*/ 765235 h 1197287"/>
                <a:gd name="connsiteX4" fmla="*/ 1556018 w 2376266"/>
                <a:gd name="connsiteY4" fmla="*/ 1133125 h 1197287"/>
                <a:gd name="connsiteX5" fmla="*/ 1044116 w 2376266"/>
                <a:gd name="connsiteY5" fmla="*/ 1197287 h 1197287"/>
                <a:gd name="connsiteX6" fmla="*/ 532213 w 2376266"/>
                <a:gd name="connsiteY6" fmla="*/ 1133125 h 1197287"/>
                <a:gd name="connsiteX7" fmla="*/ 72008 w 2376266"/>
                <a:gd name="connsiteY7" fmla="*/ 693227 h 1197287"/>
                <a:gd name="connsiteX8" fmla="*/ 0 w 2376266"/>
                <a:gd name="connsiteY8" fmla="*/ 477203 h 1197287"/>
                <a:gd name="connsiteX0" fmla="*/ 0 w 2376266"/>
                <a:gd name="connsiteY0" fmla="*/ 541366 h 1261450"/>
                <a:gd name="connsiteX1" fmla="*/ 532215 w 2376266"/>
                <a:gd name="connsiteY1" fmla="*/ 173481 h 1261450"/>
                <a:gd name="connsiteX2" fmla="*/ 1584176 w 2376266"/>
                <a:gd name="connsiteY2" fmla="*/ 109319 h 1261450"/>
                <a:gd name="connsiteX3" fmla="*/ 2376264 w 2376266"/>
                <a:gd name="connsiteY3" fmla="*/ 829398 h 1261450"/>
                <a:gd name="connsiteX4" fmla="*/ 1556018 w 2376266"/>
                <a:gd name="connsiteY4" fmla="*/ 1197288 h 1261450"/>
                <a:gd name="connsiteX5" fmla="*/ 1044116 w 2376266"/>
                <a:gd name="connsiteY5" fmla="*/ 1261450 h 1261450"/>
                <a:gd name="connsiteX6" fmla="*/ 532213 w 2376266"/>
                <a:gd name="connsiteY6" fmla="*/ 1197288 h 1261450"/>
                <a:gd name="connsiteX7" fmla="*/ 72008 w 2376266"/>
                <a:gd name="connsiteY7" fmla="*/ 757390 h 1261450"/>
                <a:gd name="connsiteX8" fmla="*/ 0 w 2376266"/>
                <a:gd name="connsiteY8" fmla="*/ 541366 h 1261450"/>
                <a:gd name="connsiteX0" fmla="*/ 0 w 2376266"/>
                <a:gd name="connsiteY0" fmla="*/ 541366 h 1261450"/>
                <a:gd name="connsiteX1" fmla="*/ 504056 w 2376266"/>
                <a:gd name="connsiteY1" fmla="*/ 109319 h 1261450"/>
                <a:gd name="connsiteX2" fmla="*/ 1584176 w 2376266"/>
                <a:gd name="connsiteY2" fmla="*/ 109319 h 1261450"/>
                <a:gd name="connsiteX3" fmla="*/ 2376264 w 2376266"/>
                <a:gd name="connsiteY3" fmla="*/ 829398 h 1261450"/>
                <a:gd name="connsiteX4" fmla="*/ 1556018 w 2376266"/>
                <a:gd name="connsiteY4" fmla="*/ 1197288 h 1261450"/>
                <a:gd name="connsiteX5" fmla="*/ 1044116 w 2376266"/>
                <a:gd name="connsiteY5" fmla="*/ 1261450 h 1261450"/>
                <a:gd name="connsiteX6" fmla="*/ 532213 w 2376266"/>
                <a:gd name="connsiteY6" fmla="*/ 1197288 h 1261450"/>
                <a:gd name="connsiteX7" fmla="*/ 72008 w 2376266"/>
                <a:gd name="connsiteY7" fmla="*/ 757390 h 1261450"/>
                <a:gd name="connsiteX8" fmla="*/ 0 w 2376266"/>
                <a:gd name="connsiteY8" fmla="*/ 541366 h 1261450"/>
                <a:gd name="connsiteX0" fmla="*/ 0 w 2376266"/>
                <a:gd name="connsiteY0" fmla="*/ 586151 h 1306235"/>
                <a:gd name="connsiteX1" fmla="*/ 504056 w 2376266"/>
                <a:gd name="connsiteY1" fmla="*/ 154104 h 1306235"/>
                <a:gd name="connsiteX2" fmla="*/ 1584176 w 2376266"/>
                <a:gd name="connsiteY2" fmla="*/ 154104 h 1306235"/>
                <a:gd name="connsiteX3" fmla="*/ 2376264 w 2376266"/>
                <a:gd name="connsiteY3" fmla="*/ 874183 h 1306235"/>
                <a:gd name="connsiteX4" fmla="*/ 1556018 w 2376266"/>
                <a:gd name="connsiteY4" fmla="*/ 1242073 h 1306235"/>
                <a:gd name="connsiteX5" fmla="*/ 1044116 w 2376266"/>
                <a:gd name="connsiteY5" fmla="*/ 1306235 h 1306235"/>
                <a:gd name="connsiteX6" fmla="*/ 532213 w 2376266"/>
                <a:gd name="connsiteY6" fmla="*/ 1242073 h 1306235"/>
                <a:gd name="connsiteX7" fmla="*/ 72008 w 2376266"/>
                <a:gd name="connsiteY7" fmla="*/ 802175 h 1306235"/>
                <a:gd name="connsiteX8" fmla="*/ 0 w 2376266"/>
                <a:gd name="connsiteY8" fmla="*/ 586151 h 1306235"/>
                <a:gd name="connsiteX0" fmla="*/ 0 w 2376266"/>
                <a:gd name="connsiteY0" fmla="*/ 586151 h 1306235"/>
                <a:gd name="connsiteX1" fmla="*/ 504056 w 2376266"/>
                <a:gd name="connsiteY1" fmla="*/ 154104 h 1306235"/>
                <a:gd name="connsiteX2" fmla="*/ 1584176 w 2376266"/>
                <a:gd name="connsiteY2" fmla="*/ 154104 h 1306235"/>
                <a:gd name="connsiteX3" fmla="*/ 2376264 w 2376266"/>
                <a:gd name="connsiteY3" fmla="*/ 874183 h 1306235"/>
                <a:gd name="connsiteX4" fmla="*/ 1556018 w 2376266"/>
                <a:gd name="connsiteY4" fmla="*/ 1242073 h 1306235"/>
                <a:gd name="connsiteX5" fmla="*/ 1044116 w 2376266"/>
                <a:gd name="connsiteY5" fmla="*/ 1306235 h 1306235"/>
                <a:gd name="connsiteX6" fmla="*/ 532213 w 2376266"/>
                <a:gd name="connsiteY6" fmla="*/ 1242073 h 1306235"/>
                <a:gd name="connsiteX7" fmla="*/ 72008 w 2376266"/>
                <a:gd name="connsiteY7" fmla="*/ 802175 h 1306235"/>
                <a:gd name="connsiteX8" fmla="*/ 0 w 2376266"/>
                <a:gd name="connsiteY8" fmla="*/ 586151 h 1306235"/>
                <a:gd name="connsiteX0" fmla="*/ 0 w 2376266"/>
                <a:gd name="connsiteY0" fmla="*/ 586151 h 1306235"/>
                <a:gd name="connsiteX1" fmla="*/ 504056 w 2376266"/>
                <a:gd name="connsiteY1" fmla="*/ 154104 h 1306235"/>
                <a:gd name="connsiteX2" fmla="*/ 1584176 w 2376266"/>
                <a:gd name="connsiteY2" fmla="*/ 154104 h 1306235"/>
                <a:gd name="connsiteX3" fmla="*/ 2376264 w 2376266"/>
                <a:gd name="connsiteY3" fmla="*/ 874183 h 1306235"/>
                <a:gd name="connsiteX4" fmla="*/ 1556018 w 2376266"/>
                <a:gd name="connsiteY4" fmla="*/ 1242073 h 1306235"/>
                <a:gd name="connsiteX5" fmla="*/ 1044116 w 2376266"/>
                <a:gd name="connsiteY5" fmla="*/ 1306235 h 1306235"/>
                <a:gd name="connsiteX6" fmla="*/ 532213 w 2376266"/>
                <a:gd name="connsiteY6" fmla="*/ 1242073 h 1306235"/>
                <a:gd name="connsiteX7" fmla="*/ 72008 w 2376266"/>
                <a:gd name="connsiteY7" fmla="*/ 802175 h 1306235"/>
                <a:gd name="connsiteX8" fmla="*/ 0 w 2376266"/>
                <a:gd name="connsiteY8" fmla="*/ 586151 h 1306235"/>
                <a:gd name="connsiteX0" fmla="*/ 216025 w 2304259"/>
                <a:gd name="connsiteY0" fmla="*/ 432048 h 1306235"/>
                <a:gd name="connsiteX1" fmla="*/ 432049 w 2304259"/>
                <a:gd name="connsiteY1" fmla="*/ 154104 h 1306235"/>
                <a:gd name="connsiteX2" fmla="*/ 1512169 w 2304259"/>
                <a:gd name="connsiteY2" fmla="*/ 154104 h 1306235"/>
                <a:gd name="connsiteX3" fmla="*/ 2304257 w 2304259"/>
                <a:gd name="connsiteY3" fmla="*/ 874183 h 1306235"/>
                <a:gd name="connsiteX4" fmla="*/ 1484011 w 2304259"/>
                <a:gd name="connsiteY4" fmla="*/ 1242073 h 1306235"/>
                <a:gd name="connsiteX5" fmla="*/ 972109 w 2304259"/>
                <a:gd name="connsiteY5" fmla="*/ 1306235 h 1306235"/>
                <a:gd name="connsiteX6" fmla="*/ 460206 w 2304259"/>
                <a:gd name="connsiteY6" fmla="*/ 1242073 h 1306235"/>
                <a:gd name="connsiteX7" fmla="*/ 1 w 2304259"/>
                <a:gd name="connsiteY7" fmla="*/ 802175 h 1306235"/>
                <a:gd name="connsiteX8" fmla="*/ 216025 w 2304259"/>
                <a:gd name="connsiteY8" fmla="*/ 432048 h 1306235"/>
                <a:gd name="connsiteX0" fmla="*/ 216025 w 2304259"/>
                <a:gd name="connsiteY0" fmla="*/ 351633 h 1225820"/>
                <a:gd name="connsiteX1" fmla="*/ 1512169 w 2304259"/>
                <a:gd name="connsiteY1" fmla="*/ 73689 h 1225820"/>
                <a:gd name="connsiteX2" fmla="*/ 2304257 w 2304259"/>
                <a:gd name="connsiteY2" fmla="*/ 793768 h 1225820"/>
                <a:gd name="connsiteX3" fmla="*/ 1484011 w 2304259"/>
                <a:gd name="connsiteY3" fmla="*/ 1161658 h 1225820"/>
                <a:gd name="connsiteX4" fmla="*/ 972109 w 2304259"/>
                <a:gd name="connsiteY4" fmla="*/ 1225820 h 1225820"/>
                <a:gd name="connsiteX5" fmla="*/ 460206 w 2304259"/>
                <a:gd name="connsiteY5" fmla="*/ 1161658 h 1225820"/>
                <a:gd name="connsiteX6" fmla="*/ 1 w 2304259"/>
                <a:gd name="connsiteY6" fmla="*/ 721760 h 1225820"/>
                <a:gd name="connsiteX7" fmla="*/ 216025 w 2304259"/>
                <a:gd name="connsiteY7" fmla="*/ 351633 h 1225820"/>
                <a:gd name="connsiteX0" fmla="*/ 432049 w 2304259"/>
                <a:gd name="connsiteY0" fmla="*/ 351632 h 1225820"/>
                <a:gd name="connsiteX1" fmla="*/ 1512169 w 2304259"/>
                <a:gd name="connsiteY1" fmla="*/ 73689 h 1225820"/>
                <a:gd name="connsiteX2" fmla="*/ 2304257 w 2304259"/>
                <a:gd name="connsiteY2" fmla="*/ 793768 h 1225820"/>
                <a:gd name="connsiteX3" fmla="*/ 1484011 w 2304259"/>
                <a:gd name="connsiteY3" fmla="*/ 1161658 h 1225820"/>
                <a:gd name="connsiteX4" fmla="*/ 972109 w 2304259"/>
                <a:gd name="connsiteY4" fmla="*/ 1225820 h 1225820"/>
                <a:gd name="connsiteX5" fmla="*/ 460206 w 2304259"/>
                <a:gd name="connsiteY5" fmla="*/ 1161658 h 1225820"/>
                <a:gd name="connsiteX6" fmla="*/ 1 w 2304259"/>
                <a:gd name="connsiteY6" fmla="*/ 721760 h 1225820"/>
                <a:gd name="connsiteX7" fmla="*/ 432049 w 2304259"/>
                <a:gd name="connsiteY7" fmla="*/ 351632 h 1225820"/>
                <a:gd name="connsiteX0" fmla="*/ 432049 w 2304259"/>
                <a:gd name="connsiteY0" fmla="*/ 351632 h 1225820"/>
                <a:gd name="connsiteX1" fmla="*/ 1512169 w 2304259"/>
                <a:gd name="connsiteY1" fmla="*/ 73689 h 1225820"/>
                <a:gd name="connsiteX2" fmla="*/ 2304257 w 2304259"/>
                <a:gd name="connsiteY2" fmla="*/ 793768 h 1225820"/>
                <a:gd name="connsiteX3" fmla="*/ 1484011 w 2304259"/>
                <a:gd name="connsiteY3" fmla="*/ 1161658 h 1225820"/>
                <a:gd name="connsiteX4" fmla="*/ 972109 w 2304259"/>
                <a:gd name="connsiteY4" fmla="*/ 1225820 h 1225820"/>
                <a:gd name="connsiteX5" fmla="*/ 460206 w 2304259"/>
                <a:gd name="connsiteY5" fmla="*/ 1161658 h 1225820"/>
                <a:gd name="connsiteX6" fmla="*/ 1 w 2304259"/>
                <a:gd name="connsiteY6" fmla="*/ 721760 h 1225820"/>
                <a:gd name="connsiteX7" fmla="*/ 432049 w 2304259"/>
                <a:gd name="connsiteY7" fmla="*/ 351632 h 1225820"/>
                <a:gd name="connsiteX0" fmla="*/ 504057 w 2304259"/>
                <a:gd name="connsiteY0" fmla="*/ 207616 h 1225820"/>
                <a:gd name="connsiteX1" fmla="*/ 1512169 w 2304259"/>
                <a:gd name="connsiteY1" fmla="*/ 73689 h 1225820"/>
                <a:gd name="connsiteX2" fmla="*/ 2304257 w 2304259"/>
                <a:gd name="connsiteY2" fmla="*/ 793768 h 1225820"/>
                <a:gd name="connsiteX3" fmla="*/ 1484011 w 2304259"/>
                <a:gd name="connsiteY3" fmla="*/ 1161658 h 1225820"/>
                <a:gd name="connsiteX4" fmla="*/ 972109 w 2304259"/>
                <a:gd name="connsiteY4" fmla="*/ 1225820 h 1225820"/>
                <a:gd name="connsiteX5" fmla="*/ 460206 w 2304259"/>
                <a:gd name="connsiteY5" fmla="*/ 1161658 h 1225820"/>
                <a:gd name="connsiteX6" fmla="*/ 1 w 2304259"/>
                <a:gd name="connsiteY6" fmla="*/ 721760 h 1225820"/>
                <a:gd name="connsiteX7" fmla="*/ 504057 w 2304259"/>
                <a:gd name="connsiteY7" fmla="*/ 207616 h 1225820"/>
                <a:gd name="connsiteX0" fmla="*/ 504057 w 2304259"/>
                <a:gd name="connsiteY0" fmla="*/ 207616 h 1225820"/>
                <a:gd name="connsiteX1" fmla="*/ 1512169 w 2304259"/>
                <a:gd name="connsiteY1" fmla="*/ 73689 h 1225820"/>
                <a:gd name="connsiteX2" fmla="*/ 2304257 w 2304259"/>
                <a:gd name="connsiteY2" fmla="*/ 793768 h 1225820"/>
                <a:gd name="connsiteX3" fmla="*/ 1484011 w 2304259"/>
                <a:gd name="connsiteY3" fmla="*/ 1161658 h 1225820"/>
                <a:gd name="connsiteX4" fmla="*/ 972109 w 2304259"/>
                <a:gd name="connsiteY4" fmla="*/ 1225820 h 1225820"/>
                <a:gd name="connsiteX5" fmla="*/ 460206 w 2304259"/>
                <a:gd name="connsiteY5" fmla="*/ 1161658 h 1225820"/>
                <a:gd name="connsiteX6" fmla="*/ 1 w 2304259"/>
                <a:gd name="connsiteY6" fmla="*/ 721760 h 1225820"/>
                <a:gd name="connsiteX7" fmla="*/ 504057 w 2304259"/>
                <a:gd name="connsiteY7" fmla="*/ 207616 h 1225820"/>
                <a:gd name="connsiteX0" fmla="*/ 504057 w 2304259"/>
                <a:gd name="connsiteY0" fmla="*/ 423640 h 1225820"/>
                <a:gd name="connsiteX1" fmla="*/ 1512169 w 2304259"/>
                <a:gd name="connsiteY1" fmla="*/ 73689 h 1225820"/>
                <a:gd name="connsiteX2" fmla="*/ 2304257 w 2304259"/>
                <a:gd name="connsiteY2" fmla="*/ 793768 h 1225820"/>
                <a:gd name="connsiteX3" fmla="*/ 1484011 w 2304259"/>
                <a:gd name="connsiteY3" fmla="*/ 1161658 h 1225820"/>
                <a:gd name="connsiteX4" fmla="*/ 972109 w 2304259"/>
                <a:gd name="connsiteY4" fmla="*/ 1225820 h 1225820"/>
                <a:gd name="connsiteX5" fmla="*/ 460206 w 2304259"/>
                <a:gd name="connsiteY5" fmla="*/ 1161658 h 1225820"/>
                <a:gd name="connsiteX6" fmla="*/ 1 w 2304259"/>
                <a:gd name="connsiteY6" fmla="*/ 721760 h 1225820"/>
                <a:gd name="connsiteX7" fmla="*/ 504057 w 2304259"/>
                <a:gd name="connsiteY7" fmla="*/ 423640 h 1225820"/>
                <a:gd name="connsiteX0" fmla="*/ 504057 w 2304259"/>
                <a:gd name="connsiteY0" fmla="*/ 108012 h 910192"/>
                <a:gd name="connsiteX1" fmla="*/ 1584177 w 2304259"/>
                <a:gd name="connsiteY1" fmla="*/ 180020 h 910192"/>
                <a:gd name="connsiteX2" fmla="*/ 2304257 w 2304259"/>
                <a:gd name="connsiteY2" fmla="*/ 478140 h 910192"/>
                <a:gd name="connsiteX3" fmla="*/ 1484011 w 2304259"/>
                <a:gd name="connsiteY3" fmla="*/ 846030 h 910192"/>
                <a:gd name="connsiteX4" fmla="*/ 972109 w 2304259"/>
                <a:gd name="connsiteY4" fmla="*/ 910192 h 910192"/>
                <a:gd name="connsiteX5" fmla="*/ 460206 w 2304259"/>
                <a:gd name="connsiteY5" fmla="*/ 846030 h 910192"/>
                <a:gd name="connsiteX6" fmla="*/ 1 w 2304259"/>
                <a:gd name="connsiteY6" fmla="*/ 406132 h 910192"/>
                <a:gd name="connsiteX7" fmla="*/ 504057 w 2304259"/>
                <a:gd name="connsiteY7" fmla="*/ 108012 h 910192"/>
                <a:gd name="connsiteX0" fmla="*/ 504057 w 2304259"/>
                <a:gd name="connsiteY0" fmla="*/ 108012 h 910192"/>
                <a:gd name="connsiteX1" fmla="*/ 1584177 w 2304259"/>
                <a:gd name="connsiteY1" fmla="*/ 108012 h 910192"/>
                <a:gd name="connsiteX2" fmla="*/ 2304257 w 2304259"/>
                <a:gd name="connsiteY2" fmla="*/ 478140 h 910192"/>
                <a:gd name="connsiteX3" fmla="*/ 1484011 w 2304259"/>
                <a:gd name="connsiteY3" fmla="*/ 846030 h 910192"/>
                <a:gd name="connsiteX4" fmla="*/ 972109 w 2304259"/>
                <a:gd name="connsiteY4" fmla="*/ 910192 h 910192"/>
                <a:gd name="connsiteX5" fmla="*/ 460206 w 2304259"/>
                <a:gd name="connsiteY5" fmla="*/ 846030 h 910192"/>
                <a:gd name="connsiteX6" fmla="*/ 1 w 2304259"/>
                <a:gd name="connsiteY6" fmla="*/ 406132 h 910192"/>
                <a:gd name="connsiteX7" fmla="*/ 504057 w 2304259"/>
                <a:gd name="connsiteY7" fmla="*/ 108012 h 910192"/>
                <a:gd name="connsiteX0" fmla="*/ 504057 w 2304259"/>
                <a:gd name="connsiteY0" fmla="*/ 192707 h 994887"/>
                <a:gd name="connsiteX1" fmla="*/ 1584177 w 2304259"/>
                <a:gd name="connsiteY1" fmla="*/ 192707 h 994887"/>
                <a:gd name="connsiteX2" fmla="*/ 2304257 w 2304259"/>
                <a:gd name="connsiteY2" fmla="*/ 562835 h 994887"/>
                <a:gd name="connsiteX3" fmla="*/ 1484011 w 2304259"/>
                <a:gd name="connsiteY3" fmla="*/ 930725 h 994887"/>
                <a:gd name="connsiteX4" fmla="*/ 972109 w 2304259"/>
                <a:gd name="connsiteY4" fmla="*/ 994887 h 994887"/>
                <a:gd name="connsiteX5" fmla="*/ 460206 w 2304259"/>
                <a:gd name="connsiteY5" fmla="*/ 930725 h 994887"/>
                <a:gd name="connsiteX6" fmla="*/ 1 w 2304259"/>
                <a:gd name="connsiteY6" fmla="*/ 490827 h 994887"/>
                <a:gd name="connsiteX7" fmla="*/ 504057 w 2304259"/>
                <a:gd name="connsiteY7" fmla="*/ 192707 h 994887"/>
                <a:gd name="connsiteX0" fmla="*/ 504057 w 2304259"/>
                <a:gd name="connsiteY0" fmla="*/ 194010 h 996190"/>
                <a:gd name="connsiteX1" fmla="*/ 1584177 w 2304259"/>
                <a:gd name="connsiteY1" fmla="*/ 194010 h 996190"/>
                <a:gd name="connsiteX2" fmla="*/ 2304257 w 2304259"/>
                <a:gd name="connsiteY2" fmla="*/ 564138 h 996190"/>
                <a:gd name="connsiteX3" fmla="*/ 1484011 w 2304259"/>
                <a:gd name="connsiteY3" fmla="*/ 932028 h 996190"/>
                <a:gd name="connsiteX4" fmla="*/ 972109 w 2304259"/>
                <a:gd name="connsiteY4" fmla="*/ 996190 h 996190"/>
                <a:gd name="connsiteX5" fmla="*/ 460206 w 2304259"/>
                <a:gd name="connsiteY5" fmla="*/ 932028 h 996190"/>
                <a:gd name="connsiteX6" fmla="*/ 1 w 2304259"/>
                <a:gd name="connsiteY6" fmla="*/ 492130 h 996190"/>
                <a:gd name="connsiteX7" fmla="*/ 504057 w 2304259"/>
                <a:gd name="connsiteY7" fmla="*/ 194010 h 996190"/>
                <a:gd name="connsiteX0" fmla="*/ 504057 w 2304259"/>
                <a:gd name="connsiteY0" fmla="*/ 194009 h 996189"/>
                <a:gd name="connsiteX1" fmla="*/ 1656185 w 2304259"/>
                <a:gd name="connsiteY1" fmla="*/ 194010 h 996189"/>
                <a:gd name="connsiteX2" fmla="*/ 2304257 w 2304259"/>
                <a:gd name="connsiteY2" fmla="*/ 564137 h 996189"/>
                <a:gd name="connsiteX3" fmla="*/ 1484011 w 2304259"/>
                <a:gd name="connsiteY3" fmla="*/ 932027 h 996189"/>
                <a:gd name="connsiteX4" fmla="*/ 972109 w 2304259"/>
                <a:gd name="connsiteY4" fmla="*/ 996189 h 996189"/>
                <a:gd name="connsiteX5" fmla="*/ 460206 w 2304259"/>
                <a:gd name="connsiteY5" fmla="*/ 932027 h 996189"/>
                <a:gd name="connsiteX6" fmla="*/ 1 w 2304259"/>
                <a:gd name="connsiteY6" fmla="*/ 492129 h 996189"/>
                <a:gd name="connsiteX7" fmla="*/ 504057 w 2304259"/>
                <a:gd name="connsiteY7" fmla="*/ 194009 h 996189"/>
                <a:gd name="connsiteX0" fmla="*/ 504057 w 2304259"/>
                <a:gd name="connsiteY0" fmla="*/ 194009 h 996189"/>
                <a:gd name="connsiteX1" fmla="*/ 1656185 w 2304259"/>
                <a:gd name="connsiteY1" fmla="*/ 194010 h 996189"/>
                <a:gd name="connsiteX2" fmla="*/ 2304257 w 2304259"/>
                <a:gd name="connsiteY2" fmla="*/ 564137 h 996189"/>
                <a:gd name="connsiteX3" fmla="*/ 1484011 w 2304259"/>
                <a:gd name="connsiteY3" fmla="*/ 932027 h 996189"/>
                <a:gd name="connsiteX4" fmla="*/ 972109 w 2304259"/>
                <a:gd name="connsiteY4" fmla="*/ 996189 h 996189"/>
                <a:gd name="connsiteX5" fmla="*/ 460206 w 2304259"/>
                <a:gd name="connsiteY5" fmla="*/ 932027 h 996189"/>
                <a:gd name="connsiteX6" fmla="*/ 1 w 2304259"/>
                <a:gd name="connsiteY6" fmla="*/ 492129 h 996189"/>
                <a:gd name="connsiteX7" fmla="*/ 504057 w 2304259"/>
                <a:gd name="connsiteY7" fmla="*/ 194009 h 996189"/>
                <a:gd name="connsiteX0" fmla="*/ 504057 w 2304257"/>
                <a:gd name="connsiteY0" fmla="*/ 194009 h 996189"/>
                <a:gd name="connsiteX1" fmla="*/ 1656185 w 2304257"/>
                <a:gd name="connsiteY1" fmla="*/ 194010 h 996189"/>
                <a:gd name="connsiteX2" fmla="*/ 2304257 w 2304257"/>
                <a:gd name="connsiteY2" fmla="*/ 564137 h 996189"/>
                <a:gd name="connsiteX3" fmla="*/ 1484011 w 2304257"/>
                <a:gd name="connsiteY3" fmla="*/ 932027 h 996189"/>
                <a:gd name="connsiteX4" fmla="*/ 972109 w 2304257"/>
                <a:gd name="connsiteY4" fmla="*/ 996189 h 996189"/>
                <a:gd name="connsiteX5" fmla="*/ 460206 w 2304257"/>
                <a:gd name="connsiteY5" fmla="*/ 932027 h 996189"/>
                <a:gd name="connsiteX6" fmla="*/ 1 w 2304257"/>
                <a:gd name="connsiteY6" fmla="*/ 492129 h 996189"/>
                <a:gd name="connsiteX7" fmla="*/ 504057 w 2304257"/>
                <a:gd name="connsiteY7" fmla="*/ 194009 h 996189"/>
                <a:gd name="connsiteX0" fmla="*/ 504057 w 2304257"/>
                <a:gd name="connsiteY0" fmla="*/ 194009 h 996189"/>
                <a:gd name="connsiteX1" fmla="*/ 1728193 w 2304257"/>
                <a:gd name="connsiteY1" fmla="*/ 194010 h 996189"/>
                <a:gd name="connsiteX2" fmla="*/ 2304257 w 2304257"/>
                <a:gd name="connsiteY2" fmla="*/ 564137 h 996189"/>
                <a:gd name="connsiteX3" fmla="*/ 1484011 w 2304257"/>
                <a:gd name="connsiteY3" fmla="*/ 932027 h 996189"/>
                <a:gd name="connsiteX4" fmla="*/ 972109 w 2304257"/>
                <a:gd name="connsiteY4" fmla="*/ 996189 h 996189"/>
                <a:gd name="connsiteX5" fmla="*/ 460206 w 2304257"/>
                <a:gd name="connsiteY5" fmla="*/ 932027 h 996189"/>
                <a:gd name="connsiteX6" fmla="*/ 1 w 2304257"/>
                <a:gd name="connsiteY6" fmla="*/ 492129 h 996189"/>
                <a:gd name="connsiteX7" fmla="*/ 504057 w 2304257"/>
                <a:gd name="connsiteY7" fmla="*/ 194009 h 996189"/>
                <a:gd name="connsiteX0" fmla="*/ 504057 w 2304257"/>
                <a:gd name="connsiteY0" fmla="*/ 192707 h 1138902"/>
                <a:gd name="connsiteX1" fmla="*/ 1728193 w 2304257"/>
                <a:gd name="connsiteY1" fmla="*/ 336723 h 1138902"/>
                <a:gd name="connsiteX2" fmla="*/ 2304257 w 2304257"/>
                <a:gd name="connsiteY2" fmla="*/ 706850 h 1138902"/>
                <a:gd name="connsiteX3" fmla="*/ 1484011 w 2304257"/>
                <a:gd name="connsiteY3" fmla="*/ 1074740 h 1138902"/>
                <a:gd name="connsiteX4" fmla="*/ 972109 w 2304257"/>
                <a:gd name="connsiteY4" fmla="*/ 1138902 h 1138902"/>
                <a:gd name="connsiteX5" fmla="*/ 460206 w 2304257"/>
                <a:gd name="connsiteY5" fmla="*/ 1074740 h 1138902"/>
                <a:gd name="connsiteX6" fmla="*/ 1 w 2304257"/>
                <a:gd name="connsiteY6" fmla="*/ 634842 h 1138902"/>
                <a:gd name="connsiteX7" fmla="*/ 504057 w 2304257"/>
                <a:gd name="connsiteY7" fmla="*/ 192707 h 1138902"/>
                <a:gd name="connsiteX0" fmla="*/ 504057 w 2304257"/>
                <a:gd name="connsiteY0" fmla="*/ 192707 h 1138902"/>
                <a:gd name="connsiteX1" fmla="*/ 1728193 w 2304257"/>
                <a:gd name="connsiteY1" fmla="*/ 336723 h 1138902"/>
                <a:gd name="connsiteX2" fmla="*/ 2304257 w 2304257"/>
                <a:gd name="connsiteY2" fmla="*/ 706850 h 1138902"/>
                <a:gd name="connsiteX3" fmla="*/ 1484011 w 2304257"/>
                <a:gd name="connsiteY3" fmla="*/ 1074740 h 1138902"/>
                <a:gd name="connsiteX4" fmla="*/ 972109 w 2304257"/>
                <a:gd name="connsiteY4" fmla="*/ 1138902 h 1138902"/>
                <a:gd name="connsiteX5" fmla="*/ 460206 w 2304257"/>
                <a:gd name="connsiteY5" fmla="*/ 1074740 h 1138902"/>
                <a:gd name="connsiteX6" fmla="*/ 1 w 2304257"/>
                <a:gd name="connsiteY6" fmla="*/ 634842 h 1138902"/>
                <a:gd name="connsiteX7" fmla="*/ 504057 w 2304257"/>
                <a:gd name="connsiteY7" fmla="*/ 192707 h 1138902"/>
                <a:gd name="connsiteX0" fmla="*/ 504057 w 2304257"/>
                <a:gd name="connsiteY0" fmla="*/ 192707 h 1138902"/>
                <a:gd name="connsiteX1" fmla="*/ 1728193 w 2304257"/>
                <a:gd name="connsiteY1" fmla="*/ 336723 h 1138902"/>
                <a:gd name="connsiteX2" fmla="*/ 2304257 w 2304257"/>
                <a:gd name="connsiteY2" fmla="*/ 706850 h 1138902"/>
                <a:gd name="connsiteX3" fmla="*/ 1484011 w 2304257"/>
                <a:gd name="connsiteY3" fmla="*/ 1074740 h 1138902"/>
                <a:gd name="connsiteX4" fmla="*/ 972109 w 2304257"/>
                <a:gd name="connsiteY4" fmla="*/ 1138902 h 1138902"/>
                <a:gd name="connsiteX5" fmla="*/ 460206 w 2304257"/>
                <a:gd name="connsiteY5" fmla="*/ 1074740 h 1138902"/>
                <a:gd name="connsiteX6" fmla="*/ 1 w 2304257"/>
                <a:gd name="connsiteY6" fmla="*/ 480739 h 1138902"/>
                <a:gd name="connsiteX7" fmla="*/ 504057 w 2304257"/>
                <a:gd name="connsiteY7" fmla="*/ 192707 h 1138902"/>
                <a:gd name="connsiteX0" fmla="*/ 524562 w 2324762"/>
                <a:gd name="connsiteY0" fmla="*/ 192707 h 1138902"/>
                <a:gd name="connsiteX1" fmla="*/ 1748698 w 2324762"/>
                <a:gd name="connsiteY1" fmla="*/ 336723 h 1138902"/>
                <a:gd name="connsiteX2" fmla="*/ 2324762 w 2324762"/>
                <a:gd name="connsiteY2" fmla="*/ 706850 h 1138902"/>
                <a:gd name="connsiteX3" fmla="*/ 1504516 w 2324762"/>
                <a:gd name="connsiteY3" fmla="*/ 1074740 h 1138902"/>
                <a:gd name="connsiteX4" fmla="*/ 992614 w 2324762"/>
                <a:gd name="connsiteY4" fmla="*/ 1138902 h 1138902"/>
                <a:gd name="connsiteX5" fmla="*/ 480711 w 2324762"/>
                <a:gd name="connsiteY5" fmla="*/ 1074740 h 1138902"/>
                <a:gd name="connsiteX6" fmla="*/ 20506 w 2324762"/>
                <a:gd name="connsiteY6" fmla="*/ 480739 h 1138902"/>
                <a:gd name="connsiteX7" fmla="*/ 524562 w 2324762"/>
                <a:gd name="connsiteY7" fmla="*/ 192707 h 1138902"/>
                <a:gd name="connsiteX0" fmla="*/ 524562 w 2324762"/>
                <a:gd name="connsiteY0" fmla="*/ 192707 h 1138902"/>
                <a:gd name="connsiteX1" fmla="*/ 1820706 w 2324762"/>
                <a:gd name="connsiteY1" fmla="*/ 264715 h 1138902"/>
                <a:gd name="connsiteX2" fmla="*/ 2324762 w 2324762"/>
                <a:gd name="connsiteY2" fmla="*/ 706850 h 1138902"/>
                <a:gd name="connsiteX3" fmla="*/ 1504516 w 2324762"/>
                <a:gd name="connsiteY3" fmla="*/ 1074740 h 1138902"/>
                <a:gd name="connsiteX4" fmla="*/ 992614 w 2324762"/>
                <a:gd name="connsiteY4" fmla="*/ 1138902 h 1138902"/>
                <a:gd name="connsiteX5" fmla="*/ 480711 w 2324762"/>
                <a:gd name="connsiteY5" fmla="*/ 1074740 h 1138902"/>
                <a:gd name="connsiteX6" fmla="*/ 20506 w 2324762"/>
                <a:gd name="connsiteY6" fmla="*/ 480739 h 1138902"/>
                <a:gd name="connsiteX7" fmla="*/ 524562 w 2324762"/>
                <a:gd name="connsiteY7" fmla="*/ 192707 h 1138902"/>
                <a:gd name="connsiteX0" fmla="*/ 524562 w 2324762"/>
                <a:gd name="connsiteY0" fmla="*/ 192707 h 1138902"/>
                <a:gd name="connsiteX1" fmla="*/ 1820706 w 2324762"/>
                <a:gd name="connsiteY1" fmla="*/ 264715 h 1138902"/>
                <a:gd name="connsiteX2" fmla="*/ 2324762 w 2324762"/>
                <a:gd name="connsiteY2" fmla="*/ 706850 h 1138902"/>
                <a:gd name="connsiteX3" fmla="*/ 1504516 w 2324762"/>
                <a:gd name="connsiteY3" fmla="*/ 1074740 h 1138902"/>
                <a:gd name="connsiteX4" fmla="*/ 992614 w 2324762"/>
                <a:gd name="connsiteY4" fmla="*/ 1138902 h 1138902"/>
                <a:gd name="connsiteX5" fmla="*/ 480711 w 2324762"/>
                <a:gd name="connsiteY5" fmla="*/ 1074740 h 1138902"/>
                <a:gd name="connsiteX6" fmla="*/ 20506 w 2324762"/>
                <a:gd name="connsiteY6" fmla="*/ 480739 h 1138902"/>
                <a:gd name="connsiteX7" fmla="*/ 524562 w 2324762"/>
                <a:gd name="connsiteY7" fmla="*/ 192707 h 1138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4762" h="1138902">
                  <a:moveTo>
                    <a:pt x="524562" y="192707"/>
                  </a:moveTo>
                  <a:cubicBezTo>
                    <a:pt x="1032776" y="0"/>
                    <a:pt x="1510561" y="70705"/>
                    <a:pt x="1820706" y="264715"/>
                  </a:cubicBezTo>
                  <a:cubicBezTo>
                    <a:pt x="2185753" y="514115"/>
                    <a:pt x="2047630" y="459133"/>
                    <a:pt x="2324762" y="706850"/>
                  </a:cubicBezTo>
                  <a:cubicBezTo>
                    <a:pt x="2054432" y="866516"/>
                    <a:pt x="1875610" y="975885"/>
                    <a:pt x="1504516" y="1074740"/>
                  </a:cubicBezTo>
                  <a:cubicBezTo>
                    <a:pt x="1346245" y="1116902"/>
                    <a:pt x="1170722" y="1138902"/>
                    <a:pt x="992614" y="1138902"/>
                  </a:cubicBezTo>
                  <a:cubicBezTo>
                    <a:pt x="814505" y="1138902"/>
                    <a:pt x="638982" y="1116902"/>
                    <a:pt x="480711" y="1074740"/>
                  </a:cubicBezTo>
                  <a:cubicBezTo>
                    <a:pt x="109617" y="975884"/>
                    <a:pt x="0" y="749551"/>
                    <a:pt x="20506" y="480739"/>
                  </a:cubicBezTo>
                  <a:cubicBezTo>
                    <a:pt x="20506" y="408731"/>
                    <a:pt x="131829" y="343140"/>
                    <a:pt x="524562" y="192707"/>
                  </a:cubicBez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" name="Полилиния 37"/>
            <p:cNvSpPr/>
            <p:nvPr/>
          </p:nvSpPr>
          <p:spPr>
            <a:xfrm flipH="1">
              <a:off x="2597625" y="3932324"/>
              <a:ext cx="656714" cy="606959"/>
            </a:xfrm>
            <a:custGeom>
              <a:avLst/>
              <a:gdLst>
                <a:gd name="connsiteX0" fmla="*/ 0 w 2232248"/>
                <a:gd name="connsiteY0" fmla="*/ 576064 h 1152128"/>
                <a:gd name="connsiteX1" fmla="*/ 604223 w 2232248"/>
                <a:gd name="connsiteY1" fmla="*/ 64163 h 1152128"/>
                <a:gd name="connsiteX2" fmla="*/ 1116125 w 2232248"/>
                <a:gd name="connsiteY2" fmla="*/ 2 h 1152128"/>
                <a:gd name="connsiteX3" fmla="*/ 1628028 w 2232248"/>
                <a:gd name="connsiteY3" fmla="*/ 64164 h 1152128"/>
                <a:gd name="connsiteX4" fmla="*/ 2232248 w 2232248"/>
                <a:gd name="connsiteY4" fmla="*/ 576068 h 1152128"/>
                <a:gd name="connsiteX5" fmla="*/ 1628026 w 2232248"/>
                <a:gd name="connsiteY5" fmla="*/ 1087970 h 1152128"/>
                <a:gd name="connsiteX6" fmla="*/ 1116124 w 2232248"/>
                <a:gd name="connsiteY6" fmla="*/ 1152132 h 1152128"/>
                <a:gd name="connsiteX7" fmla="*/ 604221 w 2232248"/>
                <a:gd name="connsiteY7" fmla="*/ 1087970 h 1152128"/>
                <a:gd name="connsiteX8" fmla="*/ 0 w 2232248"/>
                <a:gd name="connsiteY8" fmla="*/ 576067 h 1152128"/>
                <a:gd name="connsiteX9" fmla="*/ 0 w 2232248"/>
                <a:gd name="connsiteY9" fmla="*/ 576064 h 1152128"/>
                <a:gd name="connsiteX0" fmla="*/ 72009 w 2232251"/>
                <a:gd name="connsiteY0" fmla="*/ 432046 h 1152130"/>
                <a:gd name="connsiteX1" fmla="*/ 604224 w 2232251"/>
                <a:gd name="connsiteY1" fmla="*/ 64161 h 1152130"/>
                <a:gd name="connsiteX2" fmla="*/ 1116126 w 2232251"/>
                <a:gd name="connsiteY2" fmla="*/ 0 h 1152130"/>
                <a:gd name="connsiteX3" fmla="*/ 1628029 w 2232251"/>
                <a:gd name="connsiteY3" fmla="*/ 64162 h 1152130"/>
                <a:gd name="connsiteX4" fmla="*/ 2232249 w 2232251"/>
                <a:gd name="connsiteY4" fmla="*/ 576066 h 1152130"/>
                <a:gd name="connsiteX5" fmla="*/ 1628027 w 2232251"/>
                <a:gd name="connsiteY5" fmla="*/ 1087968 h 1152130"/>
                <a:gd name="connsiteX6" fmla="*/ 1116125 w 2232251"/>
                <a:gd name="connsiteY6" fmla="*/ 1152130 h 1152130"/>
                <a:gd name="connsiteX7" fmla="*/ 604222 w 2232251"/>
                <a:gd name="connsiteY7" fmla="*/ 1087968 h 1152130"/>
                <a:gd name="connsiteX8" fmla="*/ 1 w 2232251"/>
                <a:gd name="connsiteY8" fmla="*/ 576065 h 1152130"/>
                <a:gd name="connsiteX9" fmla="*/ 72009 w 2232251"/>
                <a:gd name="connsiteY9" fmla="*/ 432046 h 1152130"/>
                <a:gd name="connsiteX0" fmla="*/ 0 w 2160242"/>
                <a:gd name="connsiteY0" fmla="*/ 432046 h 1152130"/>
                <a:gd name="connsiteX1" fmla="*/ 532215 w 2160242"/>
                <a:gd name="connsiteY1" fmla="*/ 64161 h 1152130"/>
                <a:gd name="connsiteX2" fmla="*/ 1044117 w 2160242"/>
                <a:gd name="connsiteY2" fmla="*/ 0 h 1152130"/>
                <a:gd name="connsiteX3" fmla="*/ 1556020 w 2160242"/>
                <a:gd name="connsiteY3" fmla="*/ 64162 h 1152130"/>
                <a:gd name="connsiteX4" fmla="*/ 2160240 w 2160242"/>
                <a:gd name="connsiteY4" fmla="*/ 576066 h 1152130"/>
                <a:gd name="connsiteX5" fmla="*/ 1556018 w 2160242"/>
                <a:gd name="connsiteY5" fmla="*/ 1087968 h 1152130"/>
                <a:gd name="connsiteX6" fmla="*/ 1044116 w 2160242"/>
                <a:gd name="connsiteY6" fmla="*/ 1152130 h 1152130"/>
                <a:gd name="connsiteX7" fmla="*/ 532213 w 2160242"/>
                <a:gd name="connsiteY7" fmla="*/ 1087968 h 1152130"/>
                <a:gd name="connsiteX8" fmla="*/ 1 w 2160242"/>
                <a:gd name="connsiteY8" fmla="*/ 648070 h 1152130"/>
                <a:gd name="connsiteX9" fmla="*/ 0 w 2160242"/>
                <a:gd name="connsiteY9" fmla="*/ 432046 h 1152130"/>
                <a:gd name="connsiteX0" fmla="*/ 0 w 2160242"/>
                <a:gd name="connsiteY0" fmla="*/ 432046 h 1152130"/>
                <a:gd name="connsiteX1" fmla="*/ 532215 w 2160242"/>
                <a:gd name="connsiteY1" fmla="*/ 64161 h 1152130"/>
                <a:gd name="connsiteX2" fmla="*/ 1044117 w 2160242"/>
                <a:gd name="connsiteY2" fmla="*/ 0 h 1152130"/>
                <a:gd name="connsiteX3" fmla="*/ 1556020 w 2160242"/>
                <a:gd name="connsiteY3" fmla="*/ 64162 h 1152130"/>
                <a:gd name="connsiteX4" fmla="*/ 2160240 w 2160242"/>
                <a:gd name="connsiteY4" fmla="*/ 576066 h 1152130"/>
                <a:gd name="connsiteX5" fmla="*/ 1556018 w 2160242"/>
                <a:gd name="connsiteY5" fmla="*/ 1087968 h 1152130"/>
                <a:gd name="connsiteX6" fmla="*/ 1044116 w 2160242"/>
                <a:gd name="connsiteY6" fmla="*/ 1152130 h 1152130"/>
                <a:gd name="connsiteX7" fmla="*/ 532213 w 2160242"/>
                <a:gd name="connsiteY7" fmla="*/ 1087968 h 1152130"/>
                <a:gd name="connsiteX8" fmla="*/ 72008 w 2160242"/>
                <a:gd name="connsiteY8" fmla="*/ 648070 h 1152130"/>
                <a:gd name="connsiteX9" fmla="*/ 0 w 2160242"/>
                <a:gd name="connsiteY9" fmla="*/ 432046 h 1152130"/>
                <a:gd name="connsiteX0" fmla="*/ 0 w 2376266"/>
                <a:gd name="connsiteY0" fmla="*/ 432046 h 1152130"/>
                <a:gd name="connsiteX1" fmla="*/ 532215 w 2376266"/>
                <a:gd name="connsiteY1" fmla="*/ 64161 h 1152130"/>
                <a:gd name="connsiteX2" fmla="*/ 1044117 w 2376266"/>
                <a:gd name="connsiteY2" fmla="*/ 0 h 1152130"/>
                <a:gd name="connsiteX3" fmla="*/ 1556020 w 2376266"/>
                <a:gd name="connsiteY3" fmla="*/ 64162 h 1152130"/>
                <a:gd name="connsiteX4" fmla="*/ 2376264 w 2376266"/>
                <a:gd name="connsiteY4" fmla="*/ 720078 h 1152130"/>
                <a:gd name="connsiteX5" fmla="*/ 1556018 w 2376266"/>
                <a:gd name="connsiteY5" fmla="*/ 1087968 h 1152130"/>
                <a:gd name="connsiteX6" fmla="*/ 1044116 w 2376266"/>
                <a:gd name="connsiteY6" fmla="*/ 1152130 h 1152130"/>
                <a:gd name="connsiteX7" fmla="*/ 532213 w 2376266"/>
                <a:gd name="connsiteY7" fmla="*/ 1087968 h 1152130"/>
                <a:gd name="connsiteX8" fmla="*/ 72008 w 2376266"/>
                <a:gd name="connsiteY8" fmla="*/ 648070 h 1152130"/>
                <a:gd name="connsiteX9" fmla="*/ 0 w 2376266"/>
                <a:gd name="connsiteY9" fmla="*/ 432046 h 1152130"/>
                <a:gd name="connsiteX0" fmla="*/ 0 w 2376266"/>
                <a:gd name="connsiteY0" fmla="*/ 432046 h 1152130"/>
                <a:gd name="connsiteX1" fmla="*/ 532215 w 2376266"/>
                <a:gd name="connsiteY1" fmla="*/ 64161 h 1152130"/>
                <a:gd name="connsiteX2" fmla="*/ 1044117 w 2376266"/>
                <a:gd name="connsiteY2" fmla="*/ 0 h 1152130"/>
                <a:gd name="connsiteX3" fmla="*/ 1556020 w 2376266"/>
                <a:gd name="connsiteY3" fmla="*/ 64162 h 1152130"/>
                <a:gd name="connsiteX4" fmla="*/ 2376264 w 2376266"/>
                <a:gd name="connsiteY4" fmla="*/ 720078 h 1152130"/>
                <a:gd name="connsiteX5" fmla="*/ 1556018 w 2376266"/>
                <a:gd name="connsiteY5" fmla="*/ 1087968 h 1152130"/>
                <a:gd name="connsiteX6" fmla="*/ 1044116 w 2376266"/>
                <a:gd name="connsiteY6" fmla="*/ 1152130 h 1152130"/>
                <a:gd name="connsiteX7" fmla="*/ 532213 w 2376266"/>
                <a:gd name="connsiteY7" fmla="*/ 1087968 h 1152130"/>
                <a:gd name="connsiteX8" fmla="*/ 72008 w 2376266"/>
                <a:gd name="connsiteY8" fmla="*/ 648070 h 1152130"/>
                <a:gd name="connsiteX9" fmla="*/ 0 w 2376266"/>
                <a:gd name="connsiteY9" fmla="*/ 432046 h 1152130"/>
                <a:gd name="connsiteX0" fmla="*/ 0 w 2376266"/>
                <a:gd name="connsiteY0" fmla="*/ 477203 h 1197287"/>
                <a:gd name="connsiteX1" fmla="*/ 532215 w 2376266"/>
                <a:gd name="connsiteY1" fmla="*/ 109318 h 1197287"/>
                <a:gd name="connsiteX2" fmla="*/ 1556020 w 2376266"/>
                <a:gd name="connsiteY2" fmla="*/ 109319 h 1197287"/>
                <a:gd name="connsiteX3" fmla="*/ 2376264 w 2376266"/>
                <a:gd name="connsiteY3" fmla="*/ 765235 h 1197287"/>
                <a:gd name="connsiteX4" fmla="*/ 1556018 w 2376266"/>
                <a:gd name="connsiteY4" fmla="*/ 1133125 h 1197287"/>
                <a:gd name="connsiteX5" fmla="*/ 1044116 w 2376266"/>
                <a:gd name="connsiteY5" fmla="*/ 1197287 h 1197287"/>
                <a:gd name="connsiteX6" fmla="*/ 532213 w 2376266"/>
                <a:gd name="connsiteY6" fmla="*/ 1133125 h 1197287"/>
                <a:gd name="connsiteX7" fmla="*/ 72008 w 2376266"/>
                <a:gd name="connsiteY7" fmla="*/ 693227 h 1197287"/>
                <a:gd name="connsiteX8" fmla="*/ 0 w 2376266"/>
                <a:gd name="connsiteY8" fmla="*/ 477203 h 1197287"/>
                <a:gd name="connsiteX0" fmla="*/ 0 w 2376266"/>
                <a:gd name="connsiteY0" fmla="*/ 541366 h 1261450"/>
                <a:gd name="connsiteX1" fmla="*/ 532215 w 2376266"/>
                <a:gd name="connsiteY1" fmla="*/ 173481 h 1261450"/>
                <a:gd name="connsiteX2" fmla="*/ 1584176 w 2376266"/>
                <a:gd name="connsiteY2" fmla="*/ 109319 h 1261450"/>
                <a:gd name="connsiteX3" fmla="*/ 2376264 w 2376266"/>
                <a:gd name="connsiteY3" fmla="*/ 829398 h 1261450"/>
                <a:gd name="connsiteX4" fmla="*/ 1556018 w 2376266"/>
                <a:gd name="connsiteY4" fmla="*/ 1197288 h 1261450"/>
                <a:gd name="connsiteX5" fmla="*/ 1044116 w 2376266"/>
                <a:gd name="connsiteY5" fmla="*/ 1261450 h 1261450"/>
                <a:gd name="connsiteX6" fmla="*/ 532213 w 2376266"/>
                <a:gd name="connsiteY6" fmla="*/ 1197288 h 1261450"/>
                <a:gd name="connsiteX7" fmla="*/ 72008 w 2376266"/>
                <a:gd name="connsiteY7" fmla="*/ 757390 h 1261450"/>
                <a:gd name="connsiteX8" fmla="*/ 0 w 2376266"/>
                <a:gd name="connsiteY8" fmla="*/ 541366 h 1261450"/>
                <a:gd name="connsiteX0" fmla="*/ 0 w 2376266"/>
                <a:gd name="connsiteY0" fmla="*/ 541366 h 1261450"/>
                <a:gd name="connsiteX1" fmla="*/ 504056 w 2376266"/>
                <a:gd name="connsiteY1" fmla="*/ 109319 h 1261450"/>
                <a:gd name="connsiteX2" fmla="*/ 1584176 w 2376266"/>
                <a:gd name="connsiteY2" fmla="*/ 109319 h 1261450"/>
                <a:gd name="connsiteX3" fmla="*/ 2376264 w 2376266"/>
                <a:gd name="connsiteY3" fmla="*/ 829398 h 1261450"/>
                <a:gd name="connsiteX4" fmla="*/ 1556018 w 2376266"/>
                <a:gd name="connsiteY4" fmla="*/ 1197288 h 1261450"/>
                <a:gd name="connsiteX5" fmla="*/ 1044116 w 2376266"/>
                <a:gd name="connsiteY5" fmla="*/ 1261450 h 1261450"/>
                <a:gd name="connsiteX6" fmla="*/ 532213 w 2376266"/>
                <a:gd name="connsiteY6" fmla="*/ 1197288 h 1261450"/>
                <a:gd name="connsiteX7" fmla="*/ 72008 w 2376266"/>
                <a:gd name="connsiteY7" fmla="*/ 757390 h 1261450"/>
                <a:gd name="connsiteX8" fmla="*/ 0 w 2376266"/>
                <a:gd name="connsiteY8" fmla="*/ 541366 h 1261450"/>
                <a:gd name="connsiteX0" fmla="*/ 0 w 2376266"/>
                <a:gd name="connsiteY0" fmla="*/ 586151 h 1306235"/>
                <a:gd name="connsiteX1" fmla="*/ 504056 w 2376266"/>
                <a:gd name="connsiteY1" fmla="*/ 154104 h 1306235"/>
                <a:gd name="connsiteX2" fmla="*/ 1584176 w 2376266"/>
                <a:gd name="connsiteY2" fmla="*/ 154104 h 1306235"/>
                <a:gd name="connsiteX3" fmla="*/ 2376264 w 2376266"/>
                <a:gd name="connsiteY3" fmla="*/ 874183 h 1306235"/>
                <a:gd name="connsiteX4" fmla="*/ 1556018 w 2376266"/>
                <a:gd name="connsiteY4" fmla="*/ 1242073 h 1306235"/>
                <a:gd name="connsiteX5" fmla="*/ 1044116 w 2376266"/>
                <a:gd name="connsiteY5" fmla="*/ 1306235 h 1306235"/>
                <a:gd name="connsiteX6" fmla="*/ 532213 w 2376266"/>
                <a:gd name="connsiteY6" fmla="*/ 1242073 h 1306235"/>
                <a:gd name="connsiteX7" fmla="*/ 72008 w 2376266"/>
                <a:gd name="connsiteY7" fmla="*/ 802175 h 1306235"/>
                <a:gd name="connsiteX8" fmla="*/ 0 w 2376266"/>
                <a:gd name="connsiteY8" fmla="*/ 586151 h 1306235"/>
                <a:gd name="connsiteX0" fmla="*/ 0 w 2376266"/>
                <a:gd name="connsiteY0" fmla="*/ 586151 h 1306235"/>
                <a:gd name="connsiteX1" fmla="*/ 504056 w 2376266"/>
                <a:gd name="connsiteY1" fmla="*/ 154104 h 1306235"/>
                <a:gd name="connsiteX2" fmla="*/ 1584176 w 2376266"/>
                <a:gd name="connsiteY2" fmla="*/ 154104 h 1306235"/>
                <a:gd name="connsiteX3" fmla="*/ 2376264 w 2376266"/>
                <a:gd name="connsiteY3" fmla="*/ 874183 h 1306235"/>
                <a:gd name="connsiteX4" fmla="*/ 1556018 w 2376266"/>
                <a:gd name="connsiteY4" fmla="*/ 1242073 h 1306235"/>
                <a:gd name="connsiteX5" fmla="*/ 1044116 w 2376266"/>
                <a:gd name="connsiteY5" fmla="*/ 1306235 h 1306235"/>
                <a:gd name="connsiteX6" fmla="*/ 532213 w 2376266"/>
                <a:gd name="connsiteY6" fmla="*/ 1242073 h 1306235"/>
                <a:gd name="connsiteX7" fmla="*/ 72008 w 2376266"/>
                <a:gd name="connsiteY7" fmla="*/ 802175 h 1306235"/>
                <a:gd name="connsiteX8" fmla="*/ 0 w 2376266"/>
                <a:gd name="connsiteY8" fmla="*/ 586151 h 1306235"/>
                <a:gd name="connsiteX0" fmla="*/ 0 w 2376266"/>
                <a:gd name="connsiteY0" fmla="*/ 586151 h 1306235"/>
                <a:gd name="connsiteX1" fmla="*/ 504056 w 2376266"/>
                <a:gd name="connsiteY1" fmla="*/ 154104 h 1306235"/>
                <a:gd name="connsiteX2" fmla="*/ 1584176 w 2376266"/>
                <a:gd name="connsiteY2" fmla="*/ 154104 h 1306235"/>
                <a:gd name="connsiteX3" fmla="*/ 2376264 w 2376266"/>
                <a:gd name="connsiteY3" fmla="*/ 874183 h 1306235"/>
                <a:gd name="connsiteX4" fmla="*/ 1556018 w 2376266"/>
                <a:gd name="connsiteY4" fmla="*/ 1242073 h 1306235"/>
                <a:gd name="connsiteX5" fmla="*/ 1044116 w 2376266"/>
                <a:gd name="connsiteY5" fmla="*/ 1306235 h 1306235"/>
                <a:gd name="connsiteX6" fmla="*/ 532213 w 2376266"/>
                <a:gd name="connsiteY6" fmla="*/ 1242073 h 1306235"/>
                <a:gd name="connsiteX7" fmla="*/ 72008 w 2376266"/>
                <a:gd name="connsiteY7" fmla="*/ 802175 h 1306235"/>
                <a:gd name="connsiteX8" fmla="*/ 0 w 2376266"/>
                <a:gd name="connsiteY8" fmla="*/ 586151 h 1306235"/>
                <a:gd name="connsiteX0" fmla="*/ 0 w 2376266"/>
                <a:gd name="connsiteY0" fmla="*/ 586151 h 1315389"/>
                <a:gd name="connsiteX1" fmla="*/ 504056 w 2376266"/>
                <a:gd name="connsiteY1" fmla="*/ 154104 h 1315389"/>
                <a:gd name="connsiteX2" fmla="*/ 1584176 w 2376266"/>
                <a:gd name="connsiteY2" fmla="*/ 154104 h 1315389"/>
                <a:gd name="connsiteX3" fmla="*/ 2376264 w 2376266"/>
                <a:gd name="connsiteY3" fmla="*/ 874183 h 1315389"/>
                <a:gd name="connsiteX4" fmla="*/ 1556018 w 2376266"/>
                <a:gd name="connsiteY4" fmla="*/ 1242073 h 1315389"/>
                <a:gd name="connsiteX5" fmla="*/ 532213 w 2376266"/>
                <a:gd name="connsiteY5" fmla="*/ 1242073 h 1315389"/>
                <a:gd name="connsiteX6" fmla="*/ 72008 w 2376266"/>
                <a:gd name="connsiteY6" fmla="*/ 802175 h 1315389"/>
                <a:gd name="connsiteX7" fmla="*/ 0 w 2376266"/>
                <a:gd name="connsiteY7" fmla="*/ 586151 h 1315389"/>
                <a:gd name="connsiteX0" fmla="*/ 0 w 2376266"/>
                <a:gd name="connsiteY0" fmla="*/ 586151 h 1315389"/>
                <a:gd name="connsiteX1" fmla="*/ 504056 w 2376266"/>
                <a:gd name="connsiteY1" fmla="*/ 154104 h 1315389"/>
                <a:gd name="connsiteX2" fmla="*/ 1584176 w 2376266"/>
                <a:gd name="connsiteY2" fmla="*/ 154104 h 1315389"/>
                <a:gd name="connsiteX3" fmla="*/ 2376264 w 2376266"/>
                <a:gd name="connsiteY3" fmla="*/ 874183 h 1315389"/>
                <a:gd name="connsiteX4" fmla="*/ 1556018 w 2376266"/>
                <a:gd name="connsiteY4" fmla="*/ 1242073 h 1315389"/>
                <a:gd name="connsiteX5" fmla="*/ 532213 w 2376266"/>
                <a:gd name="connsiteY5" fmla="*/ 1242073 h 1315389"/>
                <a:gd name="connsiteX6" fmla="*/ 0 w 2376266"/>
                <a:gd name="connsiteY6" fmla="*/ 586151 h 1315389"/>
                <a:gd name="connsiteX0" fmla="*/ 203483 w 2047536"/>
                <a:gd name="connsiteY0" fmla="*/ 1242073 h 1315389"/>
                <a:gd name="connsiteX1" fmla="*/ 175326 w 2047536"/>
                <a:gd name="connsiteY1" fmla="*/ 154104 h 1315389"/>
                <a:gd name="connsiteX2" fmla="*/ 1255446 w 2047536"/>
                <a:gd name="connsiteY2" fmla="*/ 154104 h 1315389"/>
                <a:gd name="connsiteX3" fmla="*/ 2047534 w 2047536"/>
                <a:gd name="connsiteY3" fmla="*/ 874183 h 1315389"/>
                <a:gd name="connsiteX4" fmla="*/ 1227288 w 2047536"/>
                <a:gd name="connsiteY4" fmla="*/ 1242073 h 1315389"/>
                <a:gd name="connsiteX5" fmla="*/ 203483 w 2047536"/>
                <a:gd name="connsiteY5" fmla="*/ 1242073 h 1315389"/>
                <a:gd name="connsiteX0" fmla="*/ 175326 w 2551595"/>
                <a:gd name="connsiteY0" fmla="*/ 1306235 h 1379551"/>
                <a:gd name="connsiteX1" fmla="*/ 679385 w 2551595"/>
                <a:gd name="connsiteY1" fmla="*/ 154104 h 1379551"/>
                <a:gd name="connsiteX2" fmla="*/ 1759505 w 2551595"/>
                <a:gd name="connsiteY2" fmla="*/ 154104 h 1379551"/>
                <a:gd name="connsiteX3" fmla="*/ 2551593 w 2551595"/>
                <a:gd name="connsiteY3" fmla="*/ 874183 h 1379551"/>
                <a:gd name="connsiteX4" fmla="*/ 1731347 w 2551595"/>
                <a:gd name="connsiteY4" fmla="*/ 1242073 h 1379551"/>
                <a:gd name="connsiteX5" fmla="*/ 175326 w 2551595"/>
                <a:gd name="connsiteY5" fmla="*/ 1306235 h 1379551"/>
                <a:gd name="connsiteX0" fmla="*/ 175326 w 2130600"/>
                <a:gd name="connsiteY0" fmla="*/ 1306235 h 1379551"/>
                <a:gd name="connsiteX1" fmla="*/ 679385 w 2130600"/>
                <a:gd name="connsiteY1" fmla="*/ 154104 h 1379551"/>
                <a:gd name="connsiteX2" fmla="*/ 1759505 w 2130600"/>
                <a:gd name="connsiteY2" fmla="*/ 154104 h 1379551"/>
                <a:gd name="connsiteX3" fmla="*/ 2076342 w 2130600"/>
                <a:gd name="connsiteY3" fmla="*/ 653118 h 1379551"/>
                <a:gd name="connsiteX4" fmla="*/ 1731347 w 2130600"/>
                <a:gd name="connsiteY4" fmla="*/ 1242073 h 1379551"/>
                <a:gd name="connsiteX5" fmla="*/ 175326 w 2130600"/>
                <a:gd name="connsiteY5" fmla="*/ 1306235 h 1379551"/>
                <a:gd name="connsiteX0" fmla="*/ 175326 w 1995376"/>
                <a:gd name="connsiteY0" fmla="*/ 1306235 h 1379551"/>
                <a:gd name="connsiteX1" fmla="*/ 679385 w 1995376"/>
                <a:gd name="connsiteY1" fmla="*/ 154104 h 1379551"/>
                <a:gd name="connsiteX2" fmla="*/ 1759505 w 1995376"/>
                <a:gd name="connsiteY2" fmla="*/ 154104 h 1379551"/>
                <a:gd name="connsiteX3" fmla="*/ 1731347 w 1995376"/>
                <a:gd name="connsiteY3" fmla="*/ 1242073 h 1379551"/>
                <a:gd name="connsiteX4" fmla="*/ 175326 w 1995376"/>
                <a:gd name="connsiteY4" fmla="*/ 1306235 h 1379551"/>
                <a:gd name="connsiteX0" fmla="*/ 175326 w 2102745"/>
                <a:gd name="connsiteY0" fmla="*/ 1306235 h 1379551"/>
                <a:gd name="connsiteX1" fmla="*/ 679385 w 2102745"/>
                <a:gd name="connsiteY1" fmla="*/ 154104 h 1379551"/>
                <a:gd name="connsiteX2" fmla="*/ 1759505 w 2102745"/>
                <a:gd name="connsiteY2" fmla="*/ 154104 h 1379551"/>
                <a:gd name="connsiteX3" fmla="*/ 1838715 w 2102745"/>
                <a:gd name="connsiteY3" fmla="*/ 1142956 h 1379551"/>
                <a:gd name="connsiteX4" fmla="*/ 175326 w 2102745"/>
                <a:gd name="connsiteY4" fmla="*/ 1306235 h 1379551"/>
                <a:gd name="connsiteX0" fmla="*/ 175326 w 2251668"/>
                <a:gd name="connsiteY0" fmla="*/ 1306235 h 1379551"/>
                <a:gd name="connsiteX1" fmla="*/ 679385 w 2251668"/>
                <a:gd name="connsiteY1" fmla="*/ 154104 h 1379551"/>
                <a:gd name="connsiteX2" fmla="*/ 2076342 w 2251668"/>
                <a:gd name="connsiteY2" fmla="*/ 326559 h 1379551"/>
                <a:gd name="connsiteX3" fmla="*/ 1838715 w 2251668"/>
                <a:gd name="connsiteY3" fmla="*/ 1142956 h 1379551"/>
                <a:gd name="connsiteX4" fmla="*/ 175326 w 2251668"/>
                <a:gd name="connsiteY4" fmla="*/ 1306235 h 1379551"/>
                <a:gd name="connsiteX0" fmla="*/ 175326 w 2102745"/>
                <a:gd name="connsiteY0" fmla="*/ 1306235 h 1379551"/>
                <a:gd name="connsiteX1" fmla="*/ 679385 w 2102745"/>
                <a:gd name="connsiteY1" fmla="*/ 154104 h 1379551"/>
                <a:gd name="connsiteX2" fmla="*/ 1601089 w 2102745"/>
                <a:gd name="connsiteY2" fmla="*/ 326559 h 1379551"/>
                <a:gd name="connsiteX3" fmla="*/ 1838715 w 2102745"/>
                <a:gd name="connsiteY3" fmla="*/ 1142956 h 1379551"/>
                <a:gd name="connsiteX4" fmla="*/ 175326 w 2102745"/>
                <a:gd name="connsiteY4" fmla="*/ 1306235 h 1379551"/>
                <a:gd name="connsiteX0" fmla="*/ 175326 w 2102745"/>
                <a:gd name="connsiteY0" fmla="*/ 1306235 h 1379551"/>
                <a:gd name="connsiteX1" fmla="*/ 679385 w 2102745"/>
                <a:gd name="connsiteY1" fmla="*/ 154104 h 1379551"/>
                <a:gd name="connsiteX2" fmla="*/ 1838715 w 2102745"/>
                <a:gd name="connsiteY2" fmla="*/ 326559 h 1379551"/>
                <a:gd name="connsiteX3" fmla="*/ 1838715 w 2102745"/>
                <a:gd name="connsiteY3" fmla="*/ 1142956 h 1379551"/>
                <a:gd name="connsiteX4" fmla="*/ 175326 w 2102745"/>
                <a:gd name="connsiteY4" fmla="*/ 1306235 h 1379551"/>
                <a:gd name="connsiteX0" fmla="*/ 175326 w 2102745"/>
                <a:gd name="connsiteY0" fmla="*/ 1306235 h 1379551"/>
                <a:gd name="connsiteX1" fmla="*/ 679385 w 2102745"/>
                <a:gd name="connsiteY1" fmla="*/ 154104 h 1379551"/>
                <a:gd name="connsiteX2" fmla="*/ 1838715 w 2102745"/>
                <a:gd name="connsiteY2" fmla="*/ 326559 h 1379551"/>
                <a:gd name="connsiteX3" fmla="*/ 1838715 w 2102745"/>
                <a:gd name="connsiteY3" fmla="*/ 979677 h 1379551"/>
                <a:gd name="connsiteX4" fmla="*/ 175326 w 2102745"/>
                <a:gd name="connsiteY4" fmla="*/ 1306235 h 1379551"/>
                <a:gd name="connsiteX0" fmla="*/ 175326 w 2102745"/>
                <a:gd name="connsiteY0" fmla="*/ 1306235 h 1379551"/>
                <a:gd name="connsiteX1" fmla="*/ 679385 w 2102745"/>
                <a:gd name="connsiteY1" fmla="*/ 154104 h 1379551"/>
                <a:gd name="connsiteX2" fmla="*/ 1838715 w 2102745"/>
                <a:gd name="connsiteY2" fmla="*/ 326559 h 1379551"/>
                <a:gd name="connsiteX3" fmla="*/ 1838715 w 2102745"/>
                <a:gd name="connsiteY3" fmla="*/ 979677 h 1379551"/>
                <a:gd name="connsiteX4" fmla="*/ 175326 w 2102745"/>
                <a:gd name="connsiteY4" fmla="*/ 1306235 h 1379551"/>
                <a:gd name="connsiteX0" fmla="*/ 175326 w 2102745"/>
                <a:gd name="connsiteY0" fmla="*/ 1306235 h 1379551"/>
                <a:gd name="connsiteX1" fmla="*/ 679385 w 2102745"/>
                <a:gd name="connsiteY1" fmla="*/ 154104 h 1379551"/>
                <a:gd name="connsiteX2" fmla="*/ 1838715 w 2102745"/>
                <a:gd name="connsiteY2" fmla="*/ 326559 h 1379551"/>
                <a:gd name="connsiteX3" fmla="*/ 1838715 w 2102745"/>
                <a:gd name="connsiteY3" fmla="*/ 979677 h 1379551"/>
                <a:gd name="connsiteX4" fmla="*/ 175326 w 2102745"/>
                <a:gd name="connsiteY4" fmla="*/ 1306235 h 1379551"/>
                <a:gd name="connsiteX0" fmla="*/ 175326 w 2173619"/>
                <a:gd name="connsiteY0" fmla="*/ 1306235 h 1379551"/>
                <a:gd name="connsiteX1" fmla="*/ 679385 w 2173619"/>
                <a:gd name="connsiteY1" fmla="*/ 154104 h 1379551"/>
                <a:gd name="connsiteX2" fmla="*/ 1838715 w 2173619"/>
                <a:gd name="connsiteY2" fmla="*/ 326559 h 1379551"/>
                <a:gd name="connsiteX3" fmla="*/ 1838715 w 2173619"/>
                <a:gd name="connsiteY3" fmla="*/ 979677 h 1379551"/>
                <a:gd name="connsiteX4" fmla="*/ 175326 w 2173619"/>
                <a:gd name="connsiteY4" fmla="*/ 1306235 h 1379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3619" h="1379551">
                  <a:moveTo>
                    <a:pt x="175326" y="1306235"/>
                  </a:moveTo>
                  <a:cubicBezTo>
                    <a:pt x="-1" y="1124907"/>
                    <a:pt x="504058" y="335432"/>
                    <a:pt x="679385" y="154104"/>
                  </a:cubicBezTo>
                  <a:cubicBezTo>
                    <a:pt x="1148163" y="0"/>
                    <a:pt x="1468125" y="156602"/>
                    <a:pt x="1838715" y="326559"/>
                  </a:cubicBezTo>
                  <a:cubicBezTo>
                    <a:pt x="2173619" y="522996"/>
                    <a:pt x="2102745" y="787655"/>
                    <a:pt x="1838715" y="979677"/>
                  </a:cubicBezTo>
                  <a:cubicBezTo>
                    <a:pt x="1468999" y="1212215"/>
                    <a:pt x="422661" y="1379551"/>
                    <a:pt x="175326" y="1306235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" name="Овал 38"/>
            <p:cNvSpPr/>
            <p:nvPr/>
          </p:nvSpPr>
          <p:spPr>
            <a:xfrm>
              <a:off x="3419121" y="4075238"/>
              <a:ext cx="216023" cy="14487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" name="Овал 39"/>
            <p:cNvSpPr/>
            <p:nvPr/>
          </p:nvSpPr>
          <p:spPr>
            <a:xfrm>
              <a:off x="4137558" y="3860870"/>
              <a:ext cx="216025" cy="14487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1" name="Овал 40"/>
            <p:cNvSpPr/>
            <p:nvPr/>
          </p:nvSpPr>
          <p:spPr>
            <a:xfrm>
              <a:off x="4715403" y="4220944"/>
              <a:ext cx="216025" cy="14487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2" name="Полилиния 41"/>
            <p:cNvSpPr/>
            <p:nvPr/>
          </p:nvSpPr>
          <p:spPr>
            <a:xfrm rot="20883864">
              <a:off x="3464862" y="3515278"/>
              <a:ext cx="293793" cy="82427"/>
            </a:xfrm>
            <a:custGeom>
              <a:avLst/>
              <a:gdLst>
                <a:gd name="connsiteX0" fmla="*/ 0 w 216024"/>
                <a:gd name="connsiteY0" fmla="*/ 36004 h 72008"/>
                <a:gd name="connsiteX1" fmla="*/ 73856 w 216024"/>
                <a:gd name="connsiteY1" fmla="*/ 1848 h 72008"/>
                <a:gd name="connsiteX2" fmla="*/ 108012 w 216024"/>
                <a:gd name="connsiteY2" fmla="*/ 0 h 72008"/>
                <a:gd name="connsiteX3" fmla="*/ 142168 w 216024"/>
                <a:gd name="connsiteY3" fmla="*/ 1848 h 72008"/>
                <a:gd name="connsiteX4" fmla="*/ 216024 w 216024"/>
                <a:gd name="connsiteY4" fmla="*/ 36005 h 72008"/>
                <a:gd name="connsiteX5" fmla="*/ 142168 w 216024"/>
                <a:gd name="connsiteY5" fmla="*/ 70161 h 72008"/>
                <a:gd name="connsiteX6" fmla="*/ 108012 w 216024"/>
                <a:gd name="connsiteY6" fmla="*/ 72009 h 72008"/>
                <a:gd name="connsiteX7" fmla="*/ 73856 w 216024"/>
                <a:gd name="connsiteY7" fmla="*/ 70161 h 72008"/>
                <a:gd name="connsiteX8" fmla="*/ 0 w 216024"/>
                <a:gd name="connsiteY8" fmla="*/ 36004 h 72008"/>
                <a:gd name="connsiteX0" fmla="*/ 0 w 216024"/>
                <a:gd name="connsiteY0" fmla="*/ 41697 h 77702"/>
                <a:gd name="connsiteX1" fmla="*/ 73856 w 216024"/>
                <a:gd name="connsiteY1" fmla="*/ 7541 h 77702"/>
                <a:gd name="connsiteX2" fmla="*/ 108012 w 216024"/>
                <a:gd name="connsiteY2" fmla="*/ 5693 h 77702"/>
                <a:gd name="connsiteX3" fmla="*/ 216024 w 216024"/>
                <a:gd name="connsiteY3" fmla="*/ 41698 h 77702"/>
                <a:gd name="connsiteX4" fmla="*/ 142168 w 216024"/>
                <a:gd name="connsiteY4" fmla="*/ 75854 h 77702"/>
                <a:gd name="connsiteX5" fmla="*/ 108012 w 216024"/>
                <a:gd name="connsiteY5" fmla="*/ 77702 h 77702"/>
                <a:gd name="connsiteX6" fmla="*/ 73856 w 216024"/>
                <a:gd name="connsiteY6" fmla="*/ 75854 h 77702"/>
                <a:gd name="connsiteX7" fmla="*/ 0 w 216024"/>
                <a:gd name="connsiteY7" fmla="*/ 41697 h 77702"/>
                <a:gd name="connsiteX0" fmla="*/ 0 w 216024"/>
                <a:gd name="connsiteY0" fmla="*/ 34156 h 70161"/>
                <a:gd name="connsiteX1" fmla="*/ 73856 w 216024"/>
                <a:gd name="connsiteY1" fmla="*/ 0 h 70161"/>
                <a:gd name="connsiteX2" fmla="*/ 216024 w 216024"/>
                <a:gd name="connsiteY2" fmla="*/ 34157 h 70161"/>
                <a:gd name="connsiteX3" fmla="*/ 142168 w 216024"/>
                <a:gd name="connsiteY3" fmla="*/ 68313 h 70161"/>
                <a:gd name="connsiteX4" fmla="*/ 108012 w 216024"/>
                <a:gd name="connsiteY4" fmla="*/ 70161 h 70161"/>
                <a:gd name="connsiteX5" fmla="*/ 73856 w 216024"/>
                <a:gd name="connsiteY5" fmla="*/ 68313 h 70161"/>
                <a:gd name="connsiteX6" fmla="*/ 0 w 216024"/>
                <a:gd name="connsiteY6" fmla="*/ 34156 h 70161"/>
                <a:gd name="connsiteX0" fmla="*/ 11693 w 227717"/>
                <a:gd name="connsiteY0" fmla="*/ 36004 h 72009"/>
                <a:gd name="connsiteX1" fmla="*/ 155709 w 227717"/>
                <a:gd name="connsiteY1" fmla="*/ 0 h 72009"/>
                <a:gd name="connsiteX2" fmla="*/ 227717 w 227717"/>
                <a:gd name="connsiteY2" fmla="*/ 36005 h 72009"/>
                <a:gd name="connsiteX3" fmla="*/ 153861 w 227717"/>
                <a:gd name="connsiteY3" fmla="*/ 70161 h 72009"/>
                <a:gd name="connsiteX4" fmla="*/ 119705 w 227717"/>
                <a:gd name="connsiteY4" fmla="*/ 72009 h 72009"/>
                <a:gd name="connsiteX5" fmla="*/ 85549 w 227717"/>
                <a:gd name="connsiteY5" fmla="*/ 70161 h 72009"/>
                <a:gd name="connsiteX6" fmla="*/ 11693 w 227717"/>
                <a:gd name="connsiteY6" fmla="*/ 36004 h 72009"/>
                <a:gd name="connsiteX0" fmla="*/ 11693 w 227717"/>
                <a:gd name="connsiteY0" fmla="*/ 36004 h 72009"/>
                <a:gd name="connsiteX1" fmla="*/ 155710 w 227717"/>
                <a:gd name="connsiteY1" fmla="*/ 0 h 72009"/>
                <a:gd name="connsiteX2" fmla="*/ 227717 w 227717"/>
                <a:gd name="connsiteY2" fmla="*/ 36005 h 72009"/>
                <a:gd name="connsiteX3" fmla="*/ 153861 w 227717"/>
                <a:gd name="connsiteY3" fmla="*/ 70161 h 72009"/>
                <a:gd name="connsiteX4" fmla="*/ 119705 w 227717"/>
                <a:gd name="connsiteY4" fmla="*/ 72009 h 72009"/>
                <a:gd name="connsiteX5" fmla="*/ 85549 w 227717"/>
                <a:gd name="connsiteY5" fmla="*/ 70161 h 72009"/>
                <a:gd name="connsiteX6" fmla="*/ 11693 w 227717"/>
                <a:gd name="connsiteY6" fmla="*/ 36004 h 72009"/>
                <a:gd name="connsiteX0" fmla="*/ 11693 w 227717"/>
                <a:gd name="connsiteY0" fmla="*/ 108012 h 144017"/>
                <a:gd name="connsiteX1" fmla="*/ 155710 w 227717"/>
                <a:gd name="connsiteY1" fmla="*/ 0 h 144017"/>
                <a:gd name="connsiteX2" fmla="*/ 227717 w 227717"/>
                <a:gd name="connsiteY2" fmla="*/ 108013 h 144017"/>
                <a:gd name="connsiteX3" fmla="*/ 153861 w 227717"/>
                <a:gd name="connsiteY3" fmla="*/ 142169 h 144017"/>
                <a:gd name="connsiteX4" fmla="*/ 119705 w 227717"/>
                <a:gd name="connsiteY4" fmla="*/ 144017 h 144017"/>
                <a:gd name="connsiteX5" fmla="*/ 85549 w 227717"/>
                <a:gd name="connsiteY5" fmla="*/ 142169 h 144017"/>
                <a:gd name="connsiteX6" fmla="*/ 11693 w 227717"/>
                <a:gd name="connsiteY6" fmla="*/ 108012 h 144017"/>
                <a:gd name="connsiteX0" fmla="*/ 11693 w 227717"/>
                <a:gd name="connsiteY0" fmla="*/ 36004 h 72009"/>
                <a:gd name="connsiteX1" fmla="*/ 155710 w 227717"/>
                <a:gd name="connsiteY1" fmla="*/ 0 h 72009"/>
                <a:gd name="connsiteX2" fmla="*/ 227717 w 227717"/>
                <a:gd name="connsiteY2" fmla="*/ 36005 h 72009"/>
                <a:gd name="connsiteX3" fmla="*/ 153861 w 227717"/>
                <a:gd name="connsiteY3" fmla="*/ 70161 h 72009"/>
                <a:gd name="connsiteX4" fmla="*/ 119705 w 227717"/>
                <a:gd name="connsiteY4" fmla="*/ 72009 h 72009"/>
                <a:gd name="connsiteX5" fmla="*/ 85549 w 227717"/>
                <a:gd name="connsiteY5" fmla="*/ 70161 h 72009"/>
                <a:gd name="connsiteX6" fmla="*/ 11693 w 227717"/>
                <a:gd name="connsiteY6" fmla="*/ 36004 h 72009"/>
                <a:gd name="connsiteX0" fmla="*/ 11693 w 227717"/>
                <a:gd name="connsiteY0" fmla="*/ 36004 h 72009"/>
                <a:gd name="connsiteX1" fmla="*/ 155710 w 227717"/>
                <a:gd name="connsiteY1" fmla="*/ 0 h 72009"/>
                <a:gd name="connsiteX2" fmla="*/ 227717 w 227717"/>
                <a:gd name="connsiteY2" fmla="*/ 36005 h 72009"/>
                <a:gd name="connsiteX3" fmla="*/ 119705 w 227717"/>
                <a:gd name="connsiteY3" fmla="*/ 72009 h 72009"/>
                <a:gd name="connsiteX4" fmla="*/ 85549 w 227717"/>
                <a:gd name="connsiteY4" fmla="*/ 70161 h 72009"/>
                <a:gd name="connsiteX5" fmla="*/ 11693 w 227717"/>
                <a:gd name="connsiteY5" fmla="*/ 36004 h 72009"/>
                <a:gd name="connsiteX0" fmla="*/ 6001 w 222025"/>
                <a:gd name="connsiteY0" fmla="*/ 36004 h 72009"/>
                <a:gd name="connsiteX1" fmla="*/ 150018 w 222025"/>
                <a:gd name="connsiteY1" fmla="*/ 0 h 72009"/>
                <a:gd name="connsiteX2" fmla="*/ 222025 w 222025"/>
                <a:gd name="connsiteY2" fmla="*/ 36005 h 72009"/>
                <a:gd name="connsiteX3" fmla="*/ 114013 w 222025"/>
                <a:gd name="connsiteY3" fmla="*/ 72009 h 72009"/>
                <a:gd name="connsiteX4" fmla="*/ 6001 w 222025"/>
                <a:gd name="connsiteY4" fmla="*/ 36004 h 72009"/>
                <a:gd name="connsiteX0" fmla="*/ 6001 w 294034"/>
                <a:gd name="connsiteY0" fmla="*/ 47389 h 83394"/>
                <a:gd name="connsiteX1" fmla="*/ 150018 w 294034"/>
                <a:gd name="connsiteY1" fmla="*/ 11385 h 83394"/>
                <a:gd name="connsiteX2" fmla="*/ 294034 w 294034"/>
                <a:gd name="connsiteY2" fmla="*/ 11385 h 83394"/>
                <a:gd name="connsiteX3" fmla="*/ 114013 w 294034"/>
                <a:gd name="connsiteY3" fmla="*/ 83394 h 83394"/>
                <a:gd name="connsiteX4" fmla="*/ 6001 w 294034"/>
                <a:gd name="connsiteY4" fmla="*/ 47389 h 83394"/>
                <a:gd name="connsiteX0" fmla="*/ 6001 w 294034"/>
                <a:gd name="connsiteY0" fmla="*/ 47389 h 83394"/>
                <a:gd name="connsiteX1" fmla="*/ 150017 w 294034"/>
                <a:gd name="connsiteY1" fmla="*/ 11385 h 83394"/>
                <a:gd name="connsiteX2" fmla="*/ 294034 w 294034"/>
                <a:gd name="connsiteY2" fmla="*/ 11385 h 83394"/>
                <a:gd name="connsiteX3" fmla="*/ 114013 w 294034"/>
                <a:gd name="connsiteY3" fmla="*/ 83394 h 83394"/>
                <a:gd name="connsiteX4" fmla="*/ 6001 w 294034"/>
                <a:gd name="connsiteY4" fmla="*/ 47389 h 8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034" h="83394">
                  <a:moveTo>
                    <a:pt x="6001" y="47389"/>
                  </a:moveTo>
                  <a:cubicBezTo>
                    <a:pt x="17694" y="35696"/>
                    <a:pt x="105911" y="16285"/>
                    <a:pt x="150017" y="11385"/>
                  </a:cubicBezTo>
                  <a:cubicBezTo>
                    <a:pt x="186021" y="11385"/>
                    <a:pt x="282649" y="0"/>
                    <a:pt x="294034" y="11385"/>
                  </a:cubicBezTo>
                  <a:cubicBezTo>
                    <a:pt x="288033" y="23386"/>
                    <a:pt x="137708" y="77701"/>
                    <a:pt x="114013" y="83394"/>
                  </a:cubicBezTo>
                  <a:cubicBezTo>
                    <a:pt x="78009" y="83394"/>
                    <a:pt x="0" y="59390"/>
                    <a:pt x="6001" y="47389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3" name="Полилиния 42"/>
            <p:cNvSpPr/>
            <p:nvPr/>
          </p:nvSpPr>
          <p:spPr>
            <a:xfrm rot="1534433">
              <a:off x="4193916" y="3467858"/>
              <a:ext cx="244827" cy="102408"/>
            </a:xfrm>
            <a:custGeom>
              <a:avLst/>
              <a:gdLst>
                <a:gd name="connsiteX0" fmla="*/ 0 w 288032"/>
                <a:gd name="connsiteY0" fmla="*/ 72008 h 144016"/>
                <a:gd name="connsiteX1" fmla="*/ 79610 w 288032"/>
                <a:gd name="connsiteY1" fmla="*/ 7602 h 144016"/>
                <a:gd name="connsiteX2" fmla="*/ 144016 w 288032"/>
                <a:gd name="connsiteY2" fmla="*/ 0 h 144016"/>
                <a:gd name="connsiteX3" fmla="*/ 208422 w 288032"/>
                <a:gd name="connsiteY3" fmla="*/ 7602 h 144016"/>
                <a:gd name="connsiteX4" fmla="*/ 288032 w 288032"/>
                <a:gd name="connsiteY4" fmla="*/ 72008 h 144016"/>
                <a:gd name="connsiteX5" fmla="*/ 208422 w 288032"/>
                <a:gd name="connsiteY5" fmla="*/ 136414 h 144016"/>
                <a:gd name="connsiteX6" fmla="*/ 144016 w 288032"/>
                <a:gd name="connsiteY6" fmla="*/ 144016 h 144016"/>
                <a:gd name="connsiteX7" fmla="*/ 79610 w 288032"/>
                <a:gd name="connsiteY7" fmla="*/ 136414 h 144016"/>
                <a:gd name="connsiteX8" fmla="*/ 0 w 288032"/>
                <a:gd name="connsiteY8" fmla="*/ 72008 h 144016"/>
                <a:gd name="connsiteX0" fmla="*/ 10734 w 298766"/>
                <a:gd name="connsiteY0" fmla="*/ 72008 h 144016"/>
                <a:gd name="connsiteX1" fmla="*/ 154750 w 298766"/>
                <a:gd name="connsiteY1" fmla="*/ 0 h 144016"/>
                <a:gd name="connsiteX2" fmla="*/ 219156 w 298766"/>
                <a:gd name="connsiteY2" fmla="*/ 7602 h 144016"/>
                <a:gd name="connsiteX3" fmla="*/ 298766 w 298766"/>
                <a:gd name="connsiteY3" fmla="*/ 72008 h 144016"/>
                <a:gd name="connsiteX4" fmla="*/ 219156 w 298766"/>
                <a:gd name="connsiteY4" fmla="*/ 136414 h 144016"/>
                <a:gd name="connsiteX5" fmla="*/ 154750 w 298766"/>
                <a:gd name="connsiteY5" fmla="*/ 144016 h 144016"/>
                <a:gd name="connsiteX6" fmla="*/ 90344 w 298766"/>
                <a:gd name="connsiteY6" fmla="*/ 136414 h 144016"/>
                <a:gd name="connsiteX7" fmla="*/ 10734 w 298766"/>
                <a:gd name="connsiteY7" fmla="*/ 72008 h 144016"/>
                <a:gd name="connsiteX0" fmla="*/ 21469 w 309501"/>
                <a:gd name="connsiteY0" fmla="*/ 64406 h 136414"/>
                <a:gd name="connsiteX1" fmla="*/ 229891 w 309501"/>
                <a:gd name="connsiteY1" fmla="*/ 0 h 136414"/>
                <a:gd name="connsiteX2" fmla="*/ 309501 w 309501"/>
                <a:gd name="connsiteY2" fmla="*/ 64406 h 136414"/>
                <a:gd name="connsiteX3" fmla="*/ 229891 w 309501"/>
                <a:gd name="connsiteY3" fmla="*/ 128812 h 136414"/>
                <a:gd name="connsiteX4" fmla="*/ 165485 w 309501"/>
                <a:gd name="connsiteY4" fmla="*/ 136414 h 136414"/>
                <a:gd name="connsiteX5" fmla="*/ 101079 w 309501"/>
                <a:gd name="connsiteY5" fmla="*/ 128812 h 136414"/>
                <a:gd name="connsiteX6" fmla="*/ 21469 w 309501"/>
                <a:gd name="connsiteY6" fmla="*/ 64406 h 136414"/>
                <a:gd name="connsiteX0" fmla="*/ 21469 w 264628"/>
                <a:gd name="connsiteY0" fmla="*/ 75140 h 162282"/>
                <a:gd name="connsiteX1" fmla="*/ 229891 w 264628"/>
                <a:gd name="connsiteY1" fmla="*/ 10734 h 162282"/>
                <a:gd name="connsiteX2" fmla="*/ 229891 w 264628"/>
                <a:gd name="connsiteY2" fmla="*/ 139546 h 162282"/>
                <a:gd name="connsiteX3" fmla="*/ 165485 w 264628"/>
                <a:gd name="connsiteY3" fmla="*/ 147148 h 162282"/>
                <a:gd name="connsiteX4" fmla="*/ 101079 w 264628"/>
                <a:gd name="connsiteY4" fmla="*/ 139546 h 162282"/>
                <a:gd name="connsiteX5" fmla="*/ 21469 w 264628"/>
                <a:gd name="connsiteY5" fmla="*/ 75140 h 162282"/>
                <a:gd name="connsiteX0" fmla="*/ 21469 w 253894"/>
                <a:gd name="connsiteY0" fmla="*/ 76407 h 148415"/>
                <a:gd name="connsiteX1" fmla="*/ 229891 w 253894"/>
                <a:gd name="connsiteY1" fmla="*/ 12001 h 148415"/>
                <a:gd name="connsiteX2" fmla="*/ 165485 w 253894"/>
                <a:gd name="connsiteY2" fmla="*/ 148415 h 148415"/>
                <a:gd name="connsiteX3" fmla="*/ 101079 w 253894"/>
                <a:gd name="connsiteY3" fmla="*/ 140813 h 148415"/>
                <a:gd name="connsiteX4" fmla="*/ 21469 w 253894"/>
                <a:gd name="connsiteY4" fmla="*/ 76407 h 148415"/>
                <a:gd name="connsiteX0" fmla="*/ 21469 w 263383"/>
                <a:gd name="connsiteY0" fmla="*/ 65826 h 135231"/>
                <a:gd name="connsiteX1" fmla="*/ 229891 w 263383"/>
                <a:gd name="connsiteY1" fmla="*/ 1420 h 135231"/>
                <a:gd name="connsiteX2" fmla="*/ 222419 w 263383"/>
                <a:gd name="connsiteY2" fmla="*/ 57309 h 135231"/>
                <a:gd name="connsiteX3" fmla="*/ 101079 w 263383"/>
                <a:gd name="connsiteY3" fmla="*/ 130232 h 135231"/>
                <a:gd name="connsiteX4" fmla="*/ 21469 w 263383"/>
                <a:gd name="connsiteY4" fmla="*/ 65826 h 135231"/>
                <a:gd name="connsiteX0" fmla="*/ 21469 w 274973"/>
                <a:gd name="connsiteY0" fmla="*/ 73812 h 143217"/>
                <a:gd name="connsiteX1" fmla="*/ 229891 w 274973"/>
                <a:gd name="connsiteY1" fmla="*/ 9406 h 143217"/>
                <a:gd name="connsiteX2" fmla="*/ 253504 w 274973"/>
                <a:gd name="connsiteY2" fmla="*/ 130249 h 143217"/>
                <a:gd name="connsiteX3" fmla="*/ 101079 w 274973"/>
                <a:gd name="connsiteY3" fmla="*/ 138218 h 143217"/>
                <a:gd name="connsiteX4" fmla="*/ 21469 w 274973"/>
                <a:gd name="connsiteY4" fmla="*/ 73812 h 143217"/>
                <a:gd name="connsiteX0" fmla="*/ 21469 w 263383"/>
                <a:gd name="connsiteY0" fmla="*/ 65825 h 135230"/>
                <a:gd name="connsiteX1" fmla="*/ 229891 w 263383"/>
                <a:gd name="connsiteY1" fmla="*/ 1419 h 135230"/>
                <a:gd name="connsiteX2" fmla="*/ 222420 w 263383"/>
                <a:gd name="connsiteY2" fmla="*/ 57308 h 135230"/>
                <a:gd name="connsiteX3" fmla="*/ 101079 w 263383"/>
                <a:gd name="connsiteY3" fmla="*/ 130231 h 135230"/>
                <a:gd name="connsiteX4" fmla="*/ 21469 w 263383"/>
                <a:gd name="connsiteY4" fmla="*/ 65825 h 135230"/>
                <a:gd name="connsiteX0" fmla="*/ 21469 w 274973"/>
                <a:gd name="connsiteY0" fmla="*/ 73812 h 143217"/>
                <a:gd name="connsiteX1" fmla="*/ 229891 w 274973"/>
                <a:gd name="connsiteY1" fmla="*/ 9406 h 143217"/>
                <a:gd name="connsiteX2" fmla="*/ 253504 w 274973"/>
                <a:gd name="connsiteY2" fmla="*/ 130249 h 143217"/>
                <a:gd name="connsiteX3" fmla="*/ 101079 w 274973"/>
                <a:gd name="connsiteY3" fmla="*/ 138218 h 143217"/>
                <a:gd name="connsiteX4" fmla="*/ 21469 w 274973"/>
                <a:gd name="connsiteY4" fmla="*/ 73812 h 143217"/>
                <a:gd name="connsiteX0" fmla="*/ 22896 w 276400"/>
                <a:gd name="connsiteY0" fmla="*/ 73812 h 132462"/>
                <a:gd name="connsiteX1" fmla="*/ 231318 w 276400"/>
                <a:gd name="connsiteY1" fmla="*/ 9406 h 132462"/>
                <a:gd name="connsiteX2" fmla="*/ 254931 w 276400"/>
                <a:gd name="connsiteY2" fmla="*/ 130249 h 132462"/>
                <a:gd name="connsiteX3" fmla="*/ 93940 w 276400"/>
                <a:gd name="connsiteY3" fmla="*/ 127463 h 132462"/>
                <a:gd name="connsiteX4" fmla="*/ 22896 w 276400"/>
                <a:gd name="connsiteY4" fmla="*/ 73812 h 132462"/>
                <a:gd name="connsiteX0" fmla="*/ 22896 w 276400"/>
                <a:gd name="connsiteY0" fmla="*/ 73812 h 132462"/>
                <a:gd name="connsiteX1" fmla="*/ 231318 w 276400"/>
                <a:gd name="connsiteY1" fmla="*/ 9406 h 132462"/>
                <a:gd name="connsiteX2" fmla="*/ 254931 w 276400"/>
                <a:gd name="connsiteY2" fmla="*/ 130248 h 132462"/>
                <a:gd name="connsiteX3" fmla="*/ 93940 w 276400"/>
                <a:gd name="connsiteY3" fmla="*/ 127463 h 132462"/>
                <a:gd name="connsiteX4" fmla="*/ 22896 w 276400"/>
                <a:gd name="connsiteY4" fmla="*/ 73812 h 132462"/>
                <a:gd name="connsiteX0" fmla="*/ 22896 w 243159"/>
                <a:gd name="connsiteY0" fmla="*/ 73348 h 137733"/>
                <a:gd name="connsiteX1" fmla="*/ 231318 w 243159"/>
                <a:gd name="connsiteY1" fmla="*/ 8942 h 137733"/>
                <a:gd name="connsiteX2" fmla="*/ 93940 w 243159"/>
                <a:gd name="connsiteY2" fmla="*/ 126999 h 137733"/>
                <a:gd name="connsiteX3" fmla="*/ 22896 w 243159"/>
                <a:gd name="connsiteY3" fmla="*/ 73348 h 137733"/>
                <a:gd name="connsiteX0" fmla="*/ 12071 w 243159"/>
                <a:gd name="connsiteY0" fmla="*/ 68167 h 101468"/>
                <a:gd name="connsiteX1" fmla="*/ 220493 w 243159"/>
                <a:gd name="connsiteY1" fmla="*/ 3761 h 101468"/>
                <a:gd name="connsiteX2" fmla="*/ 148069 w 243159"/>
                <a:gd name="connsiteY2" fmla="*/ 90734 h 101468"/>
                <a:gd name="connsiteX3" fmla="*/ 12071 w 243159"/>
                <a:gd name="connsiteY3" fmla="*/ 68167 h 10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159" h="101468">
                  <a:moveTo>
                    <a:pt x="12071" y="68167"/>
                  </a:moveTo>
                  <a:cubicBezTo>
                    <a:pt x="24142" y="53672"/>
                    <a:pt x="197827" y="0"/>
                    <a:pt x="220493" y="3761"/>
                  </a:cubicBezTo>
                  <a:cubicBezTo>
                    <a:pt x="243159" y="7522"/>
                    <a:pt x="182806" y="80000"/>
                    <a:pt x="148069" y="90734"/>
                  </a:cubicBezTo>
                  <a:cubicBezTo>
                    <a:pt x="113332" y="101468"/>
                    <a:pt x="0" y="82662"/>
                    <a:pt x="12071" y="68167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4" name="Овал 43"/>
            <p:cNvSpPr/>
            <p:nvPr/>
          </p:nvSpPr>
          <p:spPr>
            <a:xfrm>
              <a:off x="3995050" y="4292183"/>
              <a:ext cx="216023" cy="14487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5" name="Полилиния 44"/>
            <p:cNvSpPr/>
            <p:nvPr/>
          </p:nvSpPr>
          <p:spPr>
            <a:xfrm flipH="1">
              <a:off x="2194680" y="3787706"/>
              <a:ext cx="486774" cy="432115"/>
            </a:xfrm>
            <a:custGeom>
              <a:avLst/>
              <a:gdLst>
                <a:gd name="connsiteX0" fmla="*/ 0 w 2232248"/>
                <a:gd name="connsiteY0" fmla="*/ 576064 h 1152128"/>
                <a:gd name="connsiteX1" fmla="*/ 604223 w 2232248"/>
                <a:gd name="connsiteY1" fmla="*/ 64163 h 1152128"/>
                <a:gd name="connsiteX2" fmla="*/ 1116125 w 2232248"/>
                <a:gd name="connsiteY2" fmla="*/ 2 h 1152128"/>
                <a:gd name="connsiteX3" fmla="*/ 1628028 w 2232248"/>
                <a:gd name="connsiteY3" fmla="*/ 64164 h 1152128"/>
                <a:gd name="connsiteX4" fmla="*/ 2232248 w 2232248"/>
                <a:gd name="connsiteY4" fmla="*/ 576068 h 1152128"/>
                <a:gd name="connsiteX5" fmla="*/ 1628026 w 2232248"/>
                <a:gd name="connsiteY5" fmla="*/ 1087970 h 1152128"/>
                <a:gd name="connsiteX6" fmla="*/ 1116124 w 2232248"/>
                <a:gd name="connsiteY6" fmla="*/ 1152132 h 1152128"/>
                <a:gd name="connsiteX7" fmla="*/ 604221 w 2232248"/>
                <a:gd name="connsiteY7" fmla="*/ 1087970 h 1152128"/>
                <a:gd name="connsiteX8" fmla="*/ 0 w 2232248"/>
                <a:gd name="connsiteY8" fmla="*/ 576067 h 1152128"/>
                <a:gd name="connsiteX9" fmla="*/ 0 w 2232248"/>
                <a:gd name="connsiteY9" fmla="*/ 576064 h 1152128"/>
                <a:gd name="connsiteX0" fmla="*/ 72009 w 2232251"/>
                <a:gd name="connsiteY0" fmla="*/ 432046 h 1152130"/>
                <a:gd name="connsiteX1" fmla="*/ 604224 w 2232251"/>
                <a:gd name="connsiteY1" fmla="*/ 64161 h 1152130"/>
                <a:gd name="connsiteX2" fmla="*/ 1116126 w 2232251"/>
                <a:gd name="connsiteY2" fmla="*/ 0 h 1152130"/>
                <a:gd name="connsiteX3" fmla="*/ 1628029 w 2232251"/>
                <a:gd name="connsiteY3" fmla="*/ 64162 h 1152130"/>
                <a:gd name="connsiteX4" fmla="*/ 2232249 w 2232251"/>
                <a:gd name="connsiteY4" fmla="*/ 576066 h 1152130"/>
                <a:gd name="connsiteX5" fmla="*/ 1628027 w 2232251"/>
                <a:gd name="connsiteY5" fmla="*/ 1087968 h 1152130"/>
                <a:gd name="connsiteX6" fmla="*/ 1116125 w 2232251"/>
                <a:gd name="connsiteY6" fmla="*/ 1152130 h 1152130"/>
                <a:gd name="connsiteX7" fmla="*/ 604222 w 2232251"/>
                <a:gd name="connsiteY7" fmla="*/ 1087968 h 1152130"/>
                <a:gd name="connsiteX8" fmla="*/ 1 w 2232251"/>
                <a:gd name="connsiteY8" fmla="*/ 576065 h 1152130"/>
                <a:gd name="connsiteX9" fmla="*/ 72009 w 2232251"/>
                <a:gd name="connsiteY9" fmla="*/ 432046 h 1152130"/>
                <a:gd name="connsiteX0" fmla="*/ 0 w 2160242"/>
                <a:gd name="connsiteY0" fmla="*/ 432046 h 1152130"/>
                <a:gd name="connsiteX1" fmla="*/ 532215 w 2160242"/>
                <a:gd name="connsiteY1" fmla="*/ 64161 h 1152130"/>
                <a:gd name="connsiteX2" fmla="*/ 1044117 w 2160242"/>
                <a:gd name="connsiteY2" fmla="*/ 0 h 1152130"/>
                <a:gd name="connsiteX3" fmla="*/ 1556020 w 2160242"/>
                <a:gd name="connsiteY3" fmla="*/ 64162 h 1152130"/>
                <a:gd name="connsiteX4" fmla="*/ 2160240 w 2160242"/>
                <a:gd name="connsiteY4" fmla="*/ 576066 h 1152130"/>
                <a:gd name="connsiteX5" fmla="*/ 1556018 w 2160242"/>
                <a:gd name="connsiteY5" fmla="*/ 1087968 h 1152130"/>
                <a:gd name="connsiteX6" fmla="*/ 1044116 w 2160242"/>
                <a:gd name="connsiteY6" fmla="*/ 1152130 h 1152130"/>
                <a:gd name="connsiteX7" fmla="*/ 532213 w 2160242"/>
                <a:gd name="connsiteY7" fmla="*/ 1087968 h 1152130"/>
                <a:gd name="connsiteX8" fmla="*/ 1 w 2160242"/>
                <a:gd name="connsiteY8" fmla="*/ 648070 h 1152130"/>
                <a:gd name="connsiteX9" fmla="*/ 0 w 2160242"/>
                <a:gd name="connsiteY9" fmla="*/ 432046 h 1152130"/>
                <a:gd name="connsiteX0" fmla="*/ 0 w 2160242"/>
                <a:gd name="connsiteY0" fmla="*/ 432046 h 1152130"/>
                <a:gd name="connsiteX1" fmla="*/ 532215 w 2160242"/>
                <a:gd name="connsiteY1" fmla="*/ 64161 h 1152130"/>
                <a:gd name="connsiteX2" fmla="*/ 1044117 w 2160242"/>
                <a:gd name="connsiteY2" fmla="*/ 0 h 1152130"/>
                <a:gd name="connsiteX3" fmla="*/ 1556020 w 2160242"/>
                <a:gd name="connsiteY3" fmla="*/ 64162 h 1152130"/>
                <a:gd name="connsiteX4" fmla="*/ 2160240 w 2160242"/>
                <a:gd name="connsiteY4" fmla="*/ 576066 h 1152130"/>
                <a:gd name="connsiteX5" fmla="*/ 1556018 w 2160242"/>
                <a:gd name="connsiteY5" fmla="*/ 1087968 h 1152130"/>
                <a:gd name="connsiteX6" fmla="*/ 1044116 w 2160242"/>
                <a:gd name="connsiteY6" fmla="*/ 1152130 h 1152130"/>
                <a:gd name="connsiteX7" fmla="*/ 532213 w 2160242"/>
                <a:gd name="connsiteY7" fmla="*/ 1087968 h 1152130"/>
                <a:gd name="connsiteX8" fmla="*/ 72008 w 2160242"/>
                <a:gd name="connsiteY8" fmla="*/ 648070 h 1152130"/>
                <a:gd name="connsiteX9" fmla="*/ 0 w 2160242"/>
                <a:gd name="connsiteY9" fmla="*/ 432046 h 1152130"/>
                <a:gd name="connsiteX0" fmla="*/ 0 w 2376266"/>
                <a:gd name="connsiteY0" fmla="*/ 432046 h 1152130"/>
                <a:gd name="connsiteX1" fmla="*/ 532215 w 2376266"/>
                <a:gd name="connsiteY1" fmla="*/ 64161 h 1152130"/>
                <a:gd name="connsiteX2" fmla="*/ 1044117 w 2376266"/>
                <a:gd name="connsiteY2" fmla="*/ 0 h 1152130"/>
                <a:gd name="connsiteX3" fmla="*/ 1556020 w 2376266"/>
                <a:gd name="connsiteY3" fmla="*/ 64162 h 1152130"/>
                <a:gd name="connsiteX4" fmla="*/ 2376264 w 2376266"/>
                <a:gd name="connsiteY4" fmla="*/ 720078 h 1152130"/>
                <a:gd name="connsiteX5" fmla="*/ 1556018 w 2376266"/>
                <a:gd name="connsiteY5" fmla="*/ 1087968 h 1152130"/>
                <a:gd name="connsiteX6" fmla="*/ 1044116 w 2376266"/>
                <a:gd name="connsiteY6" fmla="*/ 1152130 h 1152130"/>
                <a:gd name="connsiteX7" fmla="*/ 532213 w 2376266"/>
                <a:gd name="connsiteY7" fmla="*/ 1087968 h 1152130"/>
                <a:gd name="connsiteX8" fmla="*/ 72008 w 2376266"/>
                <a:gd name="connsiteY8" fmla="*/ 648070 h 1152130"/>
                <a:gd name="connsiteX9" fmla="*/ 0 w 2376266"/>
                <a:gd name="connsiteY9" fmla="*/ 432046 h 1152130"/>
                <a:gd name="connsiteX0" fmla="*/ 0 w 2376266"/>
                <a:gd name="connsiteY0" fmla="*/ 432046 h 1152130"/>
                <a:gd name="connsiteX1" fmla="*/ 532215 w 2376266"/>
                <a:gd name="connsiteY1" fmla="*/ 64161 h 1152130"/>
                <a:gd name="connsiteX2" fmla="*/ 1044117 w 2376266"/>
                <a:gd name="connsiteY2" fmla="*/ 0 h 1152130"/>
                <a:gd name="connsiteX3" fmla="*/ 1556020 w 2376266"/>
                <a:gd name="connsiteY3" fmla="*/ 64162 h 1152130"/>
                <a:gd name="connsiteX4" fmla="*/ 2376264 w 2376266"/>
                <a:gd name="connsiteY4" fmla="*/ 720078 h 1152130"/>
                <a:gd name="connsiteX5" fmla="*/ 1556018 w 2376266"/>
                <a:gd name="connsiteY5" fmla="*/ 1087968 h 1152130"/>
                <a:gd name="connsiteX6" fmla="*/ 1044116 w 2376266"/>
                <a:gd name="connsiteY6" fmla="*/ 1152130 h 1152130"/>
                <a:gd name="connsiteX7" fmla="*/ 532213 w 2376266"/>
                <a:gd name="connsiteY7" fmla="*/ 1087968 h 1152130"/>
                <a:gd name="connsiteX8" fmla="*/ 72008 w 2376266"/>
                <a:gd name="connsiteY8" fmla="*/ 648070 h 1152130"/>
                <a:gd name="connsiteX9" fmla="*/ 0 w 2376266"/>
                <a:gd name="connsiteY9" fmla="*/ 432046 h 1152130"/>
                <a:gd name="connsiteX0" fmla="*/ 0 w 2376266"/>
                <a:gd name="connsiteY0" fmla="*/ 477203 h 1197287"/>
                <a:gd name="connsiteX1" fmla="*/ 532215 w 2376266"/>
                <a:gd name="connsiteY1" fmla="*/ 109318 h 1197287"/>
                <a:gd name="connsiteX2" fmla="*/ 1556020 w 2376266"/>
                <a:gd name="connsiteY2" fmla="*/ 109319 h 1197287"/>
                <a:gd name="connsiteX3" fmla="*/ 2376264 w 2376266"/>
                <a:gd name="connsiteY3" fmla="*/ 765235 h 1197287"/>
                <a:gd name="connsiteX4" fmla="*/ 1556018 w 2376266"/>
                <a:gd name="connsiteY4" fmla="*/ 1133125 h 1197287"/>
                <a:gd name="connsiteX5" fmla="*/ 1044116 w 2376266"/>
                <a:gd name="connsiteY5" fmla="*/ 1197287 h 1197287"/>
                <a:gd name="connsiteX6" fmla="*/ 532213 w 2376266"/>
                <a:gd name="connsiteY6" fmla="*/ 1133125 h 1197287"/>
                <a:gd name="connsiteX7" fmla="*/ 72008 w 2376266"/>
                <a:gd name="connsiteY7" fmla="*/ 693227 h 1197287"/>
                <a:gd name="connsiteX8" fmla="*/ 0 w 2376266"/>
                <a:gd name="connsiteY8" fmla="*/ 477203 h 1197287"/>
                <a:gd name="connsiteX0" fmla="*/ 0 w 2376266"/>
                <a:gd name="connsiteY0" fmla="*/ 541366 h 1261450"/>
                <a:gd name="connsiteX1" fmla="*/ 532215 w 2376266"/>
                <a:gd name="connsiteY1" fmla="*/ 173481 h 1261450"/>
                <a:gd name="connsiteX2" fmla="*/ 1584176 w 2376266"/>
                <a:gd name="connsiteY2" fmla="*/ 109319 h 1261450"/>
                <a:gd name="connsiteX3" fmla="*/ 2376264 w 2376266"/>
                <a:gd name="connsiteY3" fmla="*/ 829398 h 1261450"/>
                <a:gd name="connsiteX4" fmla="*/ 1556018 w 2376266"/>
                <a:gd name="connsiteY4" fmla="*/ 1197288 h 1261450"/>
                <a:gd name="connsiteX5" fmla="*/ 1044116 w 2376266"/>
                <a:gd name="connsiteY5" fmla="*/ 1261450 h 1261450"/>
                <a:gd name="connsiteX6" fmla="*/ 532213 w 2376266"/>
                <a:gd name="connsiteY6" fmla="*/ 1197288 h 1261450"/>
                <a:gd name="connsiteX7" fmla="*/ 72008 w 2376266"/>
                <a:gd name="connsiteY7" fmla="*/ 757390 h 1261450"/>
                <a:gd name="connsiteX8" fmla="*/ 0 w 2376266"/>
                <a:gd name="connsiteY8" fmla="*/ 541366 h 1261450"/>
                <a:gd name="connsiteX0" fmla="*/ 0 w 2376266"/>
                <a:gd name="connsiteY0" fmla="*/ 541366 h 1261450"/>
                <a:gd name="connsiteX1" fmla="*/ 504056 w 2376266"/>
                <a:gd name="connsiteY1" fmla="*/ 109319 h 1261450"/>
                <a:gd name="connsiteX2" fmla="*/ 1584176 w 2376266"/>
                <a:gd name="connsiteY2" fmla="*/ 109319 h 1261450"/>
                <a:gd name="connsiteX3" fmla="*/ 2376264 w 2376266"/>
                <a:gd name="connsiteY3" fmla="*/ 829398 h 1261450"/>
                <a:gd name="connsiteX4" fmla="*/ 1556018 w 2376266"/>
                <a:gd name="connsiteY4" fmla="*/ 1197288 h 1261450"/>
                <a:gd name="connsiteX5" fmla="*/ 1044116 w 2376266"/>
                <a:gd name="connsiteY5" fmla="*/ 1261450 h 1261450"/>
                <a:gd name="connsiteX6" fmla="*/ 532213 w 2376266"/>
                <a:gd name="connsiteY6" fmla="*/ 1197288 h 1261450"/>
                <a:gd name="connsiteX7" fmla="*/ 72008 w 2376266"/>
                <a:gd name="connsiteY7" fmla="*/ 757390 h 1261450"/>
                <a:gd name="connsiteX8" fmla="*/ 0 w 2376266"/>
                <a:gd name="connsiteY8" fmla="*/ 541366 h 1261450"/>
                <a:gd name="connsiteX0" fmla="*/ 0 w 2376266"/>
                <a:gd name="connsiteY0" fmla="*/ 586151 h 1306235"/>
                <a:gd name="connsiteX1" fmla="*/ 504056 w 2376266"/>
                <a:gd name="connsiteY1" fmla="*/ 154104 h 1306235"/>
                <a:gd name="connsiteX2" fmla="*/ 1584176 w 2376266"/>
                <a:gd name="connsiteY2" fmla="*/ 154104 h 1306235"/>
                <a:gd name="connsiteX3" fmla="*/ 2376264 w 2376266"/>
                <a:gd name="connsiteY3" fmla="*/ 874183 h 1306235"/>
                <a:gd name="connsiteX4" fmla="*/ 1556018 w 2376266"/>
                <a:gd name="connsiteY4" fmla="*/ 1242073 h 1306235"/>
                <a:gd name="connsiteX5" fmla="*/ 1044116 w 2376266"/>
                <a:gd name="connsiteY5" fmla="*/ 1306235 h 1306235"/>
                <a:gd name="connsiteX6" fmla="*/ 532213 w 2376266"/>
                <a:gd name="connsiteY6" fmla="*/ 1242073 h 1306235"/>
                <a:gd name="connsiteX7" fmla="*/ 72008 w 2376266"/>
                <a:gd name="connsiteY7" fmla="*/ 802175 h 1306235"/>
                <a:gd name="connsiteX8" fmla="*/ 0 w 2376266"/>
                <a:gd name="connsiteY8" fmla="*/ 586151 h 1306235"/>
                <a:gd name="connsiteX0" fmla="*/ 0 w 2376266"/>
                <a:gd name="connsiteY0" fmla="*/ 586151 h 1306235"/>
                <a:gd name="connsiteX1" fmla="*/ 504056 w 2376266"/>
                <a:gd name="connsiteY1" fmla="*/ 154104 h 1306235"/>
                <a:gd name="connsiteX2" fmla="*/ 1584176 w 2376266"/>
                <a:gd name="connsiteY2" fmla="*/ 154104 h 1306235"/>
                <a:gd name="connsiteX3" fmla="*/ 2376264 w 2376266"/>
                <a:gd name="connsiteY3" fmla="*/ 874183 h 1306235"/>
                <a:gd name="connsiteX4" fmla="*/ 1556018 w 2376266"/>
                <a:gd name="connsiteY4" fmla="*/ 1242073 h 1306235"/>
                <a:gd name="connsiteX5" fmla="*/ 1044116 w 2376266"/>
                <a:gd name="connsiteY5" fmla="*/ 1306235 h 1306235"/>
                <a:gd name="connsiteX6" fmla="*/ 532213 w 2376266"/>
                <a:gd name="connsiteY6" fmla="*/ 1242073 h 1306235"/>
                <a:gd name="connsiteX7" fmla="*/ 72008 w 2376266"/>
                <a:gd name="connsiteY7" fmla="*/ 802175 h 1306235"/>
                <a:gd name="connsiteX8" fmla="*/ 0 w 2376266"/>
                <a:gd name="connsiteY8" fmla="*/ 586151 h 1306235"/>
                <a:gd name="connsiteX0" fmla="*/ 0 w 2376266"/>
                <a:gd name="connsiteY0" fmla="*/ 586151 h 1306235"/>
                <a:gd name="connsiteX1" fmla="*/ 504056 w 2376266"/>
                <a:gd name="connsiteY1" fmla="*/ 154104 h 1306235"/>
                <a:gd name="connsiteX2" fmla="*/ 1584176 w 2376266"/>
                <a:gd name="connsiteY2" fmla="*/ 154104 h 1306235"/>
                <a:gd name="connsiteX3" fmla="*/ 2376264 w 2376266"/>
                <a:gd name="connsiteY3" fmla="*/ 874183 h 1306235"/>
                <a:gd name="connsiteX4" fmla="*/ 1556018 w 2376266"/>
                <a:gd name="connsiteY4" fmla="*/ 1242073 h 1306235"/>
                <a:gd name="connsiteX5" fmla="*/ 1044116 w 2376266"/>
                <a:gd name="connsiteY5" fmla="*/ 1306235 h 1306235"/>
                <a:gd name="connsiteX6" fmla="*/ 532213 w 2376266"/>
                <a:gd name="connsiteY6" fmla="*/ 1242073 h 1306235"/>
                <a:gd name="connsiteX7" fmla="*/ 72008 w 2376266"/>
                <a:gd name="connsiteY7" fmla="*/ 802175 h 1306235"/>
                <a:gd name="connsiteX8" fmla="*/ 0 w 2376266"/>
                <a:gd name="connsiteY8" fmla="*/ 586151 h 1306235"/>
                <a:gd name="connsiteX0" fmla="*/ 0 w 2376266"/>
                <a:gd name="connsiteY0" fmla="*/ 586151 h 1315389"/>
                <a:gd name="connsiteX1" fmla="*/ 504056 w 2376266"/>
                <a:gd name="connsiteY1" fmla="*/ 154104 h 1315389"/>
                <a:gd name="connsiteX2" fmla="*/ 1584176 w 2376266"/>
                <a:gd name="connsiteY2" fmla="*/ 154104 h 1315389"/>
                <a:gd name="connsiteX3" fmla="*/ 2376264 w 2376266"/>
                <a:gd name="connsiteY3" fmla="*/ 874183 h 1315389"/>
                <a:gd name="connsiteX4" fmla="*/ 1556018 w 2376266"/>
                <a:gd name="connsiteY4" fmla="*/ 1242073 h 1315389"/>
                <a:gd name="connsiteX5" fmla="*/ 532213 w 2376266"/>
                <a:gd name="connsiteY5" fmla="*/ 1242073 h 1315389"/>
                <a:gd name="connsiteX6" fmla="*/ 72008 w 2376266"/>
                <a:gd name="connsiteY6" fmla="*/ 802175 h 1315389"/>
                <a:gd name="connsiteX7" fmla="*/ 0 w 2376266"/>
                <a:gd name="connsiteY7" fmla="*/ 586151 h 1315389"/>
                <a:gd name="connsiteX0" fmla="*/ 0 w 2376266"/>
                <a:gd name="connsiteY0" fmla="*/ 586151 h 1315389"/>
                <a:gd name="connsiteX1" fmla="*/ 504056 w 2376266"/>
                <a:gd name="connsiteY1" fmla="*/ 154104 h 1315389"/>
                <a:gd name="connsiteX2" fmla="*/ 1584176 w 2376266"/>
                <a:gd name="connsiteY2" fmla="*/ 154104 h 1315389"/>
                <a:gd name="connsiteX3" fmla="*/ 2376264 w 2376266"/>
                <a:gd name="connsiteY3" fmla="*/ 874183 h 1315389"/>
                <a:gd name="connsiteX4" fmla="*/ 1556018 w 2376266"/>
                <a:gd name="connsiteY4" fmla="*/ 1242073 h 1315389"/>
                <a:gd name="connsiteX5" fmla="*/ 532213 w 2376266"/>
                <a:gd name="connsiteY5" fmla="*/ 1242073 h 1315389"/>
                <a:gd name="connsiteX6" fmla="*/ 0 w 2376266"/>
                <a:gd name="connsiteY6" fmla="*/ 586151 h 1315389"/>
                <a:gd name="connsiteX0" fmla="*/ 203483 w 2047536"/>
                <a:gd name="connsiteY0" fmla="*/ 1242073 h 1315389"/>
                <a:gd name="connsiteX1" fmla="*/ 175326 w 2047536"/>
                <a:gd name="connsiteY1" fmla="*/ 154104 h 1315389"/>
                <a:gd name="connsiteX2" fmla="*/ 1255446 w 2047536"/>
                <a:gd name="connsiteY2" fmla="*/ 154104 h 1315389"/>
                <a:gd name="connsiteX3" fmla="*/ 2047534 w 2047536"/>
                <a:gd name="connsiteY3" fmla="*/ 874183 h 1315389"/>
                <a:gd name="connsiteX4" fmla="*/ 1227288 w 2047536"/>
                <a:gd name="connsiteY4" fmla="*/ 1242073 h 1315389"/>
                <a:gd name="connsiteX5" fmla="*/ 203483 w 2047536"/>
                <a:gd name="connsiteY5" fmla="*/ 1242073 h 1315389"/>
                <a:gd name="connsiteX0" fmla="*/ 175326 w 2551595"/>
                <a:gd name="connsiteY0" fmla="*/ 1306235 h 1379551"/>
                <a:gd name="connsiteX1" fmla="*/ 679385 w 2551595"/>
                <a:gd name="connsiteY1" fmla="*/ 154104 h 1379551"/>
                <a:gd name="connsiteX2" fmla="*/ 1759505 w 2551595"/>
                <a:gd name="connsiteY2" fmla="*/ 154104 h 1379551"/>
                <a:gd name="connsiteX3" fmla="*/ 2551593 w 2551595"/>
                <a:gd name="connsiteY3" fmla="*/ 874183 h 1379551"/>
                <a:gd name="connsiteX4" fmla="*/ 1731347 w 2551595"/>
                <a:gd name="connsiteY4" fmla="*/ 1242073 h 1379551"/>
                <a:gd name="connsiteX5" fmla="*/ 175326 w 2551595"/>
                <a:gd name="connsiteY5" fmla="*/ 1306235 h 1379551"/>
                <a:gd name="connsiteX0" fmla="*/ 175326 w 2130600"/>
                <a:gd name="connsiteY0" fmla="*/ 1306235 h 1379551"/>
                <a:gd name="connsiteX1" fmla="*/ 679385 w 2130600"/>
                <a:gd name="connsiteY1" fmla="*/ 154104 h 1379551"/>
                <a:gd name="connsiteX2" fmla="*/ 1759505 w 2130600"/>
                <a:gd name="connsiteY2" fmla="*/ 154104 h 1379551"/>
                <a:gd name="connsiteX3" fmla="*/ 2076342 w 2130600"/>
                <a:gd name="connsiteY3" fmla="*/ 653118 h 1379551"/>
                <a:gd name="connsiteX4" fmla="*/ 1731347 w 2130600"/>
                <a:gd name="connsiteY4" fmla="*/ 1242073 h 1379551"/>
                <a:gd name="connsiteX5" fmla="*/ 175326 w 2130600"/>
                <a:gd name="connsiteY5" fmla="*/ 1306235 h 1379551"/>
                <a:gd name="connsiteX0" fmla="*/ 175326 w 1995376"/>
                <a:gd name="connsiteY0" fmla="*/ 1306235 h 1379551"/>
                <a:gd name="connsiteX1" fmla="*/ 679385 w 1995376"/>
                <a:gd name="connsiteY1" fmla="*/ 154104 h 1379551"/>
                <a:gd name="connsiteX2" fmla="*/ 1759505 w 1995376"/>
                <a:gd name="connsiteY2" fmla="*/ 154104 h 1379551"/>
                <a:gd name="connsiteX3" fmla="*/ 1731347 w 1995376"/>
                <a:gd name="connsiteY3" fmla="*/ 1242073 h 1379551"/>
                <a:gd name="connsiteX4" fmla="*/ 175326 w 1995376"/>
                <a:gd name="connsiteY4" fmla="*/ 1306235 h 1379551"/>
                <a:gd name="connsiteX0" fmla="*/ 175326 w 2102745"/>
                <a:gd name="connsiteY0" fmla="*/ 1306235 h 1379551"/>
                <a:gd name="connsiteX1" fmla="*/ 679385 w 2102745"/>
                <a:gd name="connsiteY1" fmla="*/ 154104 h 1379551"/>
                <a:gd name="connsiteX2" fmla="*/ 1759505 w 2102745"/>
                <a:gd name="connsiteY2" fmla="*/ 154104 h 1379551"/>
                <a:gd name="connsiteX3" fmla="*/ 1838715 w 2102745"/>
                <a:gd name="connsiteY3" fmla="*/ 1142956 h 1379551"/>
                <a:gd name="connsiteX4" fmla="*/ 175326 w 2102745"/>
                <a:gd name="connsiteY4" fmla="*/ 1306235 h 1379551"/>
                <a:gd name="connsiteX0" fmla="*/ 175326 w 2251668"/>
                <a:gd name="connsiteY0" fmla="*/ 1306235 h 1379551"/>
                <a:gd name="connsiteX1" fmla="*/ 679385 w 2251668"/>
                <a:gd name="connsiteY1" fmla="*/ 154104 h 1379551"/>
                <a:gd name="connsiteX2" fmla="*/ 2076342 w 2251668"/>
                <a:gd name="connsiteY2" fmla="*/ 326559 h 1379551"/>
                <a:gd name="connsiteX3" fmla="*/ 1838715 w 2251668"/>
                <a:gd name="connsiteY3" fmla="*/ 1142956 h 1379551"/>
                <a:gd name="connsiteX4" fmla="*/ 175326 w 2251668"/>
                <a:gd name="connsiteY4" fmla="*/ 1306235 h 1379551"/>
                <a:gd name="connsiteX0" fmla="*/ 175326 w 2102745"/>
                <a:gd name="connsiteY0" fmla="*/ 1306235 h 1379551"/>
                <a:gd name="connsiteX1" fmla="*/ 679385 w 2102745"/>
                <a:gd name="connsiteY1" fmla="*/ 154104 h 1379551"/>
                <a:gd name="connsiteX2" fmla="*/ 1601089 w 2102745"/>
                <a:gd name="connsiteY2" fmla="*/ 326559 h 1379551"/>
                <a:gd name="connsiteX3" fmla="*/ 1838715 w 2102745"/>
                <a:gd name="connsiteY3" fmla="*/ 1142956 h 1379551"/>
                <a:gd name="connsiteX4" fmla="*/ 175326 w 2102745"/>
                <a:gd name="connsiteY4" fmla="*/ 1306235 h 1379551"/>
                <a:gd name="connsiteX0" fmla="*/ 175326 w 2102745"/>
                <a:gd name="connsiteY0" fmla="*/ 1306235 h 1379551"/>
                <a:gd name="connsiteX1" fmla="*/ 679385 w 2102745"/>
                <a:gd name="connsiteY1" fmla="*/ 154104 h 1379551"/>
                <a:gd name="connsiteX2" fmla="*/ 1838715 w 2102745"/>
                <a:gd name="connsiteY2" fmla="*/ 326559 h 1379551"/>
                <a:gd name="connsiteX3" fmla="*/ 1838715 w 2102745"/>
                <a:gd name="connsiteY3" fmla="*/ 1142956 h 1379551"/>
                <a:gd name="connsiteX4" fmla="*/ 175326 w 2102745"/>
                <a:gd name="connsiteY4" fmla="*/ 1306235 h 1379551"/>
                <a:gd name="connsiteX0" fmla="*/ 175326 w 2102745"/>
                <a:gd name="connsiteY0" fmla="*/ 1306235 h 1379551"/>
                <a:gd name="connsiteX1" fmla="*/ 679385 w 2102745"/>
                <a:gd name="connsiteY1" fmla="*/ 154104 h 1379551"/>
                <a:gd name="connsiteX2" fmla="*/ 1838715 w 2102745"/>
                <a:gd name="connsiteY2" fmla="*/ 326559 h 1379551"/>
                <a:gd name="connsiteX3" fmla="*/ 1838715 w 2102745"/>
                <a:gd name="connsiteY3" fmla="*/ 979677 h 1379551"/>
                <a:gd name="connsiteX4" fmla="*/ 175326 w 2102745"/>
                <a:gd name="connsiteY4" fmla="*/ 1306235 h 1379551"/>
                <a:gd name="connsiteX0" fmla="*/ 175326 w 2102745"/>
                <a:gd name="connsiteY0" fmla="*/ 1306235 h 1379551"/>
                <a:gd name="connsiteX1" fmla="*/ 679385 w 2102745"/>
                <a:gd name="connsiteY1" fmla="*/ 154104 h 1379551"/>
                <a:gd name="connsiteX2" fmla="*/ 1838715 w 2102745"/>
                <a:gd name="connsiteY2" fmla="*/ 326559 h 1379551"/>
                <a:gd name="connsiteX3" fmla="*/ 1838715 w 2102745"/>
                <a:gd name="connsiteY3" fmla="*/ 979677 h 1379551"/>
                <a:gd name="connsiteX4" fmla="*/ 175326 w 2102745"/>
                <a:gd name="connsiteY4" fmla="*/ 1306235 h 1379551"/>
                <a:gd name="connsiteX0" fmla="*/ 175326 w 2102745"/>
                <a:gd name="connsiteY0" fmla="*/ 1306235 h 1379551"/>
                <a:gd name="connsiteX1" fmla="*/ 679385 w 2102745"/>
                <a:gd name="connsiteY1" fmla="*/ 154104 h 1379551"/>
                <a:gd name="connsiteX2" fmla="*/ 1838715 w 2102745"/>
                <a:gd name="connsiteY2" fmla="*/ 326559 h 1379551"/>
                <a:gd name="connsiteX3" fmla="*/ 1838715 w 2102745"/>
                <a:gd name="connsiteY3" fmla="*/ 979677 h 1379551"/>
                <a:gd name="connsiteX4" fmla="*/ 175326 w 2102745"/>
                <a:gd name="connsiteY4" fmla="*/ 1306235 h 1379551"/>
                <a:gd name="connsiteX0" fmla="*/ 175326 w 2173619"/>
                <a:gd name="connsiteY0" fmla="*/ 1306235 h 1379551"/>
                <a:gd name="connsiteX1" fmla="*/ 679385 w 2173619"/>
                <a:gd name="connsiteY1" fmla="*/ 154104 h 1379551"/>
                <a:gd name="connsiteX2" fmla="*/ 1838715 w 2173619"/>
                <a:gd name="connsiteY2" fmla="*/ 326559 h 1379551"/>
                <a:gd name="connsiteX3" fmla="*/ 1838715 w 2173619"/>
                <a:gd name="connsiteY3" fmla="*/ 979677 h 1379551"/>
                <a:gd name="connsiteX4" fmla="*/ 175326 w 2173619"/>
                <a:gd name="connsiteY4" fmla="*/ 1306235 h 1379551"/>
                <a:gd name="connsiteX0" fmla="*/ 679385 w 2173619"/>
                <a:gd name="connsiteY0" fmla="*/ 154104 h 1379551"/>
                <a:gd name="connsiteX1" fmla="*/ 1838715 w 2173619"/>
                <a:gd name="connsiteY1" fmla="*/ 326559 h 1379551"/>
                <a:gd name="connsiteX2" fmla="*/ 1838715 w 2173619"/>
                <a:gd name="connsiteY2" fmla="*/ 979677 h 1379551"/>
                <a:gd name="connsiteX3" fmla="*/ 175326 w 2173619"/>
                <a:gd name="connsiteY3" fmla="*/ 1306235 h 1379551"/>
                <a:gd name="connsiteX4" fmla="*/ 981137 w 2173619"/>
                <a:gd name="connsiteY4" fmla="*/ 361446 h 1379551"/>
                <a:gd name="connsiteX0" fmla="*/ 679385 w 1922726"/>
                <a:gd name="connsiteY0" fmla="*/ -1 h 1225446"/>
                <a:gd name="connsiteX1" fmla="*/ 1838715 w 1922726"/>
                <a:gd name="connsiteY1" fmla="*/ 825572 h 1225446"/>
                <a:gd name="connsiteX2" fmla="*/ 175326 w 1922726"/>
                <a:gd name="connsiteY2" fmla="*/ 1152130 h 1225446"/>
                <a:gd name="connsiteX3" fmla="*/ 981137 w 1922726"/>
                <a:gd name="connsiteY3" fmla="*/ 207341 h 1225446"/>
                <a:gd name="connsiteX0" fmla="*/ 1935992 w 2177519"/>
                <a:gd name="connsiteY0" fmla="*/ 0 h 1216272"/>
                <a:gd name="connsiteX1" fmla="*/ 1838715 w 2177519"/>
                <a:gd name="connsiteY1" fmla="*/ 816398 h 1216272"/>
                <a:gd name="connsiteX2" fmla="*/ 175326 w 2177519"/>
                <a:gd name="connsiteY2" fmla="*/ 1142956 h 1216272"/>
                <a:gd name="connsiteX3" fmla="*/ 981137 w 2177519"/>
                <a:gd name="connsiteY3" fmla="*/ 198167 h 1216272"/>
                <a:gd name="connsiteX0" fmla="*/ 954855 w 1196382"/>
                <a:gd name="connsiteY0" fmla="*/ 0 h 849426"/>
                <a:gd name="connsiteX1" fmla="*/ 857578 w 1196382"/>
                <a:gd name="connsiteY1" fmla="*/ 816398 h 849426"/>
                <a:gd name="connsiteX2" fmla="*/ 0 w 1196382"/>
                <a:gd name="connsiteY2" fmla="*/ 198167 h 849426"/>
                <a:gd name="connsiteX0" fmla="*/ 1425758 w 1667285"/>
                <a:gd name="connsiteY0" fmla="*/ 0 h 1271754"/>
                <a:gd name="connsiteX1" fmla="*/ 1328481 w 1667285"/>
                <a:gd name="connsiteY1" fmla="*/ 816398 h 1271754"/>
                <a:gd name="connsiteX2" fmla="*/ 0 w 1667285"/>
                <a:gd name="connsiteY2" fmla="*/ 1142956 h 1271754"/>
                <a:gd name="connsiteX0" fmla="*/ 1425758 w 2077564"/>
                <a:gd name="connsiteY0" fmla="*/ 0 h 1271754"/>
                <a:gd name="connsiteX1" fmla="*/ 1328481 w 2077564"/>
                <a:gd name="connsiteY1" fmla="*/ 816398 h 1271754"/>
                <a:gd name="connsiteX2" fmla="*/ 0 w 2077564"/>
                <a:gd name="connsiteY2" fmla="*/ 1142956 h 1271754"/>
                <a:gd name="connsiteX0" fmla="*/ 950509 w 1602315"/>
                <a:gd name="connsiteY0" fmla="*/ 0 h 1108474"/>
                <a:gd name="connsiteX1" fmla="*/ 853232 w 1602315"/>
                <a:gd name="connsiteY1" fmla="*/ 816398 h 1108474"/>
                <a:gd name="connsiteX2" fmla="*/ 0 w 1602315"/>
                <a:gd name="connsiteY2" fmla="*/ 979677 h 1108474"/>
                <a:gd name="connsiteX0" fmla="*/ 950509 w 1602315"/>
                <a:gd name="connsiteY0" fmla="*/ 0 h 979677"/>
                <a:gd name="connsiteX1" fmla="*/ 853232 w 1602315"/>
                <a:gd name="connsiteY1" fmla="*/ 816398 h 979677"/>
                <a:gd name="connsiteX2" fmla="*/ 0 w 1602315"/>
                <a:gd name="connsiteY2" fmla="*/ 979677 h 979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2315" h="979677">
                  <a:moveTo>
                    <a:pt x="950509" y="0"/>
                  </a:moveTo>
                  <a:cubicBezTo>
                    <a:pt x="1192036" y="171995"/>
                    <a:pt x="1602315" y="528661"/>
                    <a:pt x="853232" y="816398"/>
                  </a:cubicBezTo>
                  <a:cubicBezTo>
                    <a:pt x="694090" y="849426"/>
                    <a:pt x="633343" y="925227"/>
                    <a:pt x="0" y="97967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6" name="Полилиния 45"/>
            <p:cNvSpPr/>
            <p:nvPr/>
          </p:nvSpPr>
          <p:spPr>
            <a:xfrm flipH="1" flipV="1">
              <a:off x="2333225" y="4292035"/>
              <a:ext cx="486775" cy="432113"/>
            </a:xfrm>
            <a:custGeom>
              <a:avLst/>
              <a:gdLst>
                <a:gd name="connsiteX0" fmla="*/ 0 w 2232248"/>
                <a:gd name="connsiteY0" fmla="*/ 576064 h 1152128"/>
                <a:gd name="connsiteX1" fmla="*/ 604223 w 2232248"/>
                <a:gd name="connsiteY1" fmla="*/ 64163 h 1152128"/>
                <a:gd name="connsiteX2" fmla="*/ 1116125 w 2232248"/>
                <a:gd name="connsiteY2" fmla="*/ 2 h 1152128"/>
                <a:gd name="connsiteX3" fmla="*/ 1628028 w 2232248"/>
                <a:gd name="connsiteY3" fmla="*/ 64164 h 1152128"/>
                <a:gd name="connsiteX4" fmla="*/ 2232248 w 2232248"/>
                <a:gd name="connsiteY4" fmla="*/ 576068 h 1152128"/>
                <a:gd name="connsiteX5" fmla="*/ 1628026 w 2232248"/>
                <a:gd name="connsiteY5" fmla="*/ 1087970 h 1152128"/>
                <a:gd name="connsiteX6" fmla="*/ 1116124 w 2232248"/>
                <a:gd name="connsiteY6" fmla="*/ 1152132 h 1152128"/>
                <a:gd name="connsiteX7" fmla="*/ 604221 w 2232248"/>
                <a:gd name="connsiteY7" fmla="*/ 1087970 h 1152128"/>
                <a:gd name="connsiteX8" fmla="*/ 0 w 2232248"/>
                <a:gd name="connsiteY8" fmla="*/ 576067 h 1152128"/>
                <a:gd name="connsiteX9" fmla="*/ 0 w 2232248"/>
                <a:gd name="connsiteY9" fmla="*/ 576064 h 1152128"/>
                <a:gd name="connsiteX0" fmla="*/ 72009 w 2232251"/>
                <a:gd name="connsiteY0" fmla="*/ 432046 h 1152130"/>
                <a:gd name="connsiteX1" fmla="*/ 604224 w 2232251"/>
                <a:gd name="connsiteY1" fmla="*/ 64161 h 1152130"/>
                <a:gd name="connsiteX2" fmla="*/ 1116126 w 2232251"/>
                <a:gd name="connsiteY2" fmla="*/ 0 h 1152130"/>
                <a:gd name="connsiteX3" fmla="*/ 1628029 w 2232251"/>
                <a:gd name="connsiteY3" fmla="*/ 64162 h 1152130"/>
                <a:gd name="connsiteX4" fmla="*/ 2232249 w 2232251"/>
                <a:gd name="connsiteY4" fmla="*/ 576066 h 1152130"/>
                <a:gd name="connsiteX5" fmla="*/ 1628027 w 2232251"/>
                <a:gd name="connsiteY5" fmla="*/ 1087968 h 1152130"/>
                <a:gd name="connsiteX6" fmla="*/ 1116125 w 2232251"/>
                <a:gd name="connsiteY6" fmla="*/ 1152130 h 1152130"/>
                <a:gd name="connsiteX7" fmla="*/ 604222 w 2232251"/>
                <a:gd name="connsiteY7" fmla="*/ 1087968 h 1152130"/>
                <a:gd name="connsiteX8" fmla="*/ 1 w 2232251"/>
                <a:gd name="connsiteY8" fmla="*/ 576065 h 1152130"/>
                <a:gd name="connsiteX9" fmla="*/ 72009 w 2232251"/>
                <a:gd name="connsiteY9" fmla="*/ 432046 h 1152130"/>
                <a:gd name="connsiteX0" fmla="*/ 0 w 2160242"/>
                <a:gd name="connsiteY0" fmla="*/ 432046 h 1152130"/>
                <a:gd name="connsiteX1" fmla="*/ 532215 w 2160242"/>
                <a:gd name="connsiteY1" fmla="*/ 64161 h 1152130"/>
                <a:gd name="connsiteX2" fmla="*/ 1044117 w 2160242"/>
                <a:gd name="connsiteY2" fmla="*/ 0 h 1152130"/>
                <a:gd name="connsiteX3" fmla="*/ 1556020 w 2160242"/>
                <a:gd name="connsiteY3" fmla="*/ 64162 h 1152130"/>
                <a:gd name="connsiteX4" fmla="*/ 2160240 w 2160242"/>
                <a:gd name="connsiteY4" fmla="*/ 576066 h 1152130"/>
                <a:gd name="connsiteX5" fmla="*/ 1556018 w 2160242"/>
                <a:gd name="connsiteY5" fmla="*/ 1087968 h 1152130"/>
                <a:gd name="connsiteX6" fmla="*/ 1044116 w 2160242"/>
                <a:gd name="connsiteY6" fmla="*/ 1152130 h 1152130"/>
                <a:gd name="connsiteX7" fmla="*/ 532213 w 2160242"/>
                <a:gd name="connsiteY7" fmla="*/ 1087968 h 1152130"/>
                <a:gd name="connsiteX8" fmla="*/ 1 w 2160242"/>
                <a:gd name="connsiteY8" fmla="*/ 648070 h 1152130"/>
                <a:gd name="connsiteX9" fmla="*/ 0 w 2160242"/>
                <a:gd name="connsiteY9" fmla="*/ 432046 h 1152130"/>
                <a:gd name="connsiteX0" fmla="*/ 0 w 2160242"/>
                <a:gd name="connsiteY0" fmla="*/ 432046 h 1152130"/>
                <a:gd name="connsiteX1" fmla="*/ 532215 w 2160242"/>
                <a:gd name="connsiteY1" fmla="*/ 64161 h 1152130"/>
                <a:gd name="connsiteX2" fmla="*/ 1044117 w 2160242"/>
                <a:gd name="connsiteY2" fmla="*/ 0 h 1152130"/>
                <a:gd name="connsiteX3" fmla="*/ 1556020 w 2160242"/>
                <a:gd name="connsiteY3" fmla="*/ 64162 h 1152130"/>
                <a:gd name="connsiteX4" fmla="*/ 2160240 w 2160242"/>
                <a:gd name="connsiteY4" fmla="*/ 576066 h 1152130"/>
                <a:gd name="connsiteX5" fmla="*/ 1556018 w 2160242"/>
                <a:gd name="connsiteY5" fmla="*/ 1087968 h 1152130"/>
                <a:gd name="connsiteX6" fmla="*/ 1044116 w 2160242"/>
                <a:gd name="connsiteY6" fmla="*/ 1152130 h 1152130"/>
                <a:gd name="connsiteX7" fmla="*/ 532213 w 2160242"/>
                <a:gd name="connsiteY7" fmla="*/ 1087968 h 1152130"/>
                <a:gd name="connsiteX8" fmla="*/ 72008 w 2160242"/>
                <a:gd name="connsiteY8" fmla="*/ 648070 h 1152130"/>
                <a:gd name="connsiteX9" fmla="*/ 0 w 2160242"/>
                <a:gd name="connsiteY9" fmla="*/ 432046 h 1152130"/>
                <a:gd name="connsiteX0" fmla="*/ 0 w 2376266"/>
                <a:gd name="connsiteY0" fmla="*/ 432046 h 1152130"/>
                <a:gd name="connsiteX1" fmla="*/ 532215 w 2376266"/>
                <a:gd name="connsiteY1" fmla="*/ 64161 h 1152130"/>
                <a:gd name="connsiteX2" fmla="*/ 1044117 w 2376266"/>
                <a:gd name="connsiteY2" fmla="*/ 0 h 1152130"/>
                <a:gd name="connsiteX3" fmla="*/ 1556020 w 2376266"/>
                <a:gd name="connsiteY3" fmla="*/ 64162 h 1152130"/>
                <a:gd name="connsiteX4" fmla="*/ 2376264 w 2376266"/>
                <a:gd name="connsiteY4" fmla="*/ 720078 h 1152130"/>
                <a:gd name="connsiteX5" fmla="*/ 1556018 w 2376266"/>
                <a:gd name="connsiteY5" fmla="*/ 1087968 h 1152130"/>
                <a:gd name="connsiteX6" fmla="*/ 1044116 w 2376266"/>
                <a:gd name="connsiteY6" fmla="*/ 1152130 h 1152130"/>
                <a:gd name="connsiteX7" fmla="*/ 532213 w 2376266"/>
                <a:gd name="connsiteY7" fmla="*/ 1087968 h 1152130"/>
                <a:gd name="connsiteX8" fmla="*/ 72008 w 2376266"/>
                <a:gd name="connsiteY8" fmla="*/ 648070 h 1152130"/>
                <a:gd name="connsiteX9" fmla="*/ 0 w 2376266"/>
                <a:gd name="connsiteY9" fmla="*/ 432046 h 1152130"/>
                <a:gd name="connsiteX0" fmla="*/ 0 w 2376266"/>
                <a:gd name="connsiteY0" fmla="*/ 432046 h 1152130"/>
                <a:gd name="connsiteX1" fmla="*/ 532215 w 2376266"/>
                <a:gd name="connsiteY1" fmla="*/ 64161 h 1152130"/>
                <a:gd name="connsiteX2" fmla="*/ 1044117 w 2376266"/>
                <a:gd name="connsiteY2" fmla="*/ 0 h 1152130"/>
                <a:gd name="connsiteX3" fmla="*/ 1556020 w 2376266"/>
                <a:gd name="connsiteY3" fmla="*/ 64162 h 1152130"/>
                <a:gd name="connsiteX4" fmla="*/ 2376264 w 2376266"/>
                <a:gd name="connsiteY4" fmla="*/ 720078 h 1152130"/>
                <a:gd name="connsiteX5" fmla="*/ 1556018 w 2376266"/>
                <a:gd name="connsiteY5" fmla="*/ 1087968 h 1152130"/>
                <a:gd name="connsiteX6" fmla="*/ 1044116 w 2376266"/>
                <a:gd name="connsiteY6" fmla="*/ 1152130 h 1152130"/>
                <a:gd name="connsiteX7" fmla="*/ 532213 w 2376266"/>
                <a:gd name="connsiteY7" fmla="*/ 1087968 h 1152130"/>
                <a:gd name="connsiteX8" fmla="*/ 72008 w 2376266"/>
                <a:gd name="connsiteY8" fmla="*/ 648070 h 1152130"/>
                <a:gd name="connsiteX9" fmla="*/ 0 w 2376266"/>
                <a:gd name="connsiteY9" fmla="*/ 432046 h 1152130"/>
                <a:gd name="connsiteX0" fmla="*/ 0 w 2376266"/>
                <a:gd name="connsiteY0" fmla="*/ 477203 h 1197287"/>
                <a:gd name="connsiteX1" fmla="*/ 532215 w 2376266"/>
                <a:gd name="connsiteY1" fmla="*/ 109318 h 1197287"/>
                <a:gd name="connsiteX2" fmla="*/ 1556020 w 2376266"/>
                <a:gd name="connsiteY2" fmla="*/ 109319 h 1197287"/>
                <a:gd name="connsiteX3" fmla="*/ 2376264 w 2376266"/>
                <a:gd name="connsiteY3" fmla="*/ 765235 h 1197287"/>
                <a:gd name="connsiteX4" fmla="*/ 1556018 w 2376266"/>
                <a:gd name="connsiteY4" fmla="*/ 1133125 h 1197287"/>
                <a:gd name="connsiteX5" fmla="*/ 1044116 w 2376266"/>
                <a:gd name="connsiteY5" fmla="*/ 1197287 h 1197287"/>
                <a:gd name="connsiteX6" fmla="*/ 532213 w 2376266"/>
                <a:gd name="connsiteY6" fmla="*/ 1133125 h 1197287"/>
                <a:gd name="connsiteX7" fmla="*/ 72008 w 2376266"/>
                <a:gd name="connsiteY7" fmla="*/ 693227 h 1197287"/>
                <a:gd name="connsiteX8" fmla="*/ 0 w 2376266"/>
                <a:gd name="connsiteY8" fmla="*/ 477203 h 1197287"/>
                <a:gd name="connsiteX0" fmla="*/ 0 w 2376266"/>
                <a:gd name="connsiteY0" fmla="*/ 541366 h 1261450"/>
                <a:gd name="connsiteX1" fmla="*/ 532215 w 2376266"/>
                <a:gd name="connsiteY1" fmla="*/ 173481 h 1261450"/>
                <a:gd name="connsiteX2" fmla="*/ 1584176 w 2376266"/>
                <a:gd name="connsiteY2" fmla="*/ 109319 h 1261450"/>
                <a:gd name="connsiteX3" fmla="*/ 2376264 w 2376266"/>
                <a:gd name="connsiteY3" fmla="*/ 829398 h 1261450"/>
                <a:gd name="connsiteX4" fmla="*/ 1556018 w 2376266"/>
                <a:gd name="connsiteY4" fmla="*/ 1197288 h 1261450"/>
                <a:gd name="connsiteX5" fmla="*/ 1044116 w 2376266"/>
                <a:gd name="connsiteY5" fmla="*/ 1261450 h 1261450"/>
                <a:gd name="connsiteX6" fmla="*/ 532213 w 2376266"/>
                <a:gd name="connsiteY6" fmla="*/ 1197288 h 1261450"/>
                <a:gd name="connsiteX7" fmla="*/ 72008 w 2376266"/>
                <a:gd name="connsiteY7" fmla="*/ 757390 h 1261450"/>
                <a:gd name="connsiteX8" fmla="*/ 0 w 2376266"/>
                <a:gd name="connsiteY8" fmla="*/ 541366 h 1261450"/>
                <a:gd name="connsiteX0" fmla="*/ 0 w 2376266"/>
                <a:gd name="connsiteY0" fmla="*/ 541366 h 1261450"/>
                <a:gd name="connsiteX1" fmla="*/ 504056 w 2376266"/>
                <a:gd name="connsiteY1" fmla="*/ 109319 h 1261450"/>
                <a:gd name="connsiteX2" fmla="*/ 1584176 w 2376266"/>
                <a:gd name="connsiteY2" fmla="*/ 109319 h 1261450"/>
                <a:gd name="connsiteX3" fmla="*/ 2376264 w 2376266"/>
                <a:gd name="connsiteY3" fmla="*/ 829398 h 1261450"/>
                <a:gd name="connsiteX4" fmla="*/ 1556018 w 2376266"/>
                <a:gd name="connsiteY4" fmla="*/ 1197288 h 1261450"/>
                <a:gd name="connsiteX5" fmla="*/ 1044116 w 2376266"/>
                <a:gd name="connsiteY5" fmla="*/ 1261450 h 1261450"/>
                <a:gd name="connsiteX6" fmla="*/ 532213 w 2376266"/>
                <a:gd name="connsiteY6" fmla="*/ 1197288 h 1261450"/>
                <a:gd name="connsiteX7" fmla="*/ 72008 w 2376266"/>
                <a:gd name="connsiteY7" fmla="*/ 757390 h 1261450"/>
                <a:gd name="connsiteX8" fmla="*/ 0 w 2376266"/>
                <a:gd name="connsiteY8" fmla="*/ 541366 h 1261450"/>
                <a:gd name="connsiteX0" fmla="*/ 0 w 2376266"/>
                <a:gd name="connsiteY0" fmla="*/ 586151 h 1306235"/>
                <a:gd name="connsiteX1" fmla="*/ 504056 w 2376266"/>
                <a:gd name="connsiteY1" fmla="*/ 154104 h 1306235"/>
                <a:gd name="connsiteX2" fmla="*/ 1584176 w 2376266"/>
                <a:gd name="connsiteY2" fmla="*/ 154104 h 1306235"/>
                <a:gd name="connsiteX3" fmla="*/ 2376264 w 2376266"/>
                <a:gd name="connsiteY3" fmla="*/ 874183 h 1306235"/>
                <a:gd name="connsiteX4" fmla="*/ 1556018 w 2376266"/>
                <a:gd name="connsiteY4" fmla="*/ 1242073 h 1306235"/>
                <a:gd name="connsiteX5" fmla="*/ 1044116 w 2376266"/>
                <a:gd name="connsiteY5" fmla="*/ 1306235 h 1306235"/>
                <a:gd name="connsiteX6" fmla="*/ 532213 w 2376266"/>
                <a:gd name="connsiteY6" fmla="*/ 1242073 h 1306235"/>
                <a:gd name="connsiteX7" fmla="*/ 72008 w 2376266"/>
                <a:gd name="connsiteY7" fmla="*/ 802175 h 1306235"/>
                <a:gd name="connsiteX8" fmla="*/ 0 w 2376266"/>
                <a:gd name="connsiteY8" fmla="*/ 586151 h 1306235"/>
                <a:gd name="connsiteX0" fmla="*/ 0 w 2376266"/>
                <a:gd name="connsiteY0" fmla="*/ 586151 h 1306235"/>
                <a:gd name="connsiteX1" fmla="*/ 504056 w 2376266"/>
                <a:gd name="connsiteY1" fmla="*/ 154104 h 1306235"/>
                <a:gd name="connsiteX2" fmla="*/ 1584176 w 2376266"/>
                <a:gd name="connsiteY2" fmla="*/ 154104 h 1306235"/>
                <a:gd name="connsiteX3" fmla="*/ 2376264 w 2376266"/>
                <a:gd name="connsiteY3" fmla="*/ 874183 h 1306235"/>
                <a:gd name="connsiteX4" fmla="*/ 1556018 w 2376266"/>
                <a:gd name="connsiteY4" fmla="*/ 1242073 h 1306235"/>
                <a:gd name="connsiteX5" fmla="*/ 1044116 w 2376266"/>
                <a:gd name="connsiteY5" fmla="*/ 1306235 h 1306235"/>
                <a:gd name="connsiteX6" fmla="*/ 532213 w 2376266"/>
                <a:gd name="connsiteY6" fmla="*/ 1242073 h 1306235"/>
                <a:gd name="connsiteX7" fmla="*/ 72008 w 2376266"/>
                <a:gd name="connsiteY7" fmla="*/ 802175 h 1306235"/>
                <a:gd name="connsiteX8" fmla="*/ 0 w 2376266"/>
                <a:gd name="connsiteY8" fmla="*/ 586151 h 1306235"/>
                <a:gd name="connsiteX0" fmla="*/ 0 w 2376266"/>
                <a:gd name="connsiteY0" fmla="*/ 586151 h 1306235"/>
                <a:gd name="connsiteX1" fmla="*/ 504056 w 2376266"/>
                <a:gd name="connsiteY1" fmla="*/ 154104 h 1306235"/>
                <a:gd name="connsiteX2" fmla="*/ 1584176 w 2376266"/>
                <a:gd name="connsiteY2" fmla="*/ 154104 h 1306235"/>
                <a:gd name="connsiteX3" fmla="*/ 2376264 w 2376266"/>
                <a:gd name="connsiteY3" fmla="*/ 874183 h 1306235"/>
                <a:gd name="connsiteX4" fmla="*/ 1556018 w 2376266"/>
                <a:gd name="connsiteY4" fmla="*/ 1242073 h 1306235"/>
                <a:gd name="connsiteX5" fmla="*/ 1044116 w 2376266"/>
                <a:gd name="connsiteY5" fmla="*/ 1306235 h 1306235"/>
                <a:gd name="connsiteX6" fmla="*/ 532213 w 2376266"/>
                <a:gd name="connsiteY6" fmla="*/ 1242073 h 1306235"/>
                <a:gd name="connsiteX7" fmla="*/ 72008 w 2376266"/>
                <a:gd name="connsiteY7" fmla="*/ 802175 h 1306235"/>
                <a:gd name="connsiteX8" fmla="*/ 0 w 2376266"/>
                <a:gd name="connsiteY8" fmla="*/ 586151 h 1306235"/>
                <a:gd name="connsiteX0" fmla="*/ 0 w 2376266"/>
                <a:gd name="connsiteY0" fmla="*/ 586151 h 1315389"/>
                <a:gd name="connsiteX1" fmla="*/ 504056 w 2376266"/>
                <a:gd name="connsiteY1" fmla="*/ 154104 h 1315389"/>
                <a:gd name="connsiteX2" fmla="*/ 1584176 w 2376266"/>
                <a:gd name="connsiteY2" fmla="*/ 154104 h 1315389"/>
                <a:gd name="connsiteX3" fmla="*/ 2376264 w 2376266"/>
                <a:gd name="connsiteY3" fmla="*/ 874183 h 1315389"/>
                <a:gd name="connsiteX4" fmla="*/ 1556018 w 2376266"/>
                <a:gd name="connsiteY4" fmla="*/ 1242073 h 1315389"/>
                <a:gd name="connsiteX5" fmla="*/ 532213 w 2376266"/>
                <a:gd name="connsiteY5" fmla="*/ 1242073 h 1315389"/>
                <a:gd name="connsiteX6" fmla="*/ 72008 w 2376266"/>
                <a:gd name="connsiteY6" fmla="*/ 802175 h 1315389"/>
                <a:gd name="connsiteX7" fmla="*/ 0 w 2376266"/>
                <a:gd name="connsiteY7" fmla="*/ 586151 h 1315389"/>
                <a:gd name="connsiteX0" fmla="*/ 0 w 2376266"/>
                <a:gd name="connsiteY0" fmla="*/ 586151 h 1315389"/>
                <a:gd name="connsiteX1" fmla="*/ 504056 w 2376266"/>
                <a:gd name="connsiteY1" fmla="*/ 154104 h 1315389"/>
                <a:gd name="connsiteX2" fmla="*/ 1584176 w 2376266"/>
                <a:gd name="connsiteY2" fmla="*/ 154104 h 1315389"/>
                <a:gd name="connsiteX3" fmla="*/ 2376264 w 2376266"/>
                <a:gd name="connsiteY3" fmla="*/ 874183 h 1315389"/>
                <a:gd name="connsiteX4" fmla="*/ 1556018 w 2376266"/>
                <a:gd name="connsiteY4" fmla="*/ 1242073 h 1315389"/>
                <a:gd name="connsiteX5" fmla="*/ 532213 w 2376266"/>
                <a:gd name="connsiteY5" fmla="*/ 1242073 h 1315389"/>
                <a:gd name="connsiteX6" fmla="*/ 0 w 2376266"/>
                <a:gd name="connsiteY6" fmla="*/ 586151 h 1315389"/>
                <a:gd name="connsiteX0" fmla="*/ 203483 w 2047536"/>
                <a:gd name="connsiteY0" fmla="*/ 1242073 h 1315389"/>
                <a:gd name="connsiteX1" fmla="*/ 175326 w 2047536"/>
                <a:gd name="connsiteY1" fmla="*/ 154104 h 1315389"/>
                <a:gd name="connsiteX2" fmla="*/ 1255446 w 2047536"/>
                <a:gd name="connsiteY2" fmla="*/ 154104 h 1315389"/>
                <a:gd name="connsiteX3" fmla="*/ 2047534 w 2047536"/>
                <a:gd name="connsiteY3" fmla="*/ 874183 h 1315389"/>
                <a:gd name="connsiteX4" fmla="*/ 1227288 w 2047536"/>
                <a:gd name="connsiteY4" fmla="*/ 1242073 h 1315389"/>
                <a:gd name="connsiteX5" fmla="*/ 203483 w 2047536"/>
                <a:gd name="connsiteY5" fmla="*/ 1242073 h 1315389"/>
                <a:gd name="connsiteX0" fmla="*/ 175326 w 2551595"/>
                <a:gd name="connsiteY0" fmla="*/ 1306235 h 1379551"/>
                <a:gd name="connsiteX1" fmla="*/ 679385 w 2551595"/>
                <a:gd name="connsiteY1" fmla="*/ 154104 h 1379551"/>
                <a:gd name="connsiteX2" fmla="*/ 1759505 w 2551595"/>
                <a:gd name="connsiteY2" fmla="*/ 154104 h 1379551"/>
                <a:gd name="connsiteX3" fmla="*/ 2551593 w 2551595"/>
                <a:gd name="connsiteY3" fmla="*/ 874183 h 1379551"/>
                <a:gd name="connsiteX4" fmla="*/ 1731347 w 2551595"/>
                <a:gd name="connsiteY4" fmla="*/ 1242073 h 1379551"/>
                <a:gd name="connsiteX5" fmla="*/ 175326 w 2551595"/>
                <a:gd name="connsiteY5" fmla="*/ 1306235 h 1379551"/>
                <a:gd name="connsiteX0" fmla="*/ 175326 w 2130600"/>
                <a:gd name="connsiteY0" fmla="*/ 1306235 h 1379551"/>
                <a:gd name="connsiteX1" fmla="*/ 679385 w 2130600"/>
                <a:gd name="connsiteY1" fmla="*/ 154104 h 1379551"/>
                <a:gd name="connsiteX2" fmla="*/ 1759505 w 2130600"/>
                <a:gd name="connsiteY2" fmla="*/ 154104 h 1379551"/>
                <a:gd name="connsiteX3" fmla="*/ 2076342 w 2130600"/>
                <a:gd name="connsiteY3" fmla="*/ 653118 h 1379551"/>
                <a:gd name="connsiteX4" fmla="*/ 1731347 w 2130600"/>
                <a:gd name="connsiteY4" fmla="*/ 1242073 h 1379551"/>
                <a:gd name="connsiteX5" fmla="*/ 175326 w 2130600"/>
                <a:gd name="connsiteY5" fmla="*/ 1306235 h 1379551"/>
                <a:gd name="connsiteX0" fmla="*/ 175326 w 1995376"/>
                <a:gd name="connsiteY0" fmla="*/ 1306235 h 1379551"/>
                <a:gd name="connsiteX1" fmla="*/ 679385 w 1995376"/>
                <a:gd name="connsiteY1" fmla="*/ 154104 h 1379551"/>
                <a:gd name="connsiteX2" fmla="*/ 1759505 w 1995376"/>
                <a:gd name="connsiteY2" fmla="*/ 154104 h 1379551"/>
                <a:gd name="connsiteX3" fmla="*/ 1731347 w 1995376"/>
                <a:gd name="connsiteY3" fmla="*/ 1242073 h 1379551"/>
                <a:gd name="connsiteX4" fmla="*/ 175326 w 1995376"/>
                <a:gd name="connsiteY4" fmla="*/ 1306235 h 1379551"/>
                <a:gd name="connsiteX0" fmla="*/ 175326 w 2102745"/>
                <a:gd name="connsiteY0" fmla="*/ 1306235 h 1379551"/>
                <a:gd name="connsiteX1" fmla="*/ 679385 w 2102745"/>
                <a:gd name="connsiteY1" fmla="*/ 154104 h 1379551"/>
                <a:gd name="connsiteX2" fmla="*/ 1759505 w 2102745"/>
                <a:gd name="connsiteY2" fmla="*/ 154104 h 1379551"/>
                <a:gd name="connsiteX3" fmla="*/ 1838715 w 2102745"/>
                <a:gd name="connsiteY3" fmla="*/ 1142956 h 1379551"/>
                <a:gd name="connsiteX4" fmla="*/ 175326 w 2102745"/>
                <a:gd name="connsiteY4" fmla="*/ 1306235 h 1379551"/>
                <a:gd name="connsiteX0" fmla="*/ 175326 w 2251668"/>
                <a:gd name="connsiteY0" fmla="*/ 1306235 h 1379551"/>
                <a:gd name="connsiteX1" fmla="*/ 679385 w 2251668"/>
                <a:gd name="connsiteY1" fmla="*/ 154104 h 1379551"/>
                <a:gd name="connsiteX2" fmla="*/ 2076342 w 2251668"/>
                <a:gd name="connsiteY2" fmla="*/ 326559 h 1379551"/>
                <a:gd name="connsiteX3" fmla="*/ 1838715 w 2251668"/>
                <a:gd name="connsiteY3" fmla="*/ 1142956 h 1379551"/>
                <a:gd name="connsiteX4" fmla="*/ 175326 w 2251668"/>
                <a:gd name="connsiteY4" fmla="*/ 1306235 h 1379551"/>
                <a:gd name="connsiteX0" fmla="*/ 175326 w 2102745"/>
                <a:gd name="connsiteY0" fmla="*/ 1306235 h 1379551"/>
                <a:gd name="connsiteX1" fmla="*/ 679385 w 2102745"/>
                <a:gd name="connsiteY1" fmla="*/ 154104 h 1379551"/>
                <a:gd name="connsiteX2" fmla="*/ 1601089 w 2102745"/>
                <a:gd name="connsiteY2" fmla="*/ 326559 h 1379551"/>
                <a:gd name="connsiteX3" fmla="*/ 1838715 w 2102745"/>
                <a:gd name="connsiteY3" fmla="*/ 1142956 h 1379551"/>
                <a:gd name="connsiteX4" fmla="*/ 175326 w 2102745"/>
                <a:gd name="connsiteY4" fmla="*/ 1306235 h 1379551"/>
                <a:gd name="connsiteX0" fmla="*/ 175326 w 2102745"/>
                <a:gd name="connsiteY0" fmla="*/ 1306235 h 1379551"/>
                <a:gd name="connsiteX1" fmla="*/ 679385 w 2102745"/>
                <a:gd name="connsiteY1" fmla="*/ 154104 h 1379551"/>
                <a:gd name="connsiteX2" fmla="*/ 1838715 w 2102745"/>
                <a:gd name="connsiteY2" fmla="*/ 326559 h 1379551"/>
                <a:gd name="connsiteX3" fmla="*/ 1838715 w 2102745"/>
                <a:gd name="connsiteY3" fmla="*/ 1142956 h 1379551"/>
                <a:gd name="connsiteX4" fmla="*/ 175326 w 2102745"/>
                <a:gd name="connsiteY4" fmla="*/ 1306235 h 1379551"/>
                <a:gd name="connsiteX0" fmla="*/ 175326 w 2102745"/>
                <a:gd name="connsiteY0" fmla="*/ 1306235 h 1379551"/>
                <a:gd name="connsiteX1" fmla="*/ 679385 w 2102745"/>
                <a:gd name="connsiteY1" fmla="*/ 154104 h 1379551"/>
                <a:gd name="connsiteX2" fmla="*/ 1838715 w 2102745"/>
                <a:gd name="connsiteY2" fmla="*/ 326559 h 1379551"/>
                <a:gd name="connsiteX3" fmla="*/ 1838715 w 2102745"/>
                <a:gd name="connsiteY3" fmla="*/ 979677 h 1379551"/>
                <a:gd name="connsiteX4" fmla="*/ 175326 w 2102745"/>
                <a:gd name="connsiteY4" fmla="*/ 1306235 h 1379551"/>
                <a:gd name="connsiteX0" fmla="*/ 175326 w 2102745"/>
                <a:gd name="connsiteY0" fmla="*/ 1306235 h 1379551"/>
                <a:gd name="connsiteX1" fmla="*/ 679385 w 2102745"/>
                <a:gd name="connsiteY1" fmla="*/ 154104 h 1379551"/>
                <a:gd name="connsiteX2" fmla="*/ 1838715 w 2102745"/>
                <a:gd name="connsiteY2" fmla="*/ 326559 h 1379551"/>
                <a:gd name="connsiteX3" fmla="*/ 1838715 w 2102745"/>
                <a:gd name="connsiteY3" fmla="*/ 979677 h 1379551"/>
                <a:gd name="connsiteX4" fmla="*/ 175326 w 2102745"/>
                <a:gd name="connsiteY4" fmla="*/ 1306235 h 1379551"/>
                <a:gd name="connsiteX0" fmla="*/ 175326 w 2102745"/>
                <a:gd name="connsiteY0" fmla="*/ 1306235 h 1379551"/>
                <a:gd name="connsiteX1" fmla="*/ 679385 w 2102745"/>
                <a:gd name="connsiteY1" fmla="*/ 154104 h 1379551"/>
                <a:gd name="connsiteX2" fmla="*/ 1838715 w 2102745"/>
                <a:gd name="connsiteY2" fmla="*/ 326559 h 1379551"/>
                <a:gd name="connsiteX3" fmla="*/ 1838715 w 2102745"/>
                <a:gd name="connsiteY3" fmla="*/ 979677 h 1379551"/>
                <a:gd name="connsiteX4" fmla="*/ 175326 w 2102745"/>
                <a:gd name="connsiteY4" fmla="*/ 1306235 h 1379551"/>
                <a:gd name="connsiteX0" fmla="*/ 175326 w 2173619"/>
                <a:gd name="connsiteY0" fmla="*/ 1306235 h 1379551"/>
                <a:gd name="connsiteX1" fmla="*/ 679385 w 2173619"/>
                <a:gd name="connsiteY1" fmla="*/ 154104 h 1379551"/>
                <a:gd name="connsiteX2" fmla="*/ 1838715 w 2173619"/>
                <a:gd name="connsiteY2" fmla="*/ 326559 h 1379551"/>
                <a:gd name="connsiteX3" fmla="*/ 1838715 w 2173619"/>
                <a:gd name="connsiteY3" fmla="*/ 979677 h 1379551"/>
                <a:gd name="connsiteX4" fmla="*/ 175326 w 2173619"/>
                <a:gd name="connsiteY4" fmla="*/ 1306235 h 1379551"/>
                <a:gd name="connsiteX0" fmla="*/ 679385 w 2173619"/>
                <a:gd name="connsiteY0" fmla="*/ 154104 h 1379551"/>
                <a:gd name="connsiteX1" fmla="*/ 1838715 w 2173619"/>
                <a:gd name="connsiteY1" fmla="*/ 326559 h 1379551"/>
                <a:gd name="connsiteX2" fmla="*/ 1838715 w 2173619"/>
                <a:gd name="connsiteY2" fmla="*/ 979677 h 1379551"/>
                <a:gd name="connsiteX3" fmla="*/ 175326 w 2173619"/>
                <a:gd name="connsiteY3" fmla="*/ 1306235 h 1379551"/>
                <a:gd name="connsiteX4" fmla="*/ 981137 w 2173619"/>
                <a:gd name="connsiteY4" fmla="*/ 361446 h 1379551"/>
                <a:gd name="connsiteX0" fmla="*/ 679385 w 1922726"/>
                <a:gd name="connsiteY0" fmla="*/ -1 h 1225446"/>
                <a:gd name="connsiteX1" fmla="*/ 1838715 w 1922726"/>
                <a:gd name="connsiteY1" fmla="*/ 825572 h 1225446"/>
                <a:gd name="connsiteX2" fmla="*/ 175326 w 1922726"/>
                <a:gd name="connsiteY2" fmla="*/ 1152130 h 1225446"/>
                <a:gd name="connsiteX3" fmla="*/ 981137 w 1922726"/>
                <a:gd name="connsiteY3" fmla="*/ 207341 h 1225446"/>
                <a:gd name="connsiteX0" fmla="*/ 1935992 w 2177519"/>
                <a:gd name="connsiteY0" fmla="*/ 0 h 1216272"/>
                <a:gd name="connsiteX1" fmla="*/ 1838715 w 2177519"/>
                <a:gd name="connsiteY1" fmla="*/ 816398 h 1216272"/>
                <a:gd name="connsiteX2" fmla="*/ 175326 w 2177519"/>
                <a:gd name="connsiteY2" fmla="*/ 1142956 h 1216272"/>
                <a:gd name="connsiteX3" fmla="*/ 981137 w 2177519"/>
                <a:gd name="connsiteY3" fmla="*/ 198167 h 1216272"/>
                <a:gd name="connsiteX0" fmla="*/ 954855 w 1196382"/>
                <a:gd name="connsiteY0" fmla="*/ 0 h 849426"/>
                <a:gd name="connsiteX1" fmla="*/ 857578 w 1196382"/>
                <a:gd name="connsiteY1" fmla="*/ 816398 h 849426"/>
                <a:gd name="connsiteX2" fmla="*/ 0 w 1196382"/>
                <a:gd name="connsiteY2" fmla="*/ 198167 h 849426"/>
                <a:gd name="connsiteX0" fmla="*/ 1425758 w 1667285"/>
                <a:gd name="connsiteY0" fmla="*/ 0 h 1271754"/>
                <a:gd name="connsiteX1" fmla="*/ 1328481 w 1667285"/>
                <a:gd name="connsiteY1" fmla="*/ 816398 h 1271754"/>
                <a:gd name="connsiteX2" fmla="*/ 0 w 1667285"/>
                <a:gd name="connsiteY2" fmla="*/ 1142956 h 1271754"/>
                <a:gd name="connsiteX0" fmla="*/ 1425758 w 2077564"/>
                <a:gd name="connsiteY0" fmla="*/ 0 h 1271754"/>
                <a:gd name="connsiteX1" fmla="*/ 1328481 w 2077564"/>
                <a:gd name="connsiteY1" fmla="*/ 816398 h 1271754"/>
                <a:gd name="connsiteX2" fmla="*/ 0 w 2077564"/>
                <a:gd name="connsiteY2" fmla="*/ 1142956 h 1271754"/>
                <a:gd name="connsiteX0" fmla="*/ 950509 w 1602315"/>
                <a:gd name="connsiteY0" fmla="*/ 0 h 1108474"/>
                <a:gd name="connsiteX1" fmla="*/ 853232 w 1602315"/>
                <a:gd name="connsiteY1" fmla="*/ 816398 h 1108474"/>
                <a:gd name="connsiteX2" fmla="*/ 0 w 1602315"/>
                <a:gd name="connsiteY2" fmla="*/ 979677 h 1108474"/>
                <a:gd name="connsiteX0" fmla="*/ 950509 w 1602315"/>
                <a:gd name="connsiteY0" fmla="*/ 0 h 979677"/>
                <a:gd name="connsiteX1" fmla="*/ 853232 w 1602315"/>
                <a:gd name="connsiteY1" fmla="*/ 816398 h 979677"/>
                <a:gd name="connsiteX2" fmla="*/ 0 w 1602315"/>
                <a:gd name="connsiteY2" fmla="*/ 979677 h 979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2315" h="979677">
                  <a:moveTo>
                    <a:pt x="950509" y="0"/>
                  </a:moveTo>
                  <a:cubicBezTo>
                    <a:pt x="1192036" y="171995"/>
                    <a:pt x="1602315" y="528661"/>
                    <a:pt x="853232" y="816398"/>
                  </a:cubicBezTo>
                  <a:cubicBezTo>
                    <a:pt x="694090" y="849426"/>
                    <a:pt x="633343" y="925227"/>
                    <a:pt x="0" y="97967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0" name="Группа 14"/>
            <p:cNvGrpSpPr>
              <a:grpSpLocks/>
            </p:cNvGrpSpPr>
            <p:nvPr/>
          </p:nvGrpSpPr>
          <p:grpSpPr bwMode="auto">
            <a:xfrm>
              <a:off x="2843808" y="4221088"/>
              <a:ext cx="216024" cy="144016"/>
              <a:chOff x="3419872" y="2276872"/>
              <a:chExt cx="360040" cy="288032"/>
            </a:xfrm>
          </p:grpSpPr>
          <p:sp>
            <p:nvSpPr>
              <p:cNvPr id="51" name="Овал 50"/>
              <p:cNvSpPr/>
              <p:nvPr/>
            </p:nvSpPr>
            <p:spPr>
              <a:xfrm>
                <a:off x="3342638" y="2164792"/>
                <a:ext cx="360043" cy="329705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52" name="Овал 13"/>
              <p:cNvSpPr/>
              <p:nvPr/>
            </p:nvSpPr>
            <p:spPr>
              <a:xfrm>
                <a:off x="3327674" y="2237662"/>
                <a:ext cx="144017" cy="169848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31" name="Группа 15"/>
            <p:cNvGrpSpPr>
              <a:grpSpLocks/>
            </p:cNvGrpSpPr>
            <p:nvPr/>
          </p:nvGrpSpPr>
          <p:grpSpPr bwMode="auto">
            <a:xfrm>
              <a:off x="2771800" y="4005064"/>
              <a:ext cx="216024" cy="115214"/>
              <a:chOff x="3419872" y="2276872"/>
              <a:chExt cx="360040" cy="288032"/>
            </a:xfrm>
          </p:grpSpPr>
          <p:sp>
            <p:nvSpPr>
              <p:cNvPr id="49" name="Овал 48"/>
              <p:cNvSpPr/>
              <p:nvPr/>
            </p:nvSpPr>
            <p:spPr>
              <a:xfrm>
                <a:off x="3418133" y="2275504"/>
                <a:ext cx="360040" cy="287241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50" name="Овал 49"/>
              <p:cNvSpPr/>
              <p:nvPr/>
            </p:nvSpPr>
            <p:spPr>
              <a:xfrm>
                <a:off x="3324449" y="2291985"/>
                <a:ext cx="144017" cy="13113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sp>
        <p:nvSpPr>
          <p:cNvPr id="3088" name="TextBox 180"/>
          <p:cNvSpPr txBox="1">
            <a:spLocks noChangeArrowheads="1"/>
          </p:cNvSpPr>
          <p:nvPr/>
        </p:nvSpPr>
        <p:spPr bwMode="auto">
          <a:xfrm>
            <a:off x="3057525" y="2987675"/>
            <a:ext cx="5805488" cy="1323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hangingPunct="1">
              <a:spcBef>
                <a:spcPct val="50000"/>
              </a:spcBef>
              <a:buFont typeface="Arial" charset="0"/>
              <a:buNone/>
            </a:pPr>
            <a:r>
              <a:rPr lang="ru-RU" sz="2000" b="1" dirty="0">
                <a:solidFill>
                  <a:srgbClr val="800000"/>
                </a:solidFill>
                <a:latin typeface="Comic Sans MS" pitchFamily="66" charset="0"/>
                <a:cs typeface="Times New Roman" pitchFamily="18" charset="0"/>
              </a:rPr>
              <a:t>Верхняя Салда</a:t>
            </a:r>
            <a:r>
              <a:rPr lang="ru-RU" sz="2000" b="1" dirty="0">
                <a:solidFill>
                  <a:srgbClr val="800000"/>
                </a:solidFill>
                <a:latin typeface="Comic Sans MS" pitchFamily="66" charset="0"/>
              </a:rPr>
              <a:t>, у</a:t>
            </a:r>
            <a:r>
              <a:rPr lang="ru-RU" sz="2000" b="1" dirty="0">
                <a:solidFill>
                  <a:srgbClr val="800000"/>
                </a:solidFill>
                <a:latin typeface="Comic Sans MS" pitchFamily="66" charset="0"/>
                <a:cs typeface="Times New Roman" pitchFamily="18" charset="0"/>
              </a:rPr>
              <a:t>л. Воронова, </a:t>
            </a:r>
            <a:r>
              <a:rPr lang="ru-RU" sz="2000" b="1" dirty="0" smtClean="0">
                <a:solidFill>
                  <a:srgbClr val="800000"/>
                </a:solidFill>
                <a:latin typeface="Comic Sans MS" pitchFamily="66" charset="0"/>
                <a:cs typeface="Times New Roman" pitchFamily="18" charset="0"/>
              </a:rPr>
              <a:t>6/2</a:t>
            </a:r>
            <a:endParaRPr lang="ru-RU" sz="2000" b="1" dirty="0">
              <a:solidFill>
                <a:srgbClr val="800000"/>
              </a:solidFill>
              <a:latin typeface="Comic Sans MS" pitchFamily="66" charset="0"/>
              <a:cs typeface="Times New Roman" pitchFamily="18" charset="0"/>
            </a:endParaRPr>
          </a:p>
          <a:p>
            <a:pPr eaLnBrk="1" hangingPunct="1">
              <a:spcBef>
                <a:spcPct val="50000"/>
              </a:spcBef>
              <a:buFont typeface="Arial" charset="0"/>
              <a:buNone/>
            </a:pPr>
            <a:r>
              <a:rPr lang="ru-RU" sz="2000" b="1" dirty="0">
                <a:solidFill>
                  <a:srgbClr val="800000"/>
                </a:solidFill>
                <a:latin typeface="Comic Sans MS" pitchFamily="66" charset="0"/>
                <a:cs typeface="Times New Roman" pitchFamily="18" charset="0"/>
              </a:rPr>
              <a:t>Телефон</a:t>
            </a:r>
            <a:r>
              <a:rPr lang="ru-RU" sz="2000" b="1" dirty="0" smtClean="0">
                <a:solidFill>
                  <a:srgbClr val="800000"/>
                </a:solidFill>
                <a:latin typeface="Comic Sans MS" pitchFamily="66" charset="0"/>
                <a:cs typeface="Times New Roman" pitchFamily="18" charset="0"/>
              </a:rPr>
              <a:t>: 8(34345</a:t>
            </a:r>
            <a:r>
              <a:rPr lang="ru-RU" sz="2000" b="1" dirty="0">
                <a:solidFill>
                  <a:srgbClr val="800000"/>
                </a:solidFill>
                <a:latin typeface="Comic Sans MS" pitchFamily="66" charset="0"/>
                <a:cs typeface="Times New Roman" pitchFamily="18" charset="0"/>
              </a:rPr>
              <a:t>) </a:t>
            </a:r>
            <a:r>
              <a:rPr lang="ru-RU" sz="2000" b="1" dirty="0" smtClean="0">
                <a:solidFill>
                  <a:srgbClr val="800000"/>
                </a:solidFill>
                <a:latin typeface="Comic Sans MS" pitchFamily="66" charset="0"/>
                <a:cs typeface="Times New Roman" pitchFamily="18" charset="0"/>
              </a:rPr>
              <a:t>5-48-91</a:t>
            </a:r>
            <a:endParaRPr lang="ru-RU" sz="2000" b="1" dirty="0">
              <a:solidFill>
                <a:srgbClr val="800000"/>
              </a:solidFill>
              <a:latin typeface="Comic Sans MS" pitchFamily="66" charset="0"/>
              <a:cs typeface="Times New Roman" pitchFamily="18" charset="0"/>
            </a:endParaRPr>
          </a:p>
          <a:p>
            <a:pPr eaLnBrk="1" hangingPunct="1">
              <a:spcBef>
                <a:spcPct val="50000"/>
              </a:spcBef>
              <a:buFont typeface="Arial" charset="0"/>
              <a:buNone/>
            </a:pPr>
            <a:r>
              <a:rPr lang="ru-RU" sz="2000" b="1" dirty="0">
                <a:solidFill>
                  <a:srgbClr val="800000"/>
                </a:solidFill>
                <a:latin typeface="Comic Sans MS" pitchFamily="66" charset="0"/>
                <a:cs typeface="Times New Roman" pitchFamily="18" charset="0"/>
              </a:rPr>
              <a:t>Заведующий: Жамилова Анна Сергеевна</a:t>
            </a:r>
          </a:p>
        </p:txBody>
      </p:sp>
      <p:pic>
        <p:nvPicPr>
          <p:cNvPr id="3089" name="Рисунок 1"/>
          <p:cNvPicPr>
            <a:picLocks noChangeAspect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17475" y="2555875"/>
            <a:ext cx="2859088" cy="264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605111" y="2996952"/>
            <a:ext cx="8075240" cy="2088232"/>
          </a:xfrm>
        </p:spPr>
        <p:txBody>
          <a:bodyPr>
            <a:normAutofit fontScale="92500" lnSpcReduction="10000"/>
          </a:bodyPr>
          <a:lstStyle/>
          <a:p>
            <a:pPr marL="0" indent="0" algn="ctr">
              <a:lnSpc>
                <a:spcPct val="115000"/>
              </a:lnSpc>
              <a:spcAft>
                <a:spcPts val="0"/>
              </a:spcAft>
              <a:buNone/>
            </a:pPr>
            <a:r>
              <a:rPr lang="ru-RU" sz="2600" b="1" dirty="0" smtClean="0">
                <a:solidFill>
                  <a:srgbClr val="7030A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Обязательная часть</a:t>
            </a:r>
          </a:p>
          <a:p>
            <a:pPr algn="just">
              <a:lnSpc>
                <a:spcPct val="115000"/>
              </a:lnSpc>
              <a:spcAft>
                <a:spcPts val="0"/>
              </a:spcAft>
            </a:pPr>
            <a:r>
              <a:rPr lang="ru-RU" sz="1400" dirty="0" smtClean="0">
                <a:latin typeface="Times New Roman" panose="02020603050405020304" pitchFamily="18" charset="0"/>
                <a:ea typeface="Calibri" panose="020F0502020204030204" pitchFamily="34" charset="0"/>
              </a:rPr>
              <a:t>Обязательная </a:t>
            </a:r>
            <a:r>
              <a:rPr lang="ru-RU" sz="1400" dirty="0">
                <a:latin typeface="Times New Roman" panose="02020603050405020304" pitchFamily="18" charset="0"/>
                <a:ea typeface="Calibri" panose="020F0502020204030204" pitchFamily="34" charset="0"/>
              </a:rPr>
              <a:t>часть реализуется с учетом Примерной основной образовательной программы дошкольного образования </a:t>
            </a:r>
            <a:r>
              <a:rPr lang="ru-RU" sz="14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(одобрена решением федерального учебно-методического объединения по общему развитию. Протокол №2/15 от 20.05.2015г</a:t>
            </a:r>
            <a:r>
              <a:rPr lang="ru-RU" sz="1400" dirty="0" smtClean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.) </a:t>
            </a:r>
            <a:r>
              <a:rPr lang="ru-RU" sz="1400" b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Объем обязательной части основной образовательной программы составляет - 60% от ее общего объема</a:t>
            </a:r>
            <a:r>
              <a:rPr lang="ru-RU" sz="1400" b="1" dirty="0" smtClean="0">
                <a:latin typeface="Times New Roman" panose="02020603050405020304" pitchFamily="18" charset="0"/>
                <a:ea typeface="Times New Roman" panose="02020603050405020304" pitchFamily="18" charset="0"/>
              </a:rPr>
              <a:t>.</a:t>
            </a:r>
          </a:p>
          <a:p>
            <a:pPr algn="just">
              <a:lnSpc>
                <a:spcPct val="115000"/>
              </a:lnSpc>
              <a:spcAft>
                <a:spcPts val="0"/>
              </a:spcAft>
            </a:pPr>
            <a:r>
              <a:rPr lang="ru-RU" sz="1400" dirty="0" smtClean="0">
                <a:latin typeface="Times New Roman" panose="02020603050405020304" pitchFamily="18" charset="0"/>
                <a:ea typeface="Calibri" panose="020F0502020204030204" pitchFamily="34" charset="0"/>
              </a:rPr>
              <a:t>Часть, </a:t>
            </a:r>
            <a:r>
              <a:rPr lang="ru-RU" sz="1400" dirty="0" smtClean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формируемая участниками </a:t>
            </a:r>
            <a:r>
              <a:rPr lang="ru-RU" sz="1400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образовательных </a:t>
            </a:r>
            <a:r>
              <a:rPr lang="ru-RU" sz="1400" dirty="0" smtClean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отношений. </a:t>
            </a:r>
            <a:r>
              <a:rPr lang="ru-RU" sz="1400" b="1" dirty="0" smtClean="0">
                <a:latin typeface="Times New Roman" panose="02020603050405020304" pitchFamily="18" charset="0"/>
                <a:ea typeface="Calibri" panose="020F0502020204030204" pitchFamily="34" charset="0"/>
              </a:rPr>
              <a:t>Объем </a:t>
            </a:r>
            <a:r>
              <a:rPr lang="ru-RU" sz="1400" b="1" dirty="0">
                <a:latin typeface="Times New Roman" panose="02020603050405020304" pitchFamily="18" charset="0"/>
                <a:ea typeface="Calibri" panose="020F0502020204030204" pitchFamily="34" charset="0"/>
              </a:rPr>
              <a:t>части основной образовательной программы, формируемой участниками образовательных отношений составляет - 40% от общего объема.</a:t>
            </a:r>
            <a:endParaRPr lang="ru-RU" sz="2000" b="1" dirty="0">
              <a:latin typeface="Times New Roman" panose="02020603050405020304" pitchFamily="18" charset="0"/>
              <a:ea typeface="Calibri" panose="020F0502020204030204" pitchFamily="34" charset="0"/>
            </a:endParaRPr>
          </a:p>
          <a:p>
            <a:pPr algn="just">
              <a:lnSpc>
                <a:spcPct val="115000"/>
              </a:lnSpc>
              <a:spcAft>
                <a:spcPts val="0"/>
              </a:spcAft>
            </a:pPr>
            <a:endParaRPr lang="ru-RU" sz="1400" dirty="0" smtClean="0">
              <a:solidFill>
                <a:srgbClr val="000000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algn="just">
              <a:lnSpc>
                <a:spcPct val="115000"/>
              </a:lnSpc>
              <a:spcAft>
                <a:spcPts val="0"/>
              </a:spcAft>
            </a:pPr>
            <a:endParaRPr lang="ru-RU" sz="1400" dirty="0">
              <a:latin typeface="Times New Roman" panose="02020603050405020304" pitchFamily="18" charset="0"/>
              <a:ea typeface="Calibri" panose="020F0502020204030204" pitchFamily="34" charset="0"/>
            </a:endParaRPr>
          </a:p>
          <a:p>
            <a:endParaRPr lang="ru-RU" sz="15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" name="Picture 2" descr="C:\Users\vs\Desktop\Рисунок1.png"/>
          <p:cNvPicPr>
            <a:picLocks noGrp="1" noChangeAspect="1" noChangeArrowheads="1"/>
          </p:cNvPicPr>
          <p:nvPr>
            <p:ph idx="1"/>
          </p:nvPr>
        </p:nvPicPr>
        <p:blipFill>
          <a:blip r:embed="rId2" cstate="print"/>
          <a:srcRect b="49438"/>
          <a:stretch>
            <a:fillRect/>
          </a:stretch>
        </p:blipFill>
        <p:spPr bwMode="auto">
          <a:xfrm>
            <a:off x="274347" y="404664"/>
            <a:ext cx="8412453" cy="2304256"/>
          </a:xfrm>
          <a:prstGeom prst="rect">
            <a:avLst/>
          </a:prstGeom>
          <a:noFill/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5580112" y="5085184"/>
            <a:ext cx="1808043" cy="16719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23299893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634791"/>
          </a:xfrm>
        </p:spPr>
        <p:txBody>
          <a:bodyPr>
            <a:noAutofit/>
          </a:bodyPr>
          <a:lstStyle/>
          <a:p>
            <a:r>
              <a:rPr lang="ru-RU" sz="2400" b="1" dirty="0" smtClean="0">
                <a:solidFill>
                  <a:srgbClr val="7030A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Часть, </a:t>
            </a:r>
            <a:r>
              <a:rPr lang="ru-RU" sz="2400" b="1" dirty="0">
                <a:solidFill>
                  <a:srgbClr val="7030A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формируемая участниками образовательных </a:t>
            </a:r>
            <a:r>
              <a:rPr lang="ru-RU" sz="2400" b="1" dirty="0" smtClean="0">
                <a:solidFill>
                  <a:srgbClr val="7030A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отношений реализуется через:</a:t>
            </a:r>
            <a:endParaRPr lang="ru-RU" sz="2400" b="1" dirty="0">
              <a:solidFill>
                <a:srgbClr val="7030A0"/>
              </a:solidFill>
            </a:endParaRPr>
          </a:p>
        </p:txBody>
      </p:sp>
      <p:graphicFrame>
        <p:nvGraphicFramePr>
          <p:cNvPr id="4" name="Объект 3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xmlns="" val="582587309"/>
              </p:ext>
            </p:extLst>
          </p:nvPr>
        </p:nvGraphicFramePr>
        <p:xfrm>
          <a:off x="539552" y="980728"/>
          <a:ext cx="8229600" cy="525658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pic>
        <p:nvPicPr>
          <p:cNvPr id="5" name="Рисунок 4"/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7812360" y="5589240"/>
            <a:ext cx="1175278" cy="10868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6417102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78098"/>
          </a:xfrm>
        </p:spPr>
        <p:txBody>
          <a:bodyPr>
            <a:normAutofit/>
          </a:bodyPr>
          <a:lstStyle/>
          <a:p>
            <a:r>
              <a:rPr lang="ru-RU" sz="4000" b="1" dirty="0" smtClean="0">
                <a:solidFill>
                  <a:srgbClr val="7030A0"/>
                </a:solidFill>
              </a:rPr>
              <a:t>Образовательные области: </a:t>
            </a:r>
            <a:endParaRPr lang="ru-RU" sz="4000" b="1" dirty="0">
              <a:solidFill>
                <a:srgbClr val="7030A0"/>
              </a:solidFill>
            </a:endParaRPr>
          </a:p>
        </p:txBody>
      </p:sp>
      <p:graphicFrame>
        <p:nvGraphicFramePr>
          <p:cNvPr id="6" name="Объект 5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xmlns="" val="2997344491"/>
              </p:ext>
            </p:extLst>
          </p:nvPr>
        </p:nvGraphicFramePr>
        <p:xfrm>
          <a:off x="457200" y="1124744"/>
          <a:ext cx="8229600" cy="500141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xmlns="" val="30639572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ru-RU" sz="2800" b="1" dirty="0">
                <a:solidFill>
                  <a:srgbClr val="7030A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Виды</a:t>
            </a:r>
            <a:r>
              <a:rPr lang="ru-RU" sz="2800" b="1" spc="-30" dirty="0">
                <a:solidFill>
                  <a:srgbClr val="7030A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ru-RU" sz="2800" b="1" dirty="0">
                <a:solidFill>
                  <a:srgbClr val="7030A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детской</a:t>
            </a:r>
            <a:r>
              <a:rPr lang="ru-RU" sz="2800" b="1" spc="-25" dirty="0">
                <a:solidFill>
                  <a:srgbClr val="7030A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ru-RU" sz="2800" b="1" dirty="0">
                <a:solidFill>
                  <a:srgbClr val="7030A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деятельности,</a:t>
            </a:r>
            <a:r>
              <a:rPr lang="ru-RU" sz="2800" b="1" spc="-15" dirty="0">
                <a:solidFill>
                  <a:srgbClr val="7030A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ru-RU" sz="2800" b="1" dirty="0">
                <a:solidFill>
                  <a:srgbClr val="7030A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организуемые</a:t>
            </a:r>
            <a:r>
              <a:rPr lang="ru-RU" sz="2800" b="1" spc="-25" dirty="0">
                <a:solidFill>
                  <a:srgbClr val="7030A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ru-RU" sz="2800" b="1" dirty="0">
                <a:solidFill>
                  <a:srgbClr val="7030A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в</a:t>
            </a:r>
            <a:r>
              <a:rPr lang="ru-RU" sz="2800" b="1" spc="-20" dirty="0">
                <a:solidFill>
                  <a:srgbClr val="7030A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ru-RU" sz="2800" b="1" spc="-25" dirty="0">
                <a:solidFill>
                  <a:srgbClr val="7030A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ДОУ предусмотренные </a:t>
            </a:r>
            <a:r>
              <a:rPr lang="ru-RU" sz="2800" b="1" spc="-25" dirty="0" smtClean="0">
                <a:solidFill>
                  <a:srgbClr val="7030A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АООП </a:t>
            </a:r>
            <a:r>
              <a:rPr lang="ru-RU" sz="2800" b="1" spc="-25" dirty="0">
                <a:solidFill>
                  <a:srgbClr val="7030A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ДО</a:t>
            </a:r>
            <a:endParaRPr lang="ru-RU" sz="2800" b="1" dirty="0">
              <a:solidFill>
                <a:srgbClr val="7030A0"/>
              </a:solidFill>
            </a:endParaRP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ru-RU" sz="2000" spc="-10" dirty="0">
                <a:latin typeface="Times New Roman" panose="02020603050405020304" pitchFamily="18" charset="0"/>
                <a:ea typeface="Times New Roman" panose="02020603050405020304" pitchFamily="18" charset="0"/>
              </a:rPr>
              <a:t>Игровая </a:t>
            </a:r>
            <a:r>
              <a:rPr lang="ru-RU" sz="2000" spc="-10" dirty="0" smtClean="0">
                <a:latin typeface="Times New Roman" panose="02020603050405020304" pitchFamily="18" charset="0"/>
                <a:ea typeface="Times New Roman" panose="02020603050405020304" pitchFamily="18" charset="0"/>
              </a:rPr>
              <a:t>деятельность</a:t>
            </a:r>
          </a:p>
          <a:p>
            <a:pPr marL="67945" algn="just">
              <a:lnSpc>
                <a:spcPct val="115000"/>
              </a:lnSpc>
              <a:spcAft>
                <a:spcPts val="0"/>
              </a:spcAft>
            </a:pPr>
            <a:r>
              <a:rPr lang="ru-RU" sz="20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Речевая и </a:t>
            </a:r>
            <a:r>
              <a:rPr lang="ru-RU" sz="2000" spc="-10" dirty="0" smtClean="0">
                <a:latin typeface="Times New Roman" panose="02020603050405020304" pitchFamily="18" charset="0"/>
                <a:ea typeface="Times New Roman" panose="02020603050405020304" pitchFamily="18" charset="0"/>
              </a:rPr>
              <a:t>коммуникативная </a:t>
            </a:r>
            <a:r>
              <a:rPr lang="ru-RU" sz="2000" spc="-10" dirty="0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деятельность</a:t>
            </a:r>
          </a:p>
          <a:p>
            <a:pPr marL="67945" algn="just">
              <a:lnSpc>
                <a:spcPct val="115000"/>
              </a:lnSpc>
              <a:spcAft>
                <a:spcPts val="0"/>
              </a:spcAft>
            </a:pPr>
            <a:r>
              <a:rPr lang="ru-RU" sz="2000" spc="-10" dirty="0">
                <a:latin typeface="Times New Roman" panose="02020603050405020304" pitchFamily="18" charset="0"/>
                <a:ea typeface="Times New Roman" panose="02020603050405020304" pitchFamily="18" charset="0"/>
              </a:rPr>
              <a:t>Познавательная </a:t>
            </a:r>
            <a:r>
              <a:rPr lang="ru-RU" sz="20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деятельность и </a:t>
            </a:r>
            <a:r>
              <a:rPr lang="ru-RU" sz="2000" spc="-10" dirty="0" smtClean="0">
                <a:latin typeface="Times New Roman" panose="02020603050405020304" pitchFamily="18" charset="0"/>
                <a:ea typeface="Times New Roman" panose="02020603050405020304" pitchFamily="18" charset="0"/>
              </a:rPr>
              <a:t>познавательно-исследовательская деятельность</a:t>
            </a:r>
          </a:p>
          <a:p>
            <a:pPr marL="67945" algn="just">
              <a:lnSpc>
                <a:spcPct val="115000"/>
              </a:lnSpc>
              <a:spcAft>
                <a:spcPts val="0"/>
              </a:spcAft>
            </a:pPr>
            <a:r>
              <a:rPr lang="ru-RU" sz="2000" spc="-10" dirty="0">
                <a:latin typeface="Times New Roman" panose="02020603050405020304" pitchFamily="18" charset="0"/>
                <a:ea typeface="Times New Roman" panose="02020603050405020304" pitchFamily="18" charset="0"/>
              </a:rPr>
              <a:t>Восприятие художественной </a:t>
            </a:r>
            <a:r>
              <a:rPr lang="ru-RU" sz="20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литературы и </a:t>
            </a:r>
            <a:r>
              <a:rPr lang="ru-RU" sz="2000" spc="-10" dirty="0" smtClean="0">
                <a:latin typeface="Times New Roman" panose="02020603050405020304" pitchFamily="18" charset="0"/>
                <a:ea typeface="Times New Roman" panose="02020603050405020304" pitchFamily="18" charset="0"/>
              </a:rPr>
              <a:t>фольклора</a:t>
            </a:r>
          </a:p>
          <a:p>
            <a:pPr marL="67945" algn="just">
              <a:lnSpc>
                <a:spcPct val="115000"/>
              </a:lnSpc>
              <a:spcAft>
                <a:spcPts val="0"/>
              </a:spcAft>
            </a:pPr>
            <a:r>
              <a:rPr lang="ru-RU" sz="2000" spc="-10" dirty="0">
                <a:latin typeface="Times New Roman" panose="02020603050405020304" pitchFamily="18" charset="0"/>
                <a:ea typeface="Times New Roman" panose="02020603050405020304" pitchFamily="18" charset="0"/>
              </a:rPr>
              <a:t>Конструирование</a:t>
            </a:r>
            <a:r>
              <a:rPr lang="ru-RU" sz="2000" spc="2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ru-RU" sz="20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и</a:t>
            </a:r>
            <a:r>
              <a:rPr lang="ru-RU" sz="2000" spc="2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ru-RU" sz="20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изобразительная </a:t>
            </a:r>
            <a:r>
              <a:rPr lang="ru-RU" sz="2000" spc="-10" dirty="0">
                <a:latin typeface="Times New Roman" panose="02020603050405020304" pitchFamily="18" charset="0"/>
                <a:ea typeface="Times New Roman" panose="02020603050405020304" pitchFamily="18" charset="0"/>
              </a:rPr>
              <a:t>деятельность</a:t>
            </a:r>
            <a:r>
              <a:rPr lang="ru-RU" sz="2000" spc="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ru-RU" sz="2000" spc="-10" dirty="0" smtClean="0">
                <a:latin typeface="Times New Roman" panose="02020603050405020304" pitchFamily="18" charset="0"/>
                <a:ea typeface="Times New Roman" panose="02020603050405020304" pitchFamily="18" charset="0"/>
              </a:rPr>
              <a:t>детей</a:t>
            </a:r>
          </a:p>
          <a:p>
            <a:pPr marL="67945" algn="just">
              <a:lnSpc>
                <a:spcPct val="115000"/>
              </a:lnSpc>
              <a:spcAft>
                <a:spcPts val="0"/>
              </a:spcAft>
            </a:pPr>
            <a:r>
              <a:rPr lang="ru-RU" sz="2000" spc="-10" dirty="0">
                <a:latin typeface="Times New Roman" panose="02020603050405020304" pitchFamily="18" charset="0"/>
                <a:ea typeface="Times New Roman" panose="02020603050405020304" pitchFamily="18" charset="0"/>
              </a:rPr>
              <a:t>Музыкальная </a:t>
            </a:r>
            <a:r>
              <a:rPr lang="ru-RU" sz="2000" spc="-10" dirty="0" smtClean="0">
                <a:latin typeface="Times New Roman" panose="02020603050405020304" pitchFamily="18" charset="0"/>
                <a:ea typeface="Times New Roman" panose="02020603050405020304" pitchFamily="18" charset="0"/>
              </a:rPr>
              <a:t>деятельность</a:t>
            </a:r>
          </a:p>
          <a:p>
            <a:pPr marL="67945" algn="just">
              <a:lnSpc>
                <a:spcPct val="115000"/>
              </a:lnSpc>
              <a:spcAft>
                <a:spcPts val="0"/>
              </a:spcAft>
            </a:pPr>
            <a:r>
              <a:rPr lang="ru-RU" sz="2000" spc="-10" dirty="0">
                <a:latin typeface="Times New Roman" panose="02020603050405020304" pitchFamily="18" charset="0"/>
                <a:ea typeface="Times New Roman" panose="02020603050405020304" pitchFamily="18" charset="0"/>
              </a:rPr>
              <a:t>Музыкальная </a:t>
            </a:r>
            <a:r>
              <a:rPr lang="ru-RU" sz="2000" spc="-10" dirty="0" smtClean="0">
                <a:latin typeface="Times New Roman" panose="02020603050405020304" pitchFamily="18" charset="0"/>
                <a:ea typeface="Times New Roman" panose="02020603050405020304" pitchFamily="18" charset="0"/>
              </a:rPr>
              <a:t>деятельность</a:t>
            </a:r>
          </a:p>
          <a:p>
            <a:pPr marL="67945" algn="just">
              <a:lnSpc>
                <a:spcPct val="115000"/>
              </a:lnSpc>
              <a:spcAft>
                <a:spcPts val="0"/>
              </a:spcAft>
            </a:pPr>
            <a:r>
              <a:rPr lang="ru-RU" sz="2000" spc="-10" dirty="0">
                <a:latin typeface="Times New Roman" panose="02020603050405020304" pitchFamily="18" charset="0"/>
                <a:ea typeface="Times New Roman" panose="02020603050405020304" pitchFamily="18" charset="0"/>
              </a:rPr>
              <a:t>Двигательная деятельность</a:t>
            </a:r>
            <a:endParaRPr lang="ru-RU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" name="Рисунок 1"/>
          <p:cNvPicPr>
            <a:picLocks noChangeAspect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364088" y="4213486"/>
            <a:ext cx="2267744" cy="20952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xmlns="" val="2268333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Текст 2"/>
          <p:cNvSpPr>
            <a:spLocks noGrp="1"/>
          </p:cNvSpPr>
          <p:nvPr>
            <p:ph type="body" sz="quarter" idx="11"/>
          </p:nvPr>
        </p:nvSpPr>
        <p:spPr>
          <a:xfrm flipH="1">
            <a:off x="3059832" y="1326294"/>
            <a:ext cx="3874740" cy="137170"/>
          </a:xfrm>
        </p:spPr>
        <p:txBody>
          <a:bodyPr>
            <a:normAutofit fontScale="25000" lnSpcReduction="20000"/>
          </a:bodyPr>
          <a:lstStyle/>
          <a:p>
            <a:endParaRPr lang="ru-RU" dirty="0"/>
          </a:p>
        </p:txBody>
      </p:sp>
      <p:sp>
        <p:nvSpPr>
          <p:cNvPr id="4" name="Скругленный прямоугольник 3"/>
          <p:cNvSpPr/>
          <p:nvPr/>
        </p:nvSpPr>
        <p:spPr>
          <a:xfrm>
            <a:off x="762762" y="1051824"/>
            <a:ext cx="7912212" cy="936104"/>
          </a:xfrm>
          <a:prstGeom prst="roundRect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ru-RU" b="1" dirty="0" smtClean="0">
              <a:solidFill>
                <a:srgbClr val="FE0067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ru-RU" sz="2800" dirty="0" smtClean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Социально-коммуникативное</a:t>
            </a:r>
            <a:r>
              <a:rPr lang="ru-RU" dirty="0" smtClean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algn="just"/>
            <a:r>
              <a:rPr lang="ru-RU" dirty="0" smtClean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развитие </a:t>
            </a:r>
            <a:r>
              <a:rPr lang="ru-RU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направлено на усвоение норм и ценностей, принятых в обществе, включая моральные и нравственные ценности; </a:t>
            </a:r>
            <a:endParaRPr lang="ru-RU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endParaRPr lang="ru-RU" sz="2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Скругленный прямоугольник 7"/>
          <p:cNvSpPr/>
          <p:nvPr/>
        </p:nvSpPr>
        <p:spPr>
          <a:xfrm>
            <a:off x="1391170" y="374642"/>
            <a:ext cx="6624736" cy="618300"/>
          </a:xfrm>
          <a:prstGeom prst="roundRect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800" b="1" dirty="0" smtClean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Содержание  Программы  </a:t>
            </a:r>
            <a:endParaRPr lang="ru-RU" sz="2800" b="1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" name="Скругленный прямоугольник 11"/>
          <p:cNvSpPr/>
          <p:nvPr/>
        </p:nvSpPr>
        <p:spPr>
          <a:xfrm>
            <a:off x="413657" y="2137731"/>
            <a:ext cx="8261317" cy="4089516"/>
          </a:xfrm>
          <a:prstGeom prst="round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endParaRPr lang="ru-RU" sz="2000" b="1" dirty="0" smtClean="0">
              <a:solidFill>
                <a:srgbClr val="FE0067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2000" b="1" dirty="0" smtClean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ВАШИ  ДЕТИ  УЧАСТВУЮТ   В 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ru-RU" sz="20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</a:t>
            </a:r>
            <a:r>
              <a:rPr lang="ru-RU" sz="20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инутках общения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ru-RU" sz="20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</a:t>
            </a:r>
            <a:r>
              <a:rPr lang="ru-RU" sz="20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ружеских посиделках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ru-RU" sz="20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групповых делах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ru-RU" sz="20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</a:t>
            </a:r>
            <a:r>
              <a:rPr lang="ru-RU" sz="20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азличных играх (</a:t>
            </a:r>
            <a:r>
              <a:rPr lang="ru-RU" sz="2000" b="1" dirty="0" smtClean="0">
                <a:solidFill>
                  <a:srgbClr val="C00000"/>
                </a:solidFill>
              </a:rPr>
              <a:t>интерактивных, ритмических, коммуникативных, ситуативно-ролевых, творческих, играх-инсценировках, сюжетных,  играх-дискуссиях) 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endParaRPr lang="ru-RU" sz="2000" b="1" dirty="0">
              <a:solidFill>
                <a:srgbClr val="C00000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ru-RU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ru-RU" dirty="0" smtClean="0"/>
          </a:p>
          <a:p>
            <a:endParaRPr lang="ru-RU" dirty="0" smtClean="0"/>
          </a:p>
          <a:p>
            <a:endParaRPr lang="ru-RU" dirty="0"/>
          </a:p>
        </p:txBody>
      </p:sp>
      <p:pic>
        <p:nvPicPr>
          <p:cNvPr id="7" name="Рисунок 6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 rot="936468">
            <a:off x="6694748" y="4723641"/>
            <a:ext cx="1636402" cy="1727044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rnd">
            <a:solidFill>
              <a:srgbClr val="FFFFFF"/>
            </a:solidFill>
          </a:ln>
          <a:effectLst>
            <a:outerShdw blurRad="50000" algn="tl" rotWithShape="0">
              <a:srgbClr val="000000">
                <a:alpha val="41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</p:spPr>
      </p:pic>
      <p:pic>
        <p:nvPicPr>
          <p:cNvPr id="2" name="Рисунок 1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 rot="20764463">
            <a:off x="1032461" y="5211409"/>
            <a:ext cx="1589031" cy="1191773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rnd">
            <a:solidFill>
              <a:srgbClr val="FFFFFF"/>
            </a:solidFill>
          </a:ln>
          <a:effectLst>
            <a:outerShdw blurRad="50000" algn="tl" rotWithShape="0">
              <a:srgbClr val="000000">
                <a:alpha val="41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</p:spPr>
      </p:pic>
      <p:pic>
        <p:nvPicPr>
          <p:cNvPr id="6" name="Рисунок 5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3571868" y="4952567"/>
            <a:ext cx="1985828" cy="1489371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rnd">
            <a:solidFill>
              <a:srgbClr val="FFFFFF"/>
            </a:solidFill>
          </a:ln>
          <a:effectLst>
            <a:outerShdw blurRad="50000" algn="tl" rotWithShape="0">
              <a:srgbClr val="000000">
                <a:alpha val="41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</p:spPr>
      </p:pic>
      <p:pic>
        <p:nvPicPr>
          <p:cNvPr id="10" name="Рисунок 9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6156176" y="2204864"/>
            <a:ext cx="1660675" cy="1554446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rnd">
            <a:solidFill>
              <a:srgbClr val="FFFFFF"/>
            </a:solidFill>
          </a:ln>
          <a:effectLst>
            <a:outerShdw blurRad="50000" algn="tl" rotWithShape="0">
              <a:srgbClr val="000000">
                <a:alpha val="41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</p:spPr>
      </p:pic>
    </p:spTree>
    <p:extLst>
      <p:ext uri="{BB962C8B-B14F-4D97-AF65-F5344CB8AC3E}">
        <p14:creationId xmlns:p14="http://schemas.microsoft.com/office/powerpoint/2010/main" xmlns="" val="186827065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p14:dur="10"/>
    </mc:Choice>
    <mc:Fallback>
      <p:transition/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Скругленный прямоугольник 3"/>
          <p:cNvSpPr/>
          <p:nvPr/>
        </p:nvSpPr>
        <p:spPr>
          <a:xfrm>
            <a:off x="769259" y="123225"/>
            <a:ext cx="7569198" cy="1224136"/>
          </a:xfrm>
          <a:prstGeom prst="roundRect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8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Познавательное развитие </a:t>
            </a:r>
            <a:endParaRPr lang="ru-RU" sz="280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ru-RU" dirty="0" smtClean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предполагает </a:t>
            </a:r>
            <a:r>
              <a:rPr lang="ru-RU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развитие интересов детей, любознательности и познавательной мотивации; формирование познавательных действий, </a:t>
            </a:r>
            <a:r>
              <a:rPr lang="ru-RU" dirty="0" smtClean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развитие </a:t>
            </a:r>
            <a:r>
              <a:rPr lang="ru-RU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воображения и творческой </a:t>
            </a:r>
            <a:r>
              <a:rPr lang="ru-RU" dirty="0" smtClean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активности</a:t>
            </a:r>
            <a:endParaRPr lang="ru-RU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Скругленный прямоугольник 4"/>
          <p:cNvSpPr/>
          <p:nvPr/>
        </p:nvSpPr>
        <p:spPr>
          <a:xfrm>
            <a:off x="432111" y="1426029"/>
            <a:ext cx="8130403" cy="4005942"/>
          </a:xfrm>
          <a:prstGeom prst="round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2000" b="1" dirty="0" smtClean="0">
                <a:solidFill>
                  <a:srgbClr val="FE0067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ВАШИ  ДЕТИ   БУДУТ</a:t>
            </a:r>
            <a:r>
              <a:rPr lang="ru-RU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b="1" dirty="0" smtClean="0">
                <a:solidFill>
                  <a:srgbClr val="FE0067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УЧАСТНИКАМИ 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познавательных бесед </a:t>
            </a:r>
            <a:endParaRPr lang="ru-RU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• </a:t>
            </a:r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 познавательных экскурсий</a:t>
            </a:r>
            <a:endParaRPr lang="ru-RU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• </a:t>
            </a:r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наблюдений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ru-RU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у</a:t>
            </a:r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частвовать в создании мини-музеев</a:t>
            </a:r>
            <a:endParaRPr lang="ru-RU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•  </a:t>
            </a:r>
            <a:r>
              <a:rPr lang="ru-RU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опытно-экспериментальная </a:t>
            </a:r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деятельности </a:t>
            </a:r>
            <a:endParaRPr lang="ru-RU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• </a:t>
            </a:r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игровой деятельности </a:t>
            </a:r>
            <a:endParaRPr lang="ru-RU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•  творческих заданий</a:t>
            </a:r>
            <a:endParaRPr lang="ru-RU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• </a:t>
            </a:r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трудовой  деятельности </a:t>
            </a:r>
          </a:p>
          <a:p>
            <a:endParaRPr lang="ru-RU" sz="2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ru-RU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" name="Рисунок 6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4139952" y="3861048"/>
            <a:ext cx="1834170" cy="1656184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rnd">
            <a:solidFill>
              <a:srgbClr val="FFFFFF"/>
            </a:solidFill>
          </a:ln>
          <a:effectLst>
            <a:outerShdw blurRad="50000" algn="tl" rotWithShape="0">
              <a:srgbClr val="000000">
                <a:alpha val="41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</p:spPr>
      </p:pic>
      <p:pic>
        <p:nvPicPr>
          <p:cNvPr id="8" name="Рисунок 7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331640" y="4653136"/>
            <a:ext cx="2229348" cy="1806741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rnd">
            <a:solidFill>
              <a:srgbClr val="FFFFFF"/>
            </a:solidFill>
          </a:ln>
          <a:effectLst>
            <a:outerShdw blurRad="50000" algn="tl" rotWithShape="0">
              <a:srgbClr val="000000">
                <a:alpha val="41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</p:spPr>
      </p:pic>
      <p:pic>
        <p:nvPicPr>
          <p:cNvPr id="10" name="Содержимое 9" descr="SL373378.JPG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6215074" y="2298941"/>
            <a:ext cx="2705497" cy="1559418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rnd">
            <a:solidFill>
              <a:srgbClr val="FFFFFF"/>
            </a:solidFill>
          </a:ln>
          <a:effectLst>
            <a:outerShdw blurRad="50000" algn="tl" rotWithShape="0">
              <a:srgbClr val="000000">
                <a:alpha val="41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</p:spPr>
      </p:pic>
      <p:pic>
        <p:nvPicPr>
          <p:cNvPr id="12" name="Содержимое 5" descr="SL373139.JP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6443019" y="4581128"/>
            <a:ext cx="2449461" cy="1936190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rnd">
            <a:solidFill>
              <a:srgbClr val="FFFFFF"/>
            </a:solidFill>
          </a:ln>
          <a:effectLst>
            <a:outerShdw blurRad="50000" algn="tl" rotWithShape="0">
              <a:srgbClr val="000000">
                <a:alpha val="41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</p:spPr>
      </p:pic>
    </p:spTree>
    <p:extLst>
      <p:ext uri="{BB962C8B-B14F-4D97-AF65-F5344CB8AC3E}">
        <p14:creationId xmlns:p14="http://schemas.microsoft.com/office/powerpoint/2010/main" xmlns="" val="26479123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Скругленный прямоугольник 4"/>
          <p:cNvSpPr/>
          <p:nvPr/>
        </p:nvSpPr>
        <p:spPr>
          <a:xfrm>
            <a:off x="827314" y="94511"/>
            <a:ext cx="7527894" cy="1015832"/>
          </a:xfrm>
          <a:prstGeom prst="roundRect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8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Речевое развитие </a:t>
            </a:r>
            <a:r>
              <a:rPr lang="ru-RU" sz="2800" dirty="0" smtClean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algn="just"/>
            <a:r>
              <a:rPr lang="ru-RU" sz="2000" dirty="0" smtClean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развитие </a:t>
            </a:r>
            <a:r>
              <a:rPr lang="ru-RU" sz="20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связной, грамматически правильной диалогической и монологической </a:t>
            </a:r>
            <a:r>
              <a:rPr lang="ru-RU" sz="2000" dirty="0" smtClean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речи</a:t>
            </a:r>
            <a:endParaRPr lang="ru-RU" sz="200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Скругленный прямоугольник 6"/>
          <p:cNvSpPr/>
          <p:nvPr/>
        </p:nvSpPr>
        <p:spPr>
          <a:xfrm>
            <a:off x="611560" y="1196752"/>
            <a:ext cx="7835754" cy="4474705"/>
          </a:xfrm>
          <a:prstGeom prst="round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 sz="2000" b="1" dirty="0" smtClean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endParaRPr lang="ru-RU" sz="2000" b="1" dirty="0" smtClean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ru-RU" sz="2000" b="1" dirty="0" smtClean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ВАШИ </a:t>
            </a:r>
            <a:r>
              <a:rPr lang="ru-RU" sz="20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ДЕТИ  БУДУТ</a:t>
            </a:r>
            <a:r>
              <a:rPr lang="ru-RU" sz="2000" dirty="0" smtClean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ru-RU" sz="2000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indent="-342900" algn="just">
              <a:buFont typeface="Arial" panose="020B0604020202020204" pitchFamily="34" charset="0"/>
              <a:buChar char="•"/>
            </a:pPr>
            <a:r>
              <a:rPr lang="ru-RU" sz="20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беседовать , рассказывать, </a:t>
            </a:r>
            <a:r>
              <a:rPr lang="ru-RU" sz="20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рассуждать</a:t>
            </a:r>
          </a:p>
          <a:p>
            <a:pPr marL="342900" indent="-342900" algn="just">
              <a:buFont typeface="Arial" panose="020B0604020202020204" pitchFamily="34" charset="0"/>
              <a:buChar char="•"/>
            </a:pPr>
            <a:r>
              <a:rPr lang="ru-RU" sz="20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получать помощь педагога-психолога </a:t>
            </a:r>
            <a:endParaRPr lang="ru-RU" sz="2000" b="1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indent="-342900" algn="just">
              <a:buFont typeface="Arial" panose="020B0604020202020204" pitchFamily="34" charset="0"/>
              <a:buChar char="•"/>
            </a:pPr>
            <a:r>
              <a:rPr lang="ru-RU" sz="20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рассматривать картины, иллюстрации, предметы, игрушки, </a:t>
            </a:r>
            <a:r>
              <a:rPr lang="ru-RU" sz="20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помещения</a:t>
            </a:r>
          </a:p>
          <a:p>
            <a:pPr marL="342900" indent="-342900" algn="just">
              <a:buFont typeface="Arial" panose="020B0604020202020204" pitchFamily="34" charset="0"/>
              <a:buChar char="•"/>
            </a:pPr>
            <a:r>
              <a:rPr lang="ru-RU" sz="20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индивидуально работать с учителем-логопедом</a:t>
            </a:r>
          </a:p>
          <a:p>
            <a:pPr marL="342900" indent="-342900" algn="just">
              <a:buFont typeface="Arial" panose="020B0604020202020204" pitchFamily="34" charset="0"/>
              <a:buChar char="•"/>
            </a:pPr>
            <a:r>
              <a:rPr lang="ru-RU" sz="20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знакомится  </a:t>
            </a:r>
            <a:r>
              <a:rPr lang="ru-RU" sz="20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 дидактическими, звуковыми, подвижными, артикуляционными </a:t>
            </a:r>
            <a:r>
              <a:rPr lang="ru-RU" sz="20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играми</a:t>
            </a:r>
            <a:endParaRPr lang="ru-RU" sz="2000" b="1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indent="-342900" algn="just">
              <a:buFont typeface="Arial" panose="020B0604020202020204" pitchFamily="34" charset="0"/>
              <a:buChar char="•"/>
            </a:pPr>
            <a:r>
              <a:rPr lang="ru-RU" sz="20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наблюдать , участвовать в  </a:t>
            </a:r>
            <a:r>
              <a:rPr lang="ru-RU" sz="20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экскурсиях</a:t>
            </a:r>
            <a:endParaRPr lang="ru-RU" sz="2000" b="1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indent="-342900" algn="just">
              <a:buFont typeface="Arial" panose="020B0604020202020204" pitchFamily="34" charset="0"/>
              <a:buChar char="•"/>
            </a:pPr>
            <a:r>
              <a:rPr lang="ru-RU" sz="20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приобщаться к чтению, знакомясь с художественными </a:t>
            </a:r>
            <a:r>
              <a:rPr lang="ru-RU" sz="20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произведениями</a:t>
            </a:r>
          </a:p>
          <a:p>
            <a:pPr marL="342900" indent="-342900" algn="just">
              <a:buFont typeface="Arial" panose="020B0604020202020204" pitchFamily="34" charset="0"/>
              <a:buChar char="•"/>
            </a:pPr>
            <a:endParaRPr lang="ru-RU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indent="-342900" algn="just">
              <a:buFont typeface="Arial" panose="020B0604020202020204" pitchFamily="34" charset="0"/>
              <a:buChar char="•"/>
            </a:pPr>
            <a:endParaRPr lang="ru-RU" sz="2000" b="1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indent="-342900" algn="just">
              <a:buFont typeface="Arial" panose="020B0604020202020204" pitchFamily="34" charset="0"/>
              <a:buChar char="•"/>
            </a:pPr>
            <a:endParaRPr lang="ru-RU" sz="2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indent="-342900" algn="just">
              <a:buFont typeface="Arial" panose="020B0604020202020204" pitchFamily="34" charset="0"/>
              <a:buChar char="•"/>
            </a:pPr>
            <a:endParaRPr lang="ru-RU" sz="2000" b="1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indent="-342900" algn="just">
              <a:buFont typeface="Arial" panose="020B0604020202020204" pitchFamily="34" charset="0"/>
              <a:buChar char="•"/>
            </a:pPr>
            <a:endParaRPr lang="ru-RU" b="1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indent="-342900" algn="just">
              <a:buFont typeface="Arial" panose="020B0604020202020204" pitchFamily="34" charset="0"/>
              <a:buChar char="•"/>
            </a:pPr>
            <a:endParaRPr lang="ru-RU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" name="Рисунок 1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395536" y="4797152"/>
            <a:ext cx="2160240" cy="1800200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11" name="Рисунок 10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3275856" y="4778869"/>
            <a:ext cx="2376264" cy="1782198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12" name="Рисунок 11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6588224" y="4792652"/>
            <a:ext cx="2016223" cy="1660684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xmlns="" val="14046260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Скругленный прямоугольник 3"/>
          <p:cNvSpPr/>
          <p:nvPr/>
        </p:nvSpPr>
        <p:spPr>
          <a:xfrm>
            <a:off x="794657" y="198848"/>
            <a:ext cx="7511143" cy="1069911"/>
          </a:xfrm>
          <a:prstGeom prst="roundRect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8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Художественно-эстетическое</a:t>
            </a:r>
            <a:r>
              <a:rPr lang="ru-RU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ru-RU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ru-RU" dirty="0" smtClean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развитие </a:t>
            </a:r>
            <a:r>
              <a:rPr lang="ru-RU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предполагает развитие </a:t>
            </a:r>
            <a:r>
              <a:rPr lang="ru-RU" dirty="0" smtClean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восприятия и понимания произведений искусства (словесного, музыкального, изобразительного</a:t>
            </a:r>
            <a:r>
              <a:rPr lang="ru-RU" dirty="0" smtClean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);</a:t>
            </a:r>
            <a:endParaRPr lang="ru-RU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Скругленный прямоугольник 4"/>
          <p:cNvSpPr/>
          <p:nvPr/>
        </p:nvSpPr>
        <p:spPr>
          <a:xfrm>
            <a:off x="631371" y="1285881"/>
            <a:ext cx="8002958" cy="5029420"/>
          </a:xfrm>
          <a:prstGeom prst="round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just"/>
            <a:endParaRPr lang="ru-RU" b="1" dirty="0" smtClean="0">
              <a:solidFill>
                <a:srgbClr val="FE0067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endParaRPr lang="ru-RU" b="1" dirty="0" smtClean="0">
              <a:solidFill>
                <a:srgbClr val="FE0067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ru-RU" sz="2000" b="1" dirty="0" smtClean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ВАШИ   ДЕТИ   ВМЕСТЕ   С  ПЕДАГОГАМИ   БУДУТ  </a:t>
            </a:r>
          </a:p>
          <a:p>
            <a:pPr algn="just"/>
            <a:r>
              <a:rPr lang="ru-RU" sz="2000" b="1" dirty="0" smtClean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ЗАНИМАТЬСЯ: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ru-RU" sz="20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л</a:t>
            </a:r>
            <a:r>
              <a:rPr lang="ru-RU" sz="20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епкой, аппликацией, рисованием , </a:t>
            </a:r>
          </a:p>
          <a:p>
            <a:pPr algn="just"/>
            <a:r>
              <a:rPr lang="ru-RU" sz="20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конструированием 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ru-RU" sz="20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разными видами театров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ru-RU" sz="20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танцевать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ru-RU" sz="20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петь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ru-RU" sz="20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ознакомлением  с   музыкальными  произведениями</a:t>
            </a:r>
          </a:p>
          <a:p>
            <a:pPr algn="just"/>
            <a:r>
              <a:rPr lang="ru-RU" sz="2000" b="1" dirty="0" smtClean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УЧАСТВОВАТЬ В :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ru-RU" sz="20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</a:t>
            </a:r>
            <a:r>
              <a:rPr lang="ru-RU" sz="20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узыкальных праздниках и развлечениях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ru-RU" sz="20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</a:t>
            </a:r>
            <a:r>
              <a:rPr lang="ru-RU" sz="20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еатральных представлениях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ru-RU" sz="20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</a:t>
            </a:r>
            <a:r>
              <a:rPr lang="ru-RU" sz="20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онкурсах </a:t>
            </a:r>
          </a:p>
          <a:p>
            <a:pPr algn="just"/>
            <a:r>
              <a:rPr lang="ru-RU" sz="2000" b="1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endParaRPr lang="ru-RU" b="1" dirty="0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endParaRPr lang="ru-RU" b="1" dirty="0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endParaRPr lang="ru-RU" b="1" dirty="0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endParaRPr lang="ru-RU" b="1" dirty="0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ru-RU" b="1" dirty="0" smtClean="0">
                <a:solidFill>
                  <a:srgbClr val="FE0067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ru-RU" b="1" dirty="0">
              <a:solidFill>
                <a:srgbClr val="FE0067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8" name="Содержимое 9" descr="1418 015.jp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2843808" y="5013176"/>
            <a:ext cx="1990945" cy="1512168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rnd">
            <a:solidFill>
              <a:srgbClr val="FFFFFF"/>
            </a:solidFill>
          </a:ln>
          <a:effectLst>
            <a:outerShdw blurRad="50000" algn="tl" rotWithShape="0">
              <a:srgbClr val="000000">
                <a:alpha val="41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</p:spPr>
      </p:pic>
      <p:pic>
        <p:nvPicPr>
          <p:cNvPr id="9" name="Picture 3" descr="C:\Documents and Settings\User\Рабочий стол\Мои рисунки\фото конф в тагиле\SL377732.JPG"/>
          <p:cNvPicPr>
            <a:picLocks noChangeAspect="1" noChangeArrowheads="1"/>
          </p:cNvPicPr>
          <p:nvPr/>
        </p:nvPicPr>
        <p:blipFill>
          <a:blip r:embed="rId3" cstate="print"/>
          <a:stretch>
            <a:fillRect/>
          </a:stretch>
        </p:blipFill>
        <p:spPr bwMode="auto">
          <a:xfrm rot="977380">
            <a:off x="6057420" y="4302038"/>
            <a:ext cx="2600885" cy="1977580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rnd">
            <a:solidFill>
              <a:srgbClr val="FFFFFF"/>
            </a:solidFill>
          </a:ln>
          <a:effectLst>
            <a:outerShdw blurRad="50000" algn="tl" rotWithShape="0">
              <a:srgbClr val="000000">
                <a:alpha val="41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</p:spPr>
      </p:pic>
    </p:spTree>
    <p:extLst>
      <p:ext uri="{BB962C8B-B14F-4D97-AF65-F5344CB8AC3E}">
        <p14:creationId xmlns:p14="http://schemas.microsoft.com/office/powerpoint/2010/main" xmlns="" val="6878917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Скругленный прямоугольник 4"/>
          <p:cNvSpPr/>
          <p:nvPr/>
        </p:nvSpPr>
        <p:spPr>
          <a:xfrm>
            <a:off x="849085" y="260648"/>
            <a:ext cx="7456715" cy="1419520"/>
          </a:xfrm>
          <a:prstGeom prst="roundRect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8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Физическое </a:t>
            </a:r>
            <a:r>
              <a:rPr lang="ru-RU" sz="2800" dirty="0" smtClean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развитие</a:t>
            </a:r>
          </a:p>
          <a:p>
            <a:pPr algn="just"/>
            <a:r>
              <a:rPr lang="ru-RU" sz="2800" dirty="0" smtClean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включает приобретение опыта в </a:t>
            </a:r>
            <a:r>
              <a:rPr lang="ru-RU" dirty="0" smtClean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двигательном виде </a:t>
            </a:r>
            <a:r>
              <a:rPr lang="ru-RU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деятельности детей: </a:t>
            </a:r>
            <a:r>
              <a:rPr lang="ru-RU" dirty="0" smtClean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направленном на </a:t>
            </a:r>
            <a:r>
              <a:rPr lang="ru-RU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развитие таких физических качеств, как координация и гибкость; </a:t>
            </a:r>
          </a:p>
        </p:txBody>
      </p:sp>
      <p:sp>
        <p:nvSpPr>
          <p:cNvPr id="6" name="Скругленный прямоугольник 5"/>
          <p:cNvSpPr/>
          <p:nvPr/>
        </p:nvSpPr>
        <p:spPr>
          <a:xfrm>
            <a:off x="683568" y="1793084"/>
            <a:ext cx="7957455" cy="3076075"/>
          </a:xfrm>
          <a:prstGeom prst="round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just"/>
            <a:endParaRPr lang="ru-RU" sz="2000" b="1" dirty="0" smtClean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ru-RU" sz="2000" b="1" dirty="0" smtClean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Инструктор по физической культуре и воспитатели  организуют для  ваших    детей: 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ru-RU" sz="20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утреннюю гимнастику</a:t>
            </a:r>
            <a:endParaRPr lang="ru-RU" sz="2000" b="1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ru-RU" sz="20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• </a:t>
            </a:r>
            <a:r>
              <a:rPr lang="ru-RU" sz="20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физкультминутки</a:t>
            </a:r>
            <a:r>
              <a:rPr lang="ru-RU" sz="20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или физкультурные паузы </a:t>
            </a:r>
          </a:p>
          <a:p>
            <a:pPr algn="just"/>
            <a:r>
              <a:rPr lang="ru-RU" sz="20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• </a:t>
            </a:r>
            <a:r>
              <a:rPr lang="ru-RU" sz="20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подвижные </a:t>
            </a:r>
            <a:r>
              <a:rPr lang="ru-RU" sz="20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игры в зале и на свежем </a:t>
            </a:r>
            <a:r>
              <a:rPr lang="ru-RU" sz="20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воздухе</a:t>
            </a:r>
          </a:p>
          <a:p>
            <a:pPr algn="just">
              <a:buFont typeface="Arial" pitchFamily="34" charset="0"/>
              <a:buChar char="•"/>
            </a:pPr>
            <a:r>
              <a:rPr lang="ru-RU" sz="20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активный </a:t>
            </a:r>
            <a:r>
              <a:rPr lang="ru-RU" sz="20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отдых (физкультурные </a:t>
            </a:r>
            <a:r>
              <a:rPr lang="ru-RU" sz="20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праздники, развлечения )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ru-RU" sz="20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</a:t>
            </a:r>
            <a:r>
              <a:rPr lang="ru-RU" sz="20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амостоятельная </a:t>
            </a:r>
            <a:r>
              <a:rPr lang="ru-RU" sz="20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двигательная </a:t>
            </a:r>
            <a:r>
              <a:rPr lang="ru-RU" sz="20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деятельность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ru-RU" sz="20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</a:t>
            </a:r>
            <a:r>
              <a:rPr lang="ru-RU" sz="20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ини-беседы </a:t>
            </a:r>
            <a:r>
              <a:rPr lang="ru-RU" sz="20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 детьми (о строении организма, о закаливании и т.д</a:t>
            </a:r>
            <a:r>
              <a:rPr lang="ru-RU" sz="20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.)</a:t>
            </a:r>
            <a:endParaRPr lang="ru-RU" sz="20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endParaRPr lang="ru-RU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" name="Рисунок 3"/>
          <p:cNvPicPr/>
          <p:nvPr/>
        </p:nvPicPr>
        <p:blipFill rotWithShape="1">
          <a:blip r:embed="rId2" cstate="print">
            <a:extLst>
              <a:ext uri="{BEBA8EAE-BF5A-486C-A8C5-ECC9F3942E4B}">
                <a14:imgProps xmlns:lc="http://schemas.openxmlformats.org/drawingml/2006/lockedCanvas" xmlns:pic="http://schemas.openxmlformats.org/drawingml/2006/picture" xmlns="" xmlns:wpc="http://schemas.microsoft.com/office/word/2010/wordprocessingCanvas" xmlns:cx="http://schemas.microsoft.com/office/drawing/2014/chartex" xmlns:mc="http://schemas.openxmlformats.org/markup-compatibility/2006" xmlns:o="urn:schemas-microsoft-com:office:office" xmlns:v="urn:schemas-microsoft-com:vml" xmlns:wp14="http://schemas.microsoft.com/office/word/2010/wordprocessingDrawing" xmlns:w10="urn:schemas-microsoft-com:office:word" xmlns:w="http://schemas.openxmlformats.org/wordprocessingml/2006/main" xmlns:w14="http://schemas.microsoft.com/office/word/2010/wordml" xmlns:w15="http://schemas.microsoft.com/office/word/2012/wordml" xmlns:w16se="http://schemas.microsoft.com/office/word/2015/wordml/symex" xmlns:wpg="http://schemas.microsoft.com/office/word/2010/wordprocessingGroup" xmlns:wpi="http://schemas.microsoft.com/office/word/2010/wordprocessingInk" xmlns:wps="http://schemas.microsoft.com/office/word/2010/wordprocessingShape" xmlns:a14="http://schemas.microsoft.com/office/drawing/2010/main" xmlns:wne="http://schemas.microsoft.com/office/word/2006/wordml" xmlns:wp="http://schemas.openxmlformats.org/drawingml/2006/wordprocessingDrawing" xmlns:m="http://schemas.openxmlformats.org/officeDocument/2006/math" xmlns:ve="http://schemas.openxmlformats.org/markup-compatibility/2006">
                  <a14:imgLayer r:embed="rId10">
                    <a14:imgEffect>
                      <a14:backgroundRemoval t="667" b="100000" l="2375" r="92250">
                        <a14:foregroundMark x1="46875" y1="61833" x2="46875" y2="61833"/>
                        <a14:foregroundMark x1="51750" y1="66333" x2="51750" y2="66333"/>
                        <a14:foregroundMark x1="48750" y1="63833" x2="41875" y2="55333"/>
                        <a14:foregroundMark x1="42375" y1="55333" x2="42375" y2="55333"/>
                        <a14:foregroundMark x1="51750" y1="74167" x2="48250" y2="50833"/>
                        <a14:foregroundMark x1="55125" y1="22833" x2="44875" y2="31167"/>
                        <a14:foregroundMark x1="54125" y1="28667" x2="48750" y2="40333"/>
                        <a14:foregroundMark x1="37000" y1="22833" x2="33125" y2="3316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lc="http://schemas.openxmlformats.org/drawingml/2006/lockedCanvas" xmlns:pic="http://schemas.openxmlformats.org/drawingml/2006/picture" xmlns="" xmlns:wpc="http://schemas.microsoft.com/office/word/2010/wordprocessingCanvas" xmlns:cx="http://schemas.microsoft.com/office/drawing/2014/chartex" xmlns:mc="http://schemas.openxmlformats.org/markup-compatibility/2006" xmlns:o="urn:schemas-microsoft-com:office:office" xmlns:v="urn:schemas-microsoft-com:vml" xmlns:wp14="http://schemas.microsoft.com/office/word/2010/wordprocessingDrawing" xmlns:w10="urn:schemas-microsoft-com:office:word" xmlns:w="http://schemas.openxmlformats.org/wordprocessingml/2006/main" xmlns:w14="http://schemas.microsoft.com/office/word/2010/wordml" xmlns:w15="http://schemas.microsoft.com/office/word/2012/wordml" xmlns:w16se="http://schemas.microsoft.com/office/word/2015/wordml/symex" xmlns:wpg="http://schemas.microsoft.com/office/word/2010/wordprocessingGroup" xmlns:wpi="http://schemas.microsoft.com/office/word/2010/wordprocessingInk" xmlns:wps="http://schemas.microsoft.com/office/word/2010/wordprocessingShape" xmlns:a14="http://schemas.microsoft.com/office/drawing/2010/main" xmlns:wne="http://schemas.microsoft.com/office/word/2006/wordml" xmlns:wp="http://schemas.openxmlformats.org/drawingml/2006/wordprocessingDrawing" xmlns:m="http://schemas.openxmlformats.org/officeDocument/2006/math" xmlns:ve="http://schemas.openxmlformats.org/markup-compatibility/2006" val="0"/>
              </a:ext>
            </a:extLst>
          </a:blip>
          <a:srcRect l="6813" r="6813"/>
          <a:stretch/>
        </p:blipFill>
        <p:spPr bwMode="auto">
          <a:xfrm flipH="1">
            <a:off x="3491880" y="5013176"/>
            <a:ext cx="1714500" cy="1514475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lc="http://schemas.openxmlformats.org/drawingml/2006/lockedCanvas" xmlns:pic="http://schemas.openxmlformats.org/drawingml/2006/picture" xmlns="" xmlns:wpc="http://schemas.microsoft.com/office/word/2010/wordprocessingCanvas" xmlns:cx="http://schemas.microsoft.com/office/drawing/2014/chartex" xmlns:mc="http://schemas.openxmlformats.org/markup-compatibility/2006" xmlns:o="urn:schemas-microsoft-com:office:office" xmlns:v="urn:schemas-microsoft-com:vml" xmlns:wp14="http://schemas.microsoft.com/office/word/2010/wordprocessingDrawing" xmlns:w10="urn:schemas-microsoft-com:office:word" xmlns:w="http://schemas.openxmlformats.org/wordprocessingml/2006/main" xmlns:w14="http://schemas.microsoft.com/office/word/2010/wordml" xmlns:w15="http://schemas.microsoft.com/office/word/2012/wordml" xmlns:w16se="http://schemas.microsoft.com/office/word/2015/wordml/symex" xmlns:wpg="http://schemas.microsoft.com/office/word/2010/wordprocessingGroup" xmlns:wpi="http://schemas.microsoft.com/office/word/2010/wordprocessingInk" xmlns:wps="http://schemas.microsoft.com/office/word/2010/wordprocessingShape" xmlns:a14="http://schemas.microsoft.com/office/drawing/2010/main" xmlns:wne="http://schemas.microsoft.com/office/word/2006/wordml" xmlns:wp="http://schemas.openxmlformats.org/drawingml/2006/wordprocessingDrawing" xmlns:m="http://schemas.openxmlformats.org/officeDocument/2006/math" xmlns:ve="http://schemas.openxmlformats.org/markup-compatibility/2006"/>
            </a:ext>
          </a:extLst>
        </p:spPr>
      </p:pic>
    </p:spTree>
    <p:extLst>
      <p:ext uri="{BB962C8B-B14F-4D97-AF65-F5344CB8AC3E}">
        <p14:creationId xmlns:p14="http://schemas.microsoft.com/office/powerpoint/2010/main" xmlns="" val="20413645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1"/>
          <p:cNvPicPr>
            <a:picLocks noChangeAspect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4762761"/>
            <a:ext cx="1829763" cy="1690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146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096962"/>
          </a:xfrm>
        </p:spPr>
        <p:txBody>
          <a:bodyPr/>
          <a:lstStyle/>
          <a:p>
            <a:r>
              <a:rPr lang="ru-RU" sz="3200" b="1" smtClean="0">
                <a:solidFill>
                  <a:srgbClr val="7030A0"/>
                </a:solidFill>
              </a:rPr>
              <a:t>Взаимодействие педагогического коллектива с семьями детей</a:t>
            </a:r>
          </a:p>
        </p:txBody>
      </p:sp>
      <p:pic>
        <p:nvPicPr>
          <p:cNvPr id="3074" name="Picture 2" descr="C:\Users\vs\Desktop\Рисунок3.png"/>
          <p:cNvPicPr>
            <a:picLocks noGrp="1" noChangeAspect="1" noChangeArrowheads="1"/>
          </p:cNvPicPr>
          <p:nvPr>
            <p:ph idx="1"/>
          </p:nvPr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96375" y="1403623"/>
            <a:ext cx="8280367" cy="4752528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Рисунок 1"/>
          <p:cNvPicPr>
            <a:picLocks noChangeAspect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948264" y="4797152"/>
            <a:ext cx="2051720" cy="18956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074" name="Заголовок 1"/>
          <p:cNvSpPr>
            <a:spLocks noGrp="1"/>
          </p:cNvSpPr>
          <p:nvPr>
            <p:ph type="title"/>
          </p:nvPr>
        </p:nvSpPr>
        <p:spPr>
          <a:xfrm>
            <a:off x="428596" y="285728"/>
            <a:ext cx="8229600" cy="1143000"/>
          </a:xfrm>
        </p:spPr>
        <p:txBody>
          <a:bodyPr/>
          <a:lstStyle/>
          <a:p>
            <a:r>
              <a:rPr lang="ru-RU" sz="3200" b="1" dirty="0" smtClean="0">
                <a:solidFill>
                  <a:srgbClr val="7030A0"/>
                </a:solidFill>
              </a:rPr>
              <a:t>Содержание АООП ДО разработано  в соответствии: </a:t>
            </a:r>
          </a:p>
        </p:txBody>
      </p:sp>
      <p:pic>
        <p:nvPicPr>
          <p:cNvPr id="5" name="Рисунок 4"/>
          <p:cNvPicPr>
            <a:picLocks noChangeAspect="1"/>
          </p:cNvPicPr>
          <p:nvPr/>
        </p:nvPicPr>
        <p:blipFill>
          <a:blip r:embed="rId3" cstate="print">
            <a:extLst/>
          </a:blip>
          <a:stretch>
            <a:fillRect/>
          </a:stretch>
        </p:blipFill>
        <p:spPr>
          <a:xfrm rot="21380416">
            <a:off x="8155308" y="1227652"/>
            <a:ext cx="839125" cy="1296831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152400" dist="12000" dir="900000" sy="98000" kx="110000" ky="200000" algn="tl" rotWithShape="0">
              <a:srgbClr val="000000">
                <a:alpha val="30000"/>
              </a:srgbClr>
            </a:outerShdw>
          </a:effectLst>
          <a:scene3d>
            <a:camera prst="perspectiveRelaxed">
              <a:rot lat="19800000" lon="1200000" rev="20820000"/>
            </a:camera>
            <a:lightRig rig="threePt" dir="t"/>
          </a:scene3d>
          <a:sp3d contourW="6350" prstMaterial="matte">
            <a:bevelT w="101600" h="101600"/>
            <a:contourClr>
              <a:srgbClr val="969696"/>
            </a:contourClr>
          </a:sp3d>
        </p:spPr>
      </p:pic>
      <p:pic>
        <p:nvPicPr>
          <p:cNvPr id="6" name="Рисунок 5"/>
          <p:cNvPicPr>
            <a:picLocks noChangeAspect="1"/>
          </p:cNvPicPr>
          <p:nvPr/>
        </p:nvPicPr>
        <p:blipFill>
          <a:blip r:embed="rId4" cstate="print">
            <a:extLst/>
          </a:blip>
          <a:stretch>
            <a:fillRect/>
          </a:stretch>
        </p:blipFill>
        <p:spPr>
          <a:xfrm rot="21421577">
            <a:off x="7887486" y="2596621"/>
            <a:ext cx="989067" cy="1156753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152400" dist="12000" dir="900000" sy="98000" kx="110000" ky="200000" algn="tl" rotWithShape="0">
              <a:srgbClr val="000000">
                <a:alpha val="30000"/>
              </a:srgbClr>
            </a:outerShdw>
          </a:effectLst>
          <a:scene3d>
            <a:camera prst="perspectiveRelaxed">
              <a:rot lat="19800000" lon="1200000" rev="20820000"/>
            </a:camera>
            <a:lightRig rig="threePt" dir="t"/>
          </a:scene3d>
          <a:sp3d contourW="6350" prstMaterial="matte">
            <a:bevelT w="101600" h="101600"/>
            <a:contourClr>
              <a:srgbClr val="969696"/>
            </a:contourClr>
          </a:sp3d>
        </p:spPr>
      </p:pic>
      <p:sp>
        <p:nvSpPr>
          <p:cNvPr id="8" name="Содержимое 7"/>
          <p:cNvSpPr>
            <a:spLocks noGrp="1"/>
          </p:cNvSpPr>
          <p:nvPr>
            <p:ph idx="1"/>
          </p:nvPr>
        </p:nvSpPr>
        <p:spPr>
          <a:xfrm>
            <a:off x="142844" y="1428728"/>
            <a:ext cx="7453492" cy="5096616"/>
          </a:xfrm>
        </p:spPr>
        <p:txBody>
          <a:bodyPr>
            <a:normAutofit fontScale="70000" lnSpcReduction="20000"/>
          </a:bodyPr>
          <a:lstStyle/>
          <a:p>
            <a:pPr lvl="0">
              <a:buClr>
                <a:srgbClr val="00B050"/>
              </a:buClr>
              <a:buFont typeface="Wingdings" pitchFamily="2" charset="2"/>
              <a:buChar char="q"/>
            </a:pPr>
            <a:r>
              <a:rPr lang="ru-RU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Федеральным законом от 29 декабря 2012г. № 273-ФЗ  «Об образовании в Российской Федерации» </a:t>
            </a:r>
          </a:p>
          <a:p>
            <a:pPr lvl="0">
              <a:buClr>
                <a:srgbClr val="00B050"/>
              </a:buClr>
              <a:buFont typeface="Wingdings" pitchFamily="2" charset="2"/>
              <a:buChar char="q"/>
            </a:pPr>
            <a:r>
              <a:rPr lang="ru-RU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Федеральным государственным образовательным стандартом дошкольного образования </a:t>
            </a:r>
          </a:p>
          <a:p>
            <a:pPr lvl="0">
              <a:buClr>
                <a:srgbClr val="00B050"/>
              </a:buClr>
              <a:buFont typeface="Wingdings" pitchFamily="2" charset="2"/>
              <a:buChar char="q"/>
            </a:pPr>
            <a:r>
              <a:rPr lang="ru-RU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Примерной основной образовательной программой дошкольного образования (одобрена решением федерального учебно-методического объединения по общему развитию. Протокол №2/15 от 20.05.2015).</a:t>
            </a:r>
          </a:p>
          <a:p>
            <a:pPr lvl="0">
              <a:buClr>
                <a:srgbClr val="00B050"/>
              </a:buClr>
              <a:buFont typeface="Wingdings" pitchFamily="2" charset="2"/>
              <a:buChar char="q"/>
            </a:pPr>
            <a:r>
              <a:rPr lang="ru-RU" dirty="0" smtClean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СП</a:t>
            </a:r>
            <a:r>
              <a:rPr lang="en-US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2.4.3648-20 «Санитарно-эпидемиологические требования к</a:t>
            </a:r>
            <a:r>
              <a:rPr lang="en-US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организациям воспитания и</a:t>
            </a:r>
            <a:r>
              <a:rPr lang="en-US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обучения, отдыха и</a:t>
            </a:r>
            <a:r>
              <a:rPr lang="en-US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оздоровления детей и</a:t>
            </a:r>
            <a:r>
              <a:rPr lang="en-US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молодежи»; </a:t>
            </a:r>
            <a:endParaRPr lang="ru-RU" dirty="0" smtClean="0">
              <a:solidFill>
                <a:srgbClr val="000000"/>
              </a:solidFill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>
              <a:buClr>
                <a:srgbClr val="00B050"/>
              </a:buClr>
              <a:buFont typeface="Wingdings" pitchFamily="2" charset="2"/>
              <a:buChar char="q"/>
            </a:pPr>
            <a:r>
              <a:rPr lang="ru-RU" dirty="0" smtClean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СанПиН </a:t>
            </a: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1.2.3685-21 «Гигиенические нормативы и</a:t>
            </a:r>
            <a:r>
              <a:rPr lang="en-US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требования к</a:t>
            </a:r>
            <a:r>
              <a:rPr lang="en-US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обеспечению безопасности</a:t>
            </a:r>
            <a:r>
              <a:rPr lang="en-US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и (или) безвредности для человека факторов среды обитания</a:t>
            </a:r>
            <a:r>
              <a:rPr lang="ru-RU" dirty="0" smtClean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»;</a:t>
            </a:r>
          </a:p>
          <a:p>
            <a:pPr lvl="0">
              <a:buClr>
                <a:srgbClr val="00B050"/>
              </a:buClr>
              <a:buFont typeface="Wingdings" pitchFamily="2" charset="2"/>
              <a:buChar char="q"/>
            </a:pPr>
            <a:r>
              <a:rPr lang="ru-RU" dirty="0" smtClean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СанПиН </a:t>
            </a: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2.3/2.4.3590-20 «Санитарно-эпидемиологические требования к организации общественного питания населения;</a:t>
            </a:r>
            <a:endParaRPr lang="ru-RU" sz="2400" b="1" dirty="0"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Текст 2"/>
          <p:cNvSpPr>
            <a:spLocks noGrp="1"/>
          </p:cNvSpPr>
          <p:nvPr>
            <p:ph type="body" sz="quarter" idx="11"/>
          </p:nvPr>
        </p:nvSpPr>
        <p:spPr>
          <a:xfrm>
            <a:off x="899592" y="186320"/>
            <a:ext cx="7482409" cy="852155"/>
          </a:xfrm>
          <a:ln/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>
            <a:normAutofit fontScale="85000" lnSpcReduction="10000"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marL="0" indent="0" algn="ctr">
              <a:buNone/>
            </a:pPr>
            <a:r>
              <a:rPr lang="ru-RU" sz="2400" b="1" dirty="0" smtClean="0">
                <a:ln/>
                <a:solidFill>
                  <a:schemeClr val="accent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ru-RU" sz="2400" b="1" dirty="0" smtClean="0">
                <a:ln>
                  <a:solidFill>
                    <a:srgbClr val="FF0000"/>
                  </a:solidFill>
                </a:ln>
                <a:solidFill>
                  <a:schemeClr val="accent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Взаимодействуя с  родителями  </a:t>
            </a:r>
            <a:r>
              <a:rPr lang="ru-RU" sz="2000" b="1" dirty="0">
                <a:ln>
                  <a:solidFill>
                    <a:srgbClr val="FF0000"/>
                  </a:solidFill>
                </a:ln>
                <a:solidFill>
                  <a:schemeClr val="accent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(законными </a:t>
            </a:r>
            <a:r>
              <a:rPr lang="ru-RU" sz="2000" b="1" dirty="0" smtClean="0">
                <a:ln>
                  <a:solidFill>
                    <a:srgbClr val="FF0000"/>
                  </a:solidFill>
                </a:ln>
                <a:solidFill>
                  <a:schemeClr val="accent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представителями)   </a:t>
            </a:r>
            <a:r>
              <a:rPr lang="ru-RU" sz="2400" b="1" dirty="0" smtClean="0">
                <a:ln>
                  <a:solidFill>
                    <a:srgbClr val="FF0000"/>
                  </a:solidFill>
                </a:ln>
                <a:solidFill>
                  <a:schemeClr val="accent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воспитанников ,  педагоги  </a:t>
            </a:r>
            <a:r>
              <a:rPr lang="ru-RU" sz="2400" b="1" dirty="0">
                <a:ln>
                  <a:solidFill>
                    <a:srgbClr val="FF0000"/>
                  </a:solidFill>
                </a:ln>
                <a:solidFill>
                  <a:schemeClr val="accent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Детского сада № 19 «Чебурашка»</a:t>
            </a:r>
            <a:r>
              <a:rPr lang="ru-RU" sz="2400" b="1" dirty="0" smtClean="0">
                <a:ln>
                  <a:solidFill>
                    <a:srgbClr val="FF0000"/>
                  </a:solidFill>
                </a:ln>
                <a:solidFill>
                  <a:schemeClr val="accent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ru-RU" sz="2400" b="1" dirty="0">
              <a:ln>
                <a:solidFill>
                  <a:srgbClr val="FF0000"/>
                </a:solidFill>
              </a:ln>
              <a:solidFill>
                <a:schemeClr val="accent3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Прямоугольник 3"/>
          <p:cNvSpPr/>
          <p:nvPr/>
        </p:nvSpPr>
        <p:spPr>
          <a:xfrm>
            <a:off x="899592" y="1412776"/>
            <a:ext cx="7992888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endParaRPr lang="ru-RU" sz="2400" b="1" dirty="0" smtClean="0">
              <a:solidFill>
                <a:srgbClr val="00B0F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indent="-342900" algn="just">
              <a:buFontTx/>
              <a:buChar char="-"/>
            </a:pPr>
            <a:endParaRPr lang="ru-RU" sz="2400" b="1" dirty="0" smtClean="0">
              <a:solidFill>
                <a:srgbClr val="00B0F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indent="-342900" algn="just">
              <a:buFontTx/>
              <a:buChar char="-"/>
            </a:pPr>
            <a:endParaRPr lang="ru-RU" sz="2400" b="1" dirty="0">
              <a:solidFill>
                <a:srgbClr val="00B0F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endParaRPr lang="ru-RU" sz="2400" b="1" dirty="0">
              <a:solidFill>
                <a:srgbClr val="00B0F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endParaRPr lang="ru-RU" sz="2400" b="1" dirty="0" smtClean="0">
              <a:solidFill>
                <a:srgbClr val="00B0F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endParaRPr lang="ru-RU" sz="2400" b="1" dirty="0">
              <a:solidFill>
                <a:srgbClr val="00B0F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Скругленный прямоугольник 4"/>
          <p:cNvSpPr/>
          <p:nvPr/>
        </p:nvSpPr>
        <p:spPr>
          <a:xfrm>
            <a:off x="1436305" y="2757792"/>
            <a:ext cx="6408982" cy="1321313"/>
          </a:xfrm>
          <a:prstGeom prst="roundRect">
            <a:avLst/>
          </a:prstGeom>
          <a:solidFill>
            <a:srgbClr val="7030A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2000" b="1" dirty="0" smtClean="0">
                <a:solidFill>
                  <a:srgbClr val="FE0067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Привлекают</a:t>
            </a:r>
            <a:r>
              <a:rPr lang="ru-RU" sz="2000" b="1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родителей в образовательную </a:t>
            </a:r>
            <a:r>
              <a:rPr lang="ru-RU" sz="2000" b="1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деятельность ДОУ</a:t>
            </a:r>
            <a:r>
              <a:rPr lang="ru-RU" sz="20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на основе выявления потребностей и поддержки   образовательных    инициатив  </a:t>
            </a:r>
            <a:r>
              <a:rPr lang="ru-RU" sz="2000" b="1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семьи.</a:t>
            </a:r>
            <a:endParaRPr lang="ru-RU" sz="2000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Скругленный прямоугольник 5"/>
          <p:cNvSpPr/>
          <p:nvPr/>
        </p:nvSpPr>
        <p:spPr>
          <a:xfrm>
            <a:off x="899592" y="1133902"/>
            <a:ext cx="7632848" cy="1528463"/>
          </a:xfrm>
          <a:prstGeom prst="round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ru-RU" sz="2000" b="1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Оказывают</a:t>
            </a:r>
            <a:r>
              <a:rPr lang="ru-RU" sz="20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социально – </a:t>
            </a:r>
            <a:r>
              <a:rPr lang="ru-RU" sz="2000" b="1" dirty="0" smtClean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психологическую </a:t>
            </a:r>
            <a:r>
              <a:rPr lang="ru-RU" sz="20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помощь  родителям в осознании  собственных   </a:t>
            </a:r>
            <a:r>
              <a:rPr lang="ru-RU" sz="2000" b="1" dirty="0" smtClean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семейных </a:t>
            </a:r>
            <a:r>
              <a:rPr lang="ru-RU" sz="20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 социально – средовых ресурсов, способствующих преодолению внутрисемейных проблем и проблем взаимоотношений с </a:t>
            </a:r>
            <a:r>
              <a:rPr lang="ru-RU" sz="2000" b="1" dirty="0" smtClean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ребёнком, работают над коррекцией речи воспитанников;</a:t>
            </a:r>
            <a:endParaRPr lang="ru-RU" sz="2000" b="1" dirty="0">
              <a:solidFill>
                <a:srgbClr val="7030A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1" name="Содержимое 7" descr="SL374544.JP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3329168" y="4253148"/>
            <a:ext cx="2497633" cy="1665088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rnd">
            <a:solidFill>
              <a:srgbClr val="FFFFFF"/>
            </a:solidFill>
          </a:ln>
          <a:effectLst>
            <a:outerShdw blurRad="50000" algn="tl" rotWithShape="0">
              <a:srgbClr val="000000">
                <a:alpha val="41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</p:spPr>
      </p:pic>
      <p:pic>
        <p:nvPicPr>
          <p:cNvPr id="12" name="Содержимое 5" descr="SL372337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 rot="20540006">
            <a:off x="540636" y="4512839"/>
            <a:ext cx="2303216" cy="1727412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rnd">
            <a:solidFill>
              <a:srgbClr val="FFFFFF"/>
            </a:solidFill>
          </a:ln>
          <a:effectLst>
            <a:outerShdw blurRad="50000" algn="tl" rotWithShape="0">
              <a:srgbClr val="000000">
                <a:alpha val="41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</p:spPr>
      </p:pic>
      <p:pic>
        <p:nvPicPr>
          <p:cNvPr id="13" name="Содержимое 5" descr="SL379351.JPG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 rot="937707">
            <a:off x="6295608" y="4483343"/>
            <a:ext cx="2452741" cy="1839556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rnd">
            <a:solidFill>
              <a:srgbClr val="FFFFFF"/>
            </a:solidFill>
          </a:ln>
          <a:effectLst>
            <a:outerShdw blurRad="50000" algn="tl" rotWithShape="0">
              <a:srgbClr val="000000">
                <a:alpha val="41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</p:spPr>
      </p:pic>
    </p:spTree>
    <p:extLst>
      <p:ext uri="{BB962C8B-B14F-4D97-AF65-F5344CB8AC3E}">
        <p14:creationId xmlns:p14="http://schemas.microsoft.com/office/powerpoint/2010/main" xmlns="" val="40033979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Заголовок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ru-RU" sz="2800" b="1" smtClean="0">
                <a:solidFill>
                  <a:srgbClr val="7030A0"/>
                </a:solidFill>
              </a:rPr>
              <a:t>Взаимодействие  педагогического </a:t>
            </a:r>
            <a:br>
              <a:rPr lang="ru-RU" sz="2800" b="1" smtClean="0">
                <a:solidFill>
                  <a:srgbClr val="7030A0"/>
                </a:solidFill>
              </a:rPr>
            </a:br>
            <a:r>
              <a:rPr lang="ru-RU" sz="2800" b="1" smtClean="0">
                <a:solidFill>
                  <a:srgbClr val="7030A0"/>
                </a:solidFill>
              </a:rPr>
              <a:t>коллектива с семьями детей</a:t>
            </a:r>
            <a:endParaRPr lang="ru-RU" sz="2800" smtClean="0">
              <a:solidFill>
                <a:srgbClr val="7030A0"/>
              </a:solidFill>
            </a:endParaRPr>
          </a:p>
        </p:txBody>
      </p:sp>
      <p:graphicFrame>
        <p:nvGraphicFramePr>
          <p:cNvPr id="4" name="Содержимое 3"/>
          <p:cNvGraphicFramePr>
            <a:graphicFrameLocks noGrp="1"/>
          </p:cNvGraphicFramePr>
          <p:nvPr>
            <p:ph idx="1"/>
          </p:nvPr>
        </p:nvGraphicFramePr>
        <p:xfrm>
          <a:off x="2339752" y="1052736"/>
          <a:ext cx="6480718" cy="5636165"/>
        </p:xfrm>
        <a:graphic>
          <a:graphicData uri="http://schemas.openxmlformats.org/drawingml/2006/table">
            <a:tbl>
              <a:tblPr firstRow="1" bandRow="1">
                <a:tableStyleId>{8A107856-5554-42FB-B03E-39F5DBC370BA}</a:tableStyleId>
              </a:tblPr>
              <a:tblGrid>
                <a:gridCol w="194421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520280"/>
                <a:gridCol w="2016223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5118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 smtClean="0"/>
                        <a:t>Участи е родителей</a:t>
                      </a:r>
                      <a:r>
                        <a:rPr lang="ru-RU" sz="1400" baseline="0" dirty="0" smtClean="0"/>
                        <a:t>  </a:t>
                      </a:r>
                      <a:r>
                        <a:rPr lang="ru-RU" sz="1400" dirty="0" smtClean="0"/>
                        <a:t>в  жизни ДОУ</a:t>
                      </a:r>
                      <a:endParaRPr lang="ru-RU" sz="1400" b="1" dirty="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b="1" dirty="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/>
                        <a:t>Формы </a:t>
                      </a:r>
                      <a:r>
                        <a:rPr lang="ru-RU" sz="1400" dirty="0" smtClean="0"/>
                        <a:t> участия</a:t>
                      </a:r>
                      <a:endParaRPr lang="ru-RU" sz="1400" b="1" dirty="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80130">
                <a:tc>
                  <a:txBody>
                    <a:bodyPr/>
                    <a:lstStyle/>
                    <a:p>
                      <a:pPr marL="67945" marR="443230" indent="-635" algn="ctr">
                        <a:lnSpc>
                          <a:spcPts val="1280"/>
                        </a:lnSpc>
                        <a:spcAft>
                          <a:spcPts val="0"/>
                        </a:spcAft>
                      </a:pPr>
                      <a:r>
                        <a:rPr lang="ru-RU" sz="1200" b="1" spc="-20" dirty="0">
                          <a:latin typeface="Times New Roman"/>
                          <a:ea typeface="Times New Roman"/>
                          <a:cs typeface="Times New Roman"/>
                        </a:rPr>
                        <a:t>Этап</a:t>
                      </a:r>
                      <a:endParaRPr lang="ru-RU" sz="11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7945" marR="1104265" indent="-635" algn="ctr">
                        <a:lnSpc>
                          <a:spcPts val="1280"/>
                        </a:lnSpc>
                        <a:spcAft>
                          <a:spcPts val="0"/>
                        </a:spcAft>
                      </a:pPr>
                      <a:r>
                        <a:rPr lang="ru-RU" sz="1200" b="1" spc="-10">
                          <a:latin typeface="Times New Roman"/>
                          <a:ea typeface="Times New Roman"/>
                          <a:cs typeface="Times New Roman"/>
                        </a:rPr>
                        <a:t>Задачи</a:t>
                      </a:r>
                      <a:endParaRPr lang="ru-RU" sz="11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7945" indent="-635" algn="ctr">
                        <a:lnSpc>
                          <a:spcPts val="1280"/>
                        </a:lnSpc>
                        <a:spcAft>
                          <a:spcPts val="0"/>
                        </a:spcAft>
                      </a:pPr>
                      <a:r>
                        <a:rPr lang="ru-RU" sz="1200" b="1">
                          <a:latin typeface="Times New Roman"/>
                          <a:ea typeface="Times New Roman"/>
                          <a:cs typeface="Times New Roman"/>
                        </a:rPr>
                        <a:t>Формы</a:t>
                      </a:r>
                      <a:r>
                        <a:rPr lang="ru-RU" sz="1200" b="1" spc="-10">
                          <a:latin typeface="Times New Roman"/>
                          <a:ea typeface="Times New Roman"/>
                          <a:cs typeface="Times New Roman"/>
                        </a:rPr>
                        <a:t> взаимодействия</a:t>
                      </a:r>
                      <a:endParaRPr lang="ru-RU" sz="11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705454">
                <a:tc>
                  <a:txBody>
                    <a:bodyPr/>
                    <a:lstStyle/>
                    <a:p>
                      <a:pPr marL="67945" marR="48260" indent="-635">
                        <a:spcAft>
                          <a:spcPts val="0"/>
                        </a:spcAft>
                      </a:pPr>
                      <a:r>
                        <a:rPr lang="ru-RU" sz="900" spc="-10">
                          <a:latin typeface="Times New Roman"/>
                          <a:ea typeface="Times New Roman"/>
                          <a:cs typeface="Times New Roman"/>
                        </a:rPr>
                        <a:t>Знакомство</a:t>
                      </a:r>
                      <a:r>
                        <a:rPr lang="ru-RU" sz="900">
                          <a:latin typeface="Times New Roman"/>
                          <a:ea typeface="Times New Roman"/>
                          <a:cs typeface="Times New Roman"/>
                        </a:rPr>
                        <a:t>	</a:t>
                      </a:r>
                      <a:r>
                        <a:rPr lang="ru-RU" sz="900" spc="-50">
                          <a:latin typeface="Times New Roman"/>
                          <a:ea typeface="Times New Roman"/>
                          <a:cs typeface="Times New Roman"/>
                        </a:rPr>
                        <a:t>с </a:t>
                      </a:r>
                      <a:r>
                        <a:rPr lang="ru-RU" sz="900" spc="-10">
                          <a:latin typeface="Times New Roman"/>
                          <a:ea typeface="Times New Roman"/>
                          <a:cs typeface="Times New Roman"/>
                        </a:rPr>
                        <a:t>семьями, социальный мониторинг </a:t>
                      </a:r>
                      <a:r>
                        <a:rPr lang="ru-RU" sz="900" spc="-20">
                          <a:latin typeface="Times New Roman"/>
                          <a:ea typeface="Times New Roman"/>
                          <a:cs typeface="Times New Roman"/>
                        </a:rPr>
                        <a:t>семьи</a:t>
                      </a:r>
                      <a:endParaRPr lang="ru-RU" sz="11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7945" marR="46990" indent="-635">
                        <a:spcAft>
                          <a:spcPts val="0"/>
                        </a:spcAft>
                      </a:pPr>
                      <a:r>
                        <a:rPr lang="ru-RU" sz="900">
                          <a:latin typeface="Times New Roman"/>
                          <a:ea typeface="Times New Roman"/>
                          <a:cs typeface="Times New Roman"/>
                        </a:rPr>
                        <a:t>Диагностика социальной ситуации воспитанника, стилей общения взрослых и детей в семье и т.д., установка доверительных отношений с </a:t>
                      </a:r>
                      <a:r>
                        <a:rPr lang="ru-RU" sz="900" spc="-10">
                          <a:latin typeface="Times New Roman"/>
                          <a:ea typeface="Times New Roman"/>
                          <a:cs typeface="Times New Roman"/>
                        </a:rPr>
                        <a:t>родителями (законными представителями)</a:t>
                      </a:r>
                      <a:endParaRPr lang="ru-RU" sz="11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2900" marR="59690" lvl="0" indent="-342900" algn="just">
                        <a:spcAft>
                          <a:spcPts val="0"/>
                        </a:spcAft>
                        <a:buSzPts val="1100"/>
                        <a:buFont typeface="Wingdings"/>
                        <a:buChar char=""/>
                        <a:tabLst>
                          <a:tab pos="142240" algn="l"/>
                          <a:tab pos="179070" algn="l"/>
                        </a:tabLst>
                      </a:pPr>
                      <a:r>
                        <a:rPr lang="ru-RU" sz="900" spc="-10">
                          <a:latin typeface="Times New Roman"/>
                          <a:ea typeface="Wingdings"/>
                          <a:cs typeface="Wingdings"/>
                        </a:rPr>
                        <a:t>Анкетирование, интервьюирование, опросы, беседы</a:t>
                      </a:r>
                      <a:endParaRPr lang="ru-RU" sz="1100" spc="15">
                        <a:latin typeface="Times New Roman"/>
                        <a:ea typeface="Wingdings"/>
                        <a:cs typeface="Wingdings"/>
                      </a:endParaRPr>
                    </a:p>
                  </a:txBody>
                  <a:tcPr marL="0" marR="0" marT="0" marB="0"/>
                </a:tc>
              </a:tr>
              <a:tr h="1010861">
                <a:tc>
                  <a:txBody>
                    <a:bodyPr/>
                    <a:lstStyle/>
                    <a:p>
                      <a:pPr marL="67945" marR="1905" indent="-635">
                        <a:spcAft>
                          <a:spcPts val="0"/>
                        </a:spcAft>
                        <a:tabLst>
                          <a:tab pos="81915" algn="l"/>
                        </a:tabLst>
                      </a:pPr>
                      <a:r>
                        <a:rPr lang="ru-RU" sz="900" spc="-10">
                          <a:latin typeface="Times New Roman"/>
                          <a:ea typeface="Times New Roman"/>
                          <a:cs typeface="Times New Roman"/>
                        </a:rPr>
                        <a:t>Информирование родителей </a:t>
                      </a:r>
                      <a:r>
                        <a:rPr lang="ru-RU" sz="900" spc="-285">
                          <a:latin typeface="Times New Roman"/>
                          <a:ea typeface="Times New Roman"/>
                          <a:cs typeface="Times New Roman"/>
                        </a:rPr>
                        <a:t>о</a:t>
                      </a:r>
                      <a:r>
                        <a:rPr lang="ru-RU" sz="900" spc="-40">
                          <a:latin typeface="Times New Roman"/>
                          <a:ea typeface="Times New Roman"/>
                          <a:cs typeface="Times New Roman"/>
                        </a:rPr>
                        <a:t>  содержании</a:t>
                      </a:r>
                      <a:r>
                        <a:rPr lang="ru-RU" sz="900" spc="-1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ru-RU" sz="900" spc="-20">
                          <a:latin typeface="Times New Roman"/>
                          <a:ea typeface="Times New Roman"/>
                          <a:cs typeface="Times New Roman"/>
                        </a:rPr>
                        <a:t>АООП ДОО, </a:t>
                      </a:r>
                      <a:r>
                        <a:rPr lang="ru-RU" sz="900" spc="-50">
                          <a:latin typeface="Times New Roman"/>
                          <a:ea typeface="Times New Roman"/>
                          <a:cs typeface="Times New Roman"/>
                        </a:rPr>
                        <a:t>о </a:t>
                      </a:r>
                      <a:r>
                        <a:rPr lang="ru-RU" sz="900" spc="-10">
                          <a:latin typeface="Times New Roman"/>
                          <a:ea typeface="Times New Roman"/>
                          <a:cs typeface="Times New Roman"/>
                        </a:rPr>
                        <a:t>партнёрском характере взаимодействия </a:t>
                      </a:r>
                      <a:r>
                        <a:rPr lang="ru-RU" sz="900" spc="-20">
                          <a:latin typeface="Times New Roman"/>
                          <a:ea typeface="Times New Roman"/>
                          <a:cs typeface="Times New Roman"/>
                        </a:rPr>
                        <a:t>при </a:t>
                      </a:r>
                      <a:r>
                        <a:rPr lang="ru-RU" sz="900" spc="-10">
                          <a:latin typeface="Times New Roman"/>
                          <a:ea typeface="Times New Roman"/>
                          <a:cs typeface="Times New Roman"/>
                        </a:rPr>
                        <a:t>реализации </a:t>
                      </a:r>
                      <a:endParaRPr lang="ru-RU" sz="1100"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marL="67945" marR="1905" indent="-635">
                        <a:spcAft>
                          <a:spcPts val="0"/>
                        </a:spcAft>
                        <a:tabLst>
                          <a:tab pos="81915" algn="l"/>
                        </a:tabLst>
                      </a:pPr>
                      <a:r>
                        <a:rPr lang="ru-RU" sz="900">
                          <a:latin typeface="Times New Roman"/>
                          <a:ea typeface="Times New Roman"/>
                          <a:cs typeface="Times New Roman"/>
                        </a:rPr>
                        <a:t>АООП</a:t>
                      </a:r>
                      <a:r>
                        <a:rPr lang="ru-RU" sz="900" spc="-2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ru-RU" sz="900" spc="-25">
                          <a:latin typeface="Times New Roman"/>
                          <a:ea typeface="Times New Roman"/>
                          <a:cs typeface="Times New Roman"/>
                        </a:rPr>
                        <a:t>ДОО</a:t>
                      </a:r>
                      <a:endParaRPr lang="ru-RU" sz="11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7945" marR="50165">
                        <a:spcAft>
                          <a:spcPts val="0"/>
                        </a:spcAft>
                        <a:tabLst>
                          <a:tab pos="1055370" algn="l"/>
                          <a:tab pos="2008505" algn="l"/>
                        </a:tabLst>
                      </a:pPr>
                      <a:r>
                        <a:rPr lang="ru-RU" sz="900" spc="-10">
                          <a:latin typeface="Times New Roman"/>
                          <a:ea typeface="Times New Roman"/>
                          <a:cs typeface="Times New Roman"/>
                        </a:rPr>
                        <a:t>Психолого-педагогическое с</a:t>
                      </a:r>
                      <a:r>
                        <a:rPr lang="ru-RU" sz="900">
                          <a:latin typeface="Times New Roman"/>
                          <a:ea typeface="Times New Roman"/>
                          <a:cs typeface="Times New Roman"/>
                        </a:rPr>
                        <a:t>опровождение семей</a:t>
                      </a:r>
                      <a:r>
                        <a:rPr lang="ru-RU" sz="900" spc="20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ru-RU" sz="900">
                          <a:latin typeface="Times New Roman"/>
                          <a:ea typeface="Times New Roman"/>
                          <a:cs typeface="Times New Roman"/>
                        </a:rPr>
                        <a:t>и</a:t>
                      </a:r>
                      <a:r>
                        <a:rPr lang="ru-RU" sz="900" spc="20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ru-RU" sz="900">
                          <a:latin typeface="Times New Roman"/>
                          <a:ea typeface="Times New Roman"/>
                          <a:cs typeface="Times New Roman"/>
                        </a:rPr>
                        <a:t>методическая </a:t>
                      </a:r>
                      <a:r>
                        <a:rPr lang="ru-RU" sz="900" spc="-10">
                          <a:latin typeface="Times New Roman"/>
                          <a:ea typeface="Times New Roman"/>
                          <a:cs typeface="Times New Roman"/>
                        </a:rPr>
                        <a:t>поддержка</a:t>
                      </a:r>
                      <a:r>
                        <a:rPr lang="ru-RU" sz="90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ru-RU" sz="900" spc="-10">
                          <a:latin typeface="Times New Roman"/>
                          <a:ea typeface="Times New Roman"/>
                          <a:cs typeface="Times New Roman"/>
                        </a:rPr>
                        <a:t>родителей (законных представителей).</a:t>
                      </a:r>
                      <a:endParaRPr lang="ru-RU" sz="1100"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marL="67945" marR="47625">
                        <a:spcAft>
                          <a:spcPts val="0"/>
                        </a:spcAft>
                        <a:tabLst>
                          <a:tab pos="809625" algn="l"/>
                          <a:tab pos="1576070" algn="l"/>
                          <a:tab pos="2010410" algn="l"/>
                        </a:tabLst>
                      </a:pPr>
                      <a:r>
                        <a:rPr lang="ru-RU" sz="900" spc="-10">
                          <a:latin typeface="Times New Roman"/>
                          <a:ea typeface="Times New Roman"/>
                          <a:cs typeface="Times New Roman"/>
                        </a:rPr>
                        <a:t>Включение</a:t>
                      </a:r>
                      <a:r>
                        <a:rPr lang="ru-RU" sz="900">
                          <a:latin typeface="Times New Roman"/>
                          <a:ea typeface="Times New Roman"/>
                          <a:cs typeface="Times New Roman"/>
                        </a:rPr>
                        <a:t>	</a:t>
                      </a:r>
                      <a:r>
                        <a:rPr lang="ru-RU" sz="900" spc="-10">
                          <a:latin typeface="Times New Roman"/>
                          <a:ea typeface="Times New Roman"/>
                          <a:cs typeface="Times New Roman"/>
                        </a:rPr>
                        <a:t>родителей</a:t>
                      </a:r>
                      <a:r>
                        <a:rPr lang="ru-RU" sz="90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ru-RU" sz="900" spc="-10">
                          <a:latin typeface="Times New Roman"/>
                          <a:ea typeface="Times New Roman"/>
                          <a:cs typeface="Times New Roman"/>
                        </a:rPr>
                        <a:t>(законных представителей)</a:t>
                      </a:r>
                      <a:r>
                        <a:rPr lang="ru-RU" sz="900">
                          <a:latin typeface="Times New Roman"/>
                          <a:ea typeface="Times New Roman"/>
                          <a:cs typeface="Times New Roman"/>
                        </a:rPr>
                        <a:t>	</a:t>
                      </a:r>
                      <a:r>
                        <a:rPr lang="ru-RU" sz="900" spc="-50">
                          <a:latin typeface="Times New Roman"/>
                          <a:ea typeface="Times New Roman"/>
                          <a:cs typeface="Times New Roman"/>
                        </a:rPr>
                        <a:t>в</a:t>
                      </a:r>
                      <a:r>
                        <a:rPr lang="ru-RU" sz="90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ru-RU" sz="900" spc="-10">
                          <a:latin typeface="Times New Roman"/>
                          <a:ea typeface="Times New Roman"/>
                          <a:cs typeface="Times New Roman"/>
                        </a:rPr>
                        <a:t>образовательные</a:t>
                      </a:r>
                      <a:endParaRPr lang="ru-RU" sz="1100"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marL="67945">
                        <a:spcAft>
                          <a:spcPts val="0"/>
                        </a:spcAft>
                      </a:pPr>
                      <a:r>
                        <a:rPr lang="ru-RU" sz="900" spc="-10">
                          <a:latin typeface="Times New Roman"/>
                          <a:ea typeface="Times New Roman"/>
                          <a:cs typeface="Times New Roman"/>
                        </a:rPr>
                        <a:t>ситуации</a:t>
                      </a:r>
                      <a:endParaRPr lang="ru-RU" sz="11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2900" marR="58420" lvl="0" indent="-342900">
                        <a:spcAft>
                          <a:spcPts val="0"/>
                        </a:spcAft>
                        <a:buSzPts val="1100"/>
                        <a:buFont typeface="Wingdings"/>
                        <a:buChar char=""/>
                        <a:tabLst>
                          <a:tab pos="34290" algn="l"/>
                          <a:tab pos="123825" algn="l"/>
                        </a:tabLst>
                      </a:pPr>
                      <a:r>
                        <a:rPr lang="ru-RU" sz="900" spc="-10">
                          <a:latin typeface="Times New Roman"/>
                          <a:ea typeface="Wingdings"/>
                          <a:cs typeface="Wingdings"/>
                        </a:rPr>
                        <a:t>Родительские собрания, </a:t>
                      </a:r>
                      <a:r>
                        <a:rPr lang="ru-RU" sz="900" spc="15">
                          <a:latin typeface="Times New Roman"/>
                          <a:ea typeface="Wingdings"/>
                          <a:cs typeface="Wingdings"/>
                        </a:rPr>
                        <a:t>консультации, практические занятия, наглядная информация, развитие раздела для родителей на сайте ДОО, создание родительских инициативных групп, использование онлайн чатов</a:t>
                      </a:r>
                      <a:endParaRPr lang="ru-RU" sz="1100" spc="15">
                        <a:latin typeface="Times New Roman"/>
                        <a:ea typeface="Wingdings"/>
                        <a:cs typeface="Wingdings"/>
                      </a:endParaRPr>
                    </a:p>
                  </a:txBody>
                  <a:tcPr marL="0" marR="0" marT="0" marB="0"/>
                </a:tc>
              </a:tr>
              <a:tr h="416512">
                <a:tc>
                  <a:txBody>
                    <a:bodyPr/>
                    <a:lstStyle/>
                    <a:p>
                      <a:pPr marL="67945" marR="47625" indent="-635">
                        <a:spcAft>
                          <a:spcPts val="0"/>
                        </a:spcAft>
                        <a:tabLst>
                          <a:tab pos="1140460" algn="l"/>
                        </a:tabLst>
                      </a:pPr>
                      <a:r>
                        <a:rPr lang="ru-RU" sz="900" spc="-10">
                          <a:latin typeface="Times New Roman"/>
                          <a:ea typeface="Times New Roman"/>
                          <a:cs typeface="Times New Roman"/>
                        </a:rPr>
                        <a:t>Включение родителей</a:t>
                      </a:r>
                      <a:r>
                        <a:rPr lang="ru-RU" sz="90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ru-RU" sz="900" spc="-50">
                          <a:latin typeface="Times New Roman"/>
                          <a:ea typeface="Times New Roman"/>
                          <a:cs typeface="Times New Roman"/>
                        </a:rPr>
                        <a:t>в </a:t>
                      </a:r>
                      <a:r>
                        <a:rPr lang="ru-RU" sz="900" spc="-10">
                          <a:latin typeface="Times New Roman"/>
                          <a:ea typeface="Times New Roman"/>
                          <a:cs typeface="Times New Roman"/>
                        </a:rPr>
                        <a:t>единое образовательное </a:t>
                      </a:r>
                      <a:r>
                        <a:rPr lang="ru-RU" sz="900">
                          <a:latin typeface="Times New Roman"/>
                          <a:ea typeface="Times New Roman"/>
                          <a:cs typeface="Times New Roman"/>
                        </a:rPr>
                        <a:t>пространство</a:t>
                      </a:r>
                      <a:r>
                        <a:rPr lang="ru-RU" sz="900" spc="40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ru-RU" sz="900" spc="-25">
                          <a:latin typeface="Times New Roman"/>
                          <a:ea typeface="Times New Roman"/>
                          <a:cs typeface="Times New Roman"/>
                        </a:rPr>
                        <a:t>по</a:t>
                      </a:r>
                      <a:endParaRPr lang="ru-RU" sz="1100"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marL="67945" marR="387985" indent="-635">
                        <a:lnSpc>
                          <a:spcPts val="1350"/>
                        </a:lnSpc>
                        <a:spcAft>
                          <a:spcPts val="0"/>
                        </a:spcAft>
                      </a:pPr>
                      <a:r>
                        <a:rPr lang="ru-RU" sz="900" spc="-10">
                          <a:latin typeface="Times New Roman"/>
                          <a:ea typeface="Times New Roman"/>
                          <a:cs typeface="Times New Roman"/>
                        </a:rPr>
                        <a:t>реализации </a:t>
                      </a:r>
                      <a:r>
                        <a:rPr lang="ru-RU" sz="900">
                          <a:latin typeface="Times New Roman"/>
                          <a:ea typeface="Times New Roman"/>
                          <a:cs typeface="Times New Roman"/>
                        </a:rPr>
                        <a:t>АООП</a:t>
                      </a:r>
                      <a:r>
                        <a:rPr lang="ru-RU" sz="900" spc="-75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ru-RU" sz="900">
                          <a:latin typeface="Times New Roman"/>
                          <a:ea typeface="Times New Roman"/>
                          <a:cs typeface="Times New Roman"/>
                        </a:rPr>
                        <a:t>ДОО</a:t>
                      </a:r>
                      <a:endParaRPr lang="ru-RU" sz="11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rowSpan="3">
                  <a:txBody>
                    <a:bodyPr/>
                    <a:lstStyle/>
                    <a:p>
                      <a:pPr marL="67945" indent="-635">
                        <a:spcAft>
                          <a:spcPts val="0"/>
                        </a:spcAft>
                      </a:pPr>
                      <a:r>
                        <a:rPr lang="ru-RU" sz="900" dirty="0">
                          <a:latin typeface="Times New Roman"/>
                          <a:ea typeface="Times New Roman"/>
                          <a:cs typeface="Times New Roman"/>
                        </a:rPr>
                        <a:t>Включение в тематическое содержание образовательной деятельности:</a:t>
                      </a:r>
                      <a:endParaRPr lang="ru-RU" sz="1100" dirty="0"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marL="342900" lvl="0" indent="-342900">
                        <a:spcAft>
                          <a:spcPts val="0"/>
                        </a:spcAft>
                        <a:buSzPts val="1100"/>
                        <a:buFont typeface="Wingdings"/>
                        <a:buNone/>
                        <a:tabLst>
                          <a:tab pos="140335" algn="l"/>
                        </a:tabLst>
                      </a:pPr>
                      <a:r>
                        <a:rPr lang="ru-RU" sz="900" spc="15" dirty="0">
                          <a:latin typeface="Times New Roman"/>
                          <a:ea typeface="Wingdings"/>
                          <a:cs typeface="Wingdings"/>
                        </a:rPr>
                        <a:t>социально</a:t>
                      </a:r>
                      <a:r>
                        <a:rPr lang="ru-RU" sz="900" spc="-35" dirty="0">
                          <a:latin typeface="Times New Roman"/>
                          <a:ea typeface="Wingdings"/>
                          <a:cs typeface="Wingdings"/>
                        </a:rPr>
                        <a:t> </a:t>
                      </a:r>
                      <a:r>
                        <a:rPr lang="ru-RU" sz="900" spc="15" dirty="0">
                          <a:latin typeface="Times New Roman"/>
                          <a:ea typeface="Wingdings"/>
                          <a:cs typeface="Wingdings"/>
                        </a:rPr>
                        <a:t>коммуникативное</a:t>
                      </a:r>
                      <a:r>
                        <a:rPr lang="ru-RU" sz="900" spc="-25" dirty="0">
                          <a:latin typeface="Times New Roman"/>
                          <a:ea typeface="Wingdings"/>
                          <a:cs typeface="Wingdings"/>
                        </a:rPr>
                        <a:t> </a:t>
                      </a:r>
                      <a:r>
                        <a:rPr lang="ru-RU" sz="900" spc="-10" dirty="0">
                          <a:latin typeface="Times New Roman"/>
                          <a:ea typeface="Wingdings"/>
                          <a:cs typeface="Wingdings"/>
                        </a:rPr>
                        <a:t>развитие</a:t>
                      </a:r>
                      <a:endParaRPr lang="ru-RU" sz="1100" spc="15" dirty="0">
                        <a:latin typeface="Times New Roman"/>
                        <a:ea typeface="Wingdings"/>
                        <a:cs typeface="Wingdings"/>
                      </a:endParaRPr>
                    </a:p>
                    <a:p>
                      <a:pPr marL="342900" lvl="0" indent="-342900">
                        <a:spcAft>
                          <a:spcPts val="0"/>
                        </a:spcAft>
                        <a:buSzPts val="1100"/>
                        <a:buFont typeface="Wingdings"/>
                        <a:buChar char=""/>
                        <a:tabLst>
                          <a:tab pos="140335" algn="l"/>
                        </a:tabLst>
                      </a:pPr>
                      <a:r>
                        <a:rPr lang="ru-RU" sz="900" spc="15" dirty="0">
                          <a:latin typeface="Times New Roman"/>
                          <a:ea typeface="Wingdings"/>
                          <a:cs typeface="Wingdings"/>
                        </a:rPr>
                        <a:t>познавательное</a:t>
                      </a:r>
                      <a:r>
                        <a:rPr lang="ru-RU" sz="900" spc="-25" dirty="0">
                          <a:latin typeface="Times New Roman"/>
                          <a:ea typeface="Wingdings"/>
                          <a:cs typeface="Wingdings"/>
                        </a:rPr>
                        <a:t> </a:t>
                      </a:r>
                      <a:r>
                        <a:rPr lang="ru-RU" sz="900" spc="-10" dirty="0">
                          <a:latin typeface="Times New Roman"/>
                          <a:ea typeface="Wingdings"/>
                          <a:cs typeface="Wingdings"/>
                        </a:rPr>
                        <a:t>развитие</a:t>
                      </a:r>
                      <a:endParaRPr lang="ru-RU" sz="1100" spc="15" dirty="0">
                        <a:latin typeface="Times New Roman"/>
                        <a:ea typeface="Wingdings"/>
                        <a:cs typeface="Wingdings"/>
                      </a:endParaRPr>
                    </a:p>
                    <a:p>
                      <a:pPr marL="342900" lvl="0" indent="-342900">
                        <a:spcAft>
                          <a:spcPts val="0"/>
                        </a:spcAft>
                        <a:buSzPts val="1100"/>
                        <a:buFont typeface="Wingdings"/>
                        <a:buChar char=""/>
                        <a:tabLst>
                          <a:tab pos="140335" algn="l"/>
                        </a:tabLst>
                      </a:pPr>
                      <a:r>
                        <a:rPr lang="ru-RU" sz="900" spc="15" dirty="0">
                          <a:latin typeface="Times New Roman"/>
                          <a:ea typeface="Wingdings"/>
                          <a:cs typeface="Wingdings"/>
                        </a:rPr>
                        <a:t>речевое</a:t>
                      </a:r>
                      <a:r>
                        <a:rPr lang="ru-RU" sz="900" spc="-20" dirty="0">
                          <a:latin typeface="Times New Roman"/>
                          <a:ea typeface="Wingdings"/>
                          <a:cs typeface="Wingdings"/>
                        </a:rPr>
                        <a:t> </a:t>
                      </a:r>
                      <a:r>
                        <a:rPr lang="ru-RU" sz="900" spc="-10" dirty="0">
                          <a:latin typeface="Times New Roman"/>
                          <a:ea typeface="Wingdings"/>
                          <a:cs typeface="Wingdings"/>
                        </a:rPr>
                        <a:t>развитие</a:t>
                      </a:r>
                      <a:endParaRPr lang="ru-RU" sz="1100" spc="15" dirty="0">
                        <a:latin typeface="Times New Roman"/>
                        <a:ea typeface="Wingdings"/>
                        <a:cs typeface="Wingdings"/>
                      </a:endParaRPr>
                    </a:p>
                    <a:p>
                      <a:pPr marL="342900" lvl="0" indent="-342900">
                        <a:spcAft>
                          <a:spcPts val="0"/>
                        </a:spcAft>
                        <a:buSzPts val="1100"/>
                        <a:buFont typeface="Wingdings"/>
                        <a:buChar char=""/>
                        <a:tabLst>
                          <a:tab pos="140335" algn="l"/>
                        </a:tabLst>
                      </a:pPr>
                      <a:r>
                        <a:rPr lang="ru-RU" sz="900" spc="15" dirty="0">
                          <a:latin typeface="Times New Roman"/>
                          <a:ea typeface="Wingdings"/>
                          <a:cs typeface="Wingdings"/>
                        </a:rPr>
                        <a:t>художественно-эстетическое</a:t>
                      </a:r>
                      <a:r>
                        <a:rPr lang="ru-RU" sz="900" spc="-55" dirty="0">
                          <a:latin typeface="Times New Roman"/>
                          <a:ea typeface="Wingdings"/>
                          <a:cs typeface="Wingdings"/>
                        </a:rPr>
                        <a:t> </a:t>
                      </a:r>
                      <a:r>
                        <a:rPr lang="ru-RU" sz="900" spc="-10" dirty="0">
                          <a:latin typeface="Times New Roman"/>
                          <a:ea typeface="Wingdings"/>
                          <a:cs typeface="Wingdings"/>
                        </a:rPr>
                        <a:t>развитие</a:t>
                      </a:r>
                      <a:endParaRPr lang="ru-RU" sz="1100" spc="15" dirty="0">
                        <a:latin typeface="Times New Roman"/>
                        <a:ea typeface="Wingdings"/>
                        <a:cs typeface="Wingdings"/>
                      </a:endParaRPr>
                    </a:p>
                    <a:p>
                      <a:pPr marL="342900" lvl="0" indent="-342900">
                        <a:spcAft>
                          <a:spcPts val="0"/>
                        </a:spcAft>
                        <a:buSzPts val="1100"/>
                        <a:buFont typeface="Wingdings"/>
                        <a:buChar char=""/>
                        <a:tabLst>
                          <a:tab pos="140335" algn="l"/>
                        </a:tabLst>
                      </a:pPr>
                      <a:r>
                        <a:rPr lang="ru-RU" sz="900" spc="15" dirty="0">
                          <a:latin typeface="Times New Roman"/>
                          <a:ea typeface="Wingdings"/>
                          <a:cs typeface="Wingdings"/>
                        </a:rPr>
                        <a:t>физическое</a:t>
                      </a:r>
                      <a:r>
                        <a:rPr lang="ru-RU" sz="900" spc="-30" dirty="0">
                          <a:latin typeface="Times New Roman"/>
                          <a:ea typeface="Wingdings"/>
                          <a:cs typeface="Wingdings"/>
                        </a:rPr>
                        <a:t> </a:t>
                      </a:r>
                      <a:r>
                        <a:rPr lang="ru-RU" sz="900" spc="-10" dirty="0">
                          <a:latin typeface="Times New Roman"/>
                          <a:ea typeface="Wingdings"/>
                          <a:cs typeface="Wingdings"/>
                        </a:rPr>
                        <a:t>развитие</a:t>
                      </a:r>
                      <a:endParaRPr lang="ru-RU" sz="1100" spc="15" dirty="0">
                        <a:latin typeface="Times New Roman"/>
                        <a:ea typeface="Wingdings"/>
                        <a:cs typeface="Wingdings"/>
                      </a:endParaRPr>
                    </a:p>
                    <a:p>
                      <a:pPr marL="67945" marR="46355" indent="-635">
                        <a:spcAft>
                          <a:spcPts val="0"/>
                        </a:spcAft>
                        <a:tabLst>
                          <a:tab pos="2105660" algn="l"/>
                        </a:tabLst>
                      </a:pPr>
                      <a:r>
                        <a:rPr lang="ru-RU" sz="900" dirty="0">
                          <a:latin typeface="Times New Roman"/>
                          <a:ea typeface="Times New Roman"/>
                          <a:cs typeface="Times New Roman"/>
                        </a:rPr>
                        <a:t>Консолидация усилий семьи и ДОО в скорейшем выравнивании речевого и </a:t>
                      </a:r>
                      <a:r>
                        <a:rPr lang="ru-RU" sz="900" spc="-10" dirty="0">
                          <a:latin typeface="Times New Roman"/>
                          <a:ea typeface="Times New Roman"/>
                          <a:cs typeface="Times New Roman"/>
                        </a:rPr>
                        <a:t>психологического</a:t>
                      </a:r>
                      <a:r>
                        <a:rPr lang="ru-RU" sz="900" dirty="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ru-RU" sz="900" spc="-10" dirty="0">
                          <a:latin typeface="Times New Roman"/>
                          <a:ea typeface="Times New Roman"/>
                          <a:cs typeface="Times New Roman"/>
                        </a:rPr>
                        <a:t>развития воспитанников</a:t>
                      </a:r>
                      <a:endParaRPr lang="ru-RU" sz="11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rowSpan="3">
                  <a:txBody>
                    <a:bodyPr/>
                    <a:lstStyle/>
                    <a:p>
                      <a:pPr marL="342900" marR="60960" lvl="0" indent="-342900">
                        <a:spcBef>
                          <a:spcPts val="5"/>
                        </a:spcBef>
                        <a:spcAft>
                          <a:spcPts val="0"/>
                        </a:spcAft>
                        <a:buSzPts val="1100"/>
                        <a:buFont typeface="Wingdings"/>
                        <a:buChar char=""/>
                        <a:tabLst>
                          <a:tab pos="142240" algn="l"/>
                          <a:tab pos="1421130" algn="l"/>
                          <a:tab pos="1543050" algn="l"/>
                        </a:tabLst>
                      </a:pPr>
                      <a:r>
                        <a:rPr lang="ru-RU" sz="900" spc="-10">
                          <a:latin typeface="Times New Roman"/>
                          <a:ea typeface="Wingdings"/>
                          <a:cs typeface="Wingdings"/>
                        </a:rPr>
                        <a:t>Совместная деятельность: </a:t>
                      </a:r>
                      <a:r>
                        <a:rPr lang="ru-RU" sz="900" spc="15">
                          <a:latin typeface="Times New Roman"/>
                          <a:ea typeface="Wingdings"/>
                          <a:cs typeface="Wingdings"/>
                        </a:rPr>
                        <a:t>мероприятия (занятия, досуги, </a:t>
                      </a:r>
                      <a:r>
                        <a:rPr lang="ru-RU" sz="900" spc="-10">
                          <a:latin typeface="Times New Roman"/>
                          <a:ea typeface="Wingdings"/>
                          <a:cs typeface="Wingdings"/>
                        </a:rPr>
                        <a:t>праздники,</a:t>
                      </a:r>
                      <a:r>
                        <a:rPr lang="ru-RU" sz="900" spc="15">
                          <a:latin typeface="Times New Roman"/>
                          <a:ea typeface="Wingdings"/>
                          <a:cs typeface="Wingdings"/>
                        </a:rPr>
                        <a:t> </a:t>
                      </a:r>
                      <a:r>
                        <a:rPr lang="ru-RU" sz="900" spc="-10">
                          <a:latin typeface="Times New Roman"/>
                          <a:ea typeface="Wingdings"/>
                          <a:cs typeface="Wingdings"/>
                        </a:rPr>
                        <a:t>конкурсные мероприятия),</a:t>
                      </a:r>
                      <a:r>
                        <a:rPr lang="ru-RU" sz="900" spc="15">
                          <a:latin typeface="Times New Roman"/>
                          <a:ea typeface="Wingdings"/>
                          <a:cs typeface="Wingdings"/>
                        </a:rPr>
                        <a:t> </a:t>
                      </a:r>
                      <a:r>
                        <a:rPr lang="ru-RU" sz="900" spc="-10">
                          <a:latin typeface="Times New Roman"/>
                          <a:ea typeface="Wingdings"/>
                          <a:cs typeface="Wingdings"/>
                        </a:rPr>
                        <a:t>творческая </a:t>
                      </a:r>
                      <a:r>
                        <a:rPr lang="ru-RU" sz="900" spc="15">
                          <a:latin typeface="Times New Roman"/>
                          <a:ea typeface="Wingdings"/>
                          <a:cs typeface="Wingdings"/>
                        </a:rPr>
                        <a:t>проектная деятельность и т.д.</a:t>
                      </a:r>
                      <a:endParaRPr lang="ru-RU" sz="1100" spc="15">
                        <a:latin typeface="Times New Roman"/>
                        <a:ea typeface="Wingdings"/>
                        <a:cs typeface="Wingdings"/>
                      </a:endParaRPr>
                    </a:p>
                    <a:p>
                      <a:pPr marL="342900" marR="59690" lvl="0" indent="-342900">
                        <a:spcAft>
                          <a:spcPts val="0"/>
                        </a:spcAft>
                        <a:buSzPts val="1100"/>
                        <a:buFont typeface="Wingdings"/>
                        <a:buChar char=""/>
                        <a:tabLst>
                          <a:tab pos="142240" algn="l"/>
                          <a:tab pos="1218565" algn="l"/>
                        </a:tabLst>
                      </a:pPr>
                      <a:r>
                        <a:rPr lang="ru-RU" sz="900" spc="-20">
                          <a:latin typeface="Times New Roman"/>
                          <a:ea typeface="Wingdings"/>
                          <a:cs typeface="Wingdings"/>
                        </a:rPr>
                        <a:t>Серии</a:t>
                      </a:r>
                      <a:r>
                        <a:rPr lang="ru-RU" sz="900" spc="15">
                          <a:latin typeface="Times New Roman"/>
                          <a:ea typeface="Wingdings"/>
                          <a:cs typeface="Wingdings"/>
                        </a:rPr>
                        <a:t> </a:t>
                      </a:r>
                      <a:r>
                        <a:rPr lang="ru-RU" sz="900" spc="-10">
                          <a:latin typeface="Times New Roman"/>
                          <a:ea typeface="Wingdings"/>
                          <a:cs typeface="Wingdings"/>
                        </a:rPr>
                        <a:t>индивидуальных </a:t>
                      </a:r>
                      <a:r>
                        <a:rPr lang="ru-RU" sz="900" spc="15">
                          <a:latin typeface="Times New Roman"/>
                          <a:ea typeface="Wingdings"/>
                          <a:cs typeface="Wingdings"/>
                        </a:rPr>
                        <a:t>домашних тетрадей</a:t>
                      </a:r>
                      <a:endParaRPr lang="ru-RU" sz="1100" spc="15">
                        <a:latin typeface="Times New Roman"/>
                        <a:ea typeface="Wingdings"/>
                        <a:cs typeface="Wingdings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252715">
                <a:tc>
                  <a:txBody>
                    <a:bodyPr/>
                    <a:lstStyle/>
                    <a:p>
                      <a:pPr marL="67945" marR="48895" indent="-635">
                        <a:spcAft>
                          <a:spcPts val="0"/>
                        </a:spcAft>
                        <a:tabLst>
                          <a:tab pos="1129665" algn="l"/>
                        </a:tabLst>
                      </a:pPr>
                      <a:r>
                        <a:rPr lang="ru-RU" sz="900" spc="-30">
                          <a:latin typeface="Times New Roman"/>
                          <a:ea typeface="Times New Roman"/>
                          <a:cs typeface="Times New Roman"/>
                        </a:rPr>
                        <a:t>По </a:t>
                      </a:r>
                      <a:r>
                        <a:rPr lang="ru-RU" sz="900" spc="-10">
                          <a:latin typeface="Times New Roman"/>
                          <a:ea typeface="Times New Roman"/>
                          <a:cs typeface="Times New Roman"/>
                        </a:rPr>
                        <a:t>образовательным областям обязательной </a:t>
                      </a:r>
                      <a:r>
                        <a:rPr lang="ru-RU" sz="900" spc="-50">
                          <a:latin typeface="Times New Roman"/>
                          <a:ea typeface="Times New Roman"/>
                          <a:cs typeface="Times New Roman"/>
                        </a:rPr>
                        <a:t>и </a:t>
                      </a:r>
                      <a:r>
                        <a:rPr lang="ru-RU" sz="900" spc="-10">
                          <a:latin typeface="Times New Roman"/>
                          <a:ea typeface="Times New Roman"/>
                          <a:cs typeface="Times New Roman"/>
                        </a:rPr>
                        <a:t>вариативной частей</a:t>
                      </a:r>
                      <a:endParaRPr lang="ru-RU" sz="11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973422">
                <a:tc>
                  <a:txBody>
                    <a:bodyPr/>
                    <a:lstStyle/>
                    <a:p>
                      <a:pPr marL="67945" marR="59055" indent="-635">
                        <a:spcAft>
                          <a:spcPts val="0"/>
                        </a:spcAft>
                      </a:pPr>
                      <a:r>
                        <a:rPr lang="ru-RU" sz="900" spc="-10">
                          <a:latin typeface="Times New Roman"/>
                          <a:ea typeface="Times New Roman"/>
                          <a:cs typeface="Times New Roman"/>
                        </a:rPr>
                        <a:t>Включение родителей (законных представителей) </a:t>
                      </a:r>
                      <a:r>
                        <a:rPr lang="ru-RU" sz="900">
                          <a:latin typeface="Times New Roman"/>
                          <a:ea typeface="Times New Roman"/>
                          <a:cs typeface="Times New Roman"/>
                        </a:rPr>
                        <a:t>в</a:t>
                      </a:r>
                      <a:r>
                        <a:rPr lang="ru-RU" sz="900" spc="20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ru-RU" sz="900">
                          <a:latin typeface="Times New Roman"/>
                          <a:ea typeface="Times New Roman"/>
                          <a:cs typeface="Times New Roman"/>
                        </a:rPr>
                        <a:t>коррекционно- </a:t>
                      </a:r>
                      <a:r>
                        <a:rPr lang="ru-RU" sz="900" spc="-10">
                          <a:latin typeface="Times New Roman"/>
                          <a:ea typeface="Times New Roman"/>
                          <a:cs typeface="Times New Roman"/>
                        </a:rPr>
                        <a:t>развивающую деятельность</a:t>
                      </a:r>
                      <a:endParaRPr lang="ru-RU" sz="1100"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marL="67945" indent="-635">
                        <a:lnSpc>
                          <a:spcPts val="1350"/>
                        </a:lnSpc>
                        <a:spcAft>
                          <a:spcPts val="0"/>
                        </a:spcAft>
                      </a:pPr>
                      <a:r>
                        <a:rPr lang="ru-RU" sz="900" spc="-25">
                          <a:latin typeface="Times New Roman"/>
                          <a:ea typeface="Times New Roman"/>
                          <a:cs typeface="Times New Roman"/>
                        </a:rPr>
                        <a:t>ДОО</a:t>
                      </a:r>
                      <a:endParaRPr lang="ru-RU" sz="11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502252">
                <a:tc>
                  <a:txBody>
                    <a:bodyPr/>
                    <a:lstStyle/>
                    <a:p>
                      <a:pPr marL="67945" marR="48260" indent="-635" algn="just">
                        <a:spcAft>
                          <a:spcPts val="0"/>
                        </a:spcAft>
                      </a:pPr>
                      <a:r>
                        <a:rPr lang="ru-RU" sz="900" spc="-10">
                          <a:latin typeface="Times New Roman"/>
                          <a:ea typeface="Times New Roman"/>
                          <a:cs typeface="Times New Roman"/>
                        </a:rPr>
                        <a:t>Развитие </a:t>
                      </a:r>
                      <a:r>
                        <a:rPr lang="ru-RU" sz="900">
                          <a:latin typeface="Times New Roman"/>
                          <a:ea typeface="Times New Roman"/>
                          <a:cs typeface="Times New Roman"/>
                        </a:rPr>
                        <a:t>обратной</a:t>
                      </a:r>
                      <a:r>
                        <a:rPr lang="ru-RU" sz="900" spc="-75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ru-RU" sz="900">
                          <a:latin typeface="Times New Roman"/>
                          <a:ea typeface="Times New Roman"/>
                          <a:cs typeface="Times New Roman"/>
                        </a:rPr>
                        <a:t>связи</a:t>
                      </a:r>
                      <a:endParaRPr lang="ru-RU" sz="11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7945" marR="47625" indent="-635">
                        <a:spcAft>
                          <a:spcPts val="0"/>
                        </a:spcAft>
                      </a:pPr>
                      <a:r>
                        <a:rPr lang="ru-RU" sz="900">
                          <a:latin typeface="Times New Roman"/>
                          <a:ea typeface="Times New Roman"/>
                          <a:cs typeface="Times New Roman"/>
                        </a:rPr>
                        <a:t>Изучение успешности развития </a:t>
                      </a:r>
                      <a:r>
                        <a:rPr lang="ru-RU" sz="900" spc="-10">
                          <a:latin typeface="Times New Roman"/>
                          <a:ea typeface="Times New Roman"/>
                          <a:cs typeface="Times New Roman"/>
                        </a:rPr>
                        <a:t>воспитанников</a:t>
                      </a:r>
                      <a:endParaRPr lang="ru-RU" sz="1100"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marL="67945" marR="48260" indent="-635">
                        <a:spcBef>
                          <a:spcPts val="5"/>
                        </a:spcBef>
                        <a:spcAft>
                          <a:spcPts val="0"/>
                        </a:spcAft>
                        <a:tabLst>
                          <a:tab pos="2009140" algn="l"/>
                        </a:tabLst>
                      </a:pPr>
                      <a:r>
                        <a:rPr lang="ru-RU" sz="900">
                          <a:latin typeface="Times New Roman"/>
                          <a:ea typeface="Times New Roman"/>
                          <a:cs typeface="Times New Roman"/>
                        </a:rPr>
                        <a:t>Изучение осведомлённости и </a:t>
                      </a:r>
                      <a:r>
                        <a:rPr lang="ru-RU" sz="900" spc="-10">
                          <a:latin typeface="Times New Roman"/>
                          <a:ea typeface="Times New Roman"/>
                          <a:cs typeface="Times New Roman"/>
                        </a:rPr>
                        <a:t>информированности родителей </a:t>
                      </a:r>
                      <a:r>
                        <a:rPr lang="ru-RU" sz="900">
                          <a:latin typeface="Times New Roman"/>
                          <a:ea typeface="Times New Roman"/>
                          <a:cs typeface="Times New Roman"/>
                        </a:rPr>
                        <a:t>(законных представителей)</a:t>
                      </a:r>
                      <a:endParaRPr lang="ru-RU" sz="1100"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marL="67945" marR="50165" indent="-635">
                        <a:spcAft>
                          <a:spcPts val="0"/>
                        </a:spcAft>
                      </a:pPr>
                      <a:r>
                        <a:rPr lang="ru-RU" sz="900">
                          <a:latin typeface="Times New Roman"/>
                          <a:ea typeface="Times New Roman"/>
                          <a:cs typeface="Times New Roman"/>
                        </a:rPr>
                        <a:t>Изучение уровня вовлеченности родителей (законных представителе) в образовательный процесс</a:t>
                      </a:r>
                      <a:endParaRPr lang="ru-RU" sz="1100"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marL="67945" marR="47625" indent="-635">
                        <a:lnSpc>
                          <a:spcPts val="1350"/>
                        </a:lnSpc>
                        <a:spcBef>
                          <a:spcPts val="5"/>
                        </a:spcBef>
                        <a:spcAft>
                          <a:spcPts val="0"/>
                        </a:spcAft>
                      </a:pPr>
                      <a:r>
                        <a:rPr lang="ru-RU" sz="900">
                          <a:latin typeface="Times New Roman"/>
                          <a:ea typeface="Times New Roman"/>
                          <a:cs typeface="Times New Roman"/>
                        </a:rPr>
                        <a:t>Изучение уровня удовлетворённости условиями и качеством оказания образовательных услуг</a:t>
                      </a:r>
                      <a:endParaRPr lang="ru-RU" sz="11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2900" marR="61595" lvl="0" indent="-342900">
                        <a:lnSpc>
                          <a:spcPts val="1305"/>
                        </a:lnSpc>
                        <a:spcAft>
                          <a:spcPts val="0"/>
                        </a:spcAft>
                        <a:buSzPts val="1100"/>
                        <a:buFont typeface="Wingdings"/>
                        <a:buChar char=""/>
                        <a:tabLst>
                          <a:tab pos="142240" algn="l"/>
                          <a:tab pos="1545590" algn="l"/>
                        </a:tabLst>
                      </a:pPr>
                      <a:r>
                        <a:rPr lang="ru-RU" sz="900" spc="-10" dirty="0">
                          <a:latin typeface="Times New Roman"/>
                          <a:ea typeface="Wingdings"/>
                          <a:cs typeface="Wingdings"/>
                        </a:rPr>
                        <a:t>Мониторинг достижения планируемых результатов </a:t>
                      </a:r>
                      <a:r>
                        <a:rPr lang="ru-RU" sz="900" spc="15" dirty="0">
                          <a:latin typeface="Times New Roman"/>
                          <a:ea typeface="Wingdings"/>
                          <a:cs typeface="Wingdings"/>
                        </a:rPr>
                        <a:t>освоения Программы</a:t>
                      </a:r>
                      <a:endParaRPr lang="ru-RU" sz="1100" spc="15" dirty="0">
                        <a:latin typeface="Times New Roman"/>
                        <a:ea typeface="Wingdings"/>
                        <a:cs typeface="Wingdings"/>
                      </a:endParaRPr>
                    </a:p>
                    <a:p>
                      <a:pPr marL="342900" marR="59690" lvl="0" indent="-342900">
                        <a:spcAft>
                          <a:spcPts val="0"/>
                        </a:spcAft>
                        <a:buSzPts val="1100"/>
                        <a:buFont typeface="Wingdings"/>
                        <a:buChar char=""/>
                        <a:tabLst>
                          <a:tab pos="142240" algn="l"/>
                          <a:tab pos="1801495" algn="l"/>
                        </a:tabLst>
                      </a:pPr>
                      <a:r>
                        <a:rPr lang="ru-RU" sz="900" spc="-10" dirty="0">
                          <a:latin typeface="Times New Roman"/>
                          <a:ea typeface="Wingdings"/>
                          <a:cs typeface="Wingdings"/>
                        </a:rPr>
                        <a:t>Анкетирование, интервьюирование, опросы, беседы</a:t>
                      </a:r>
                      <a:endParaRPr lang="ru-RU" sz="1100" spc="15" dirty="0">
                        <a:latin typeface="Times New Roman"/>
                        <a:ea typeface="Wingdings"/>
                        <a:cs typeface="Wingdings"/>
                      </a:endParaRPr>
                    </a:p>
                    <a:p>
                      <a:pPr marL="342900" marR="58420" lvl="0" indent="-342900">
                        <a:spcAft>
                          <a:spcPts val="0"/>
                        </a:spcAft>
                        <a:buSzPts val="1100"/>
                        <a:buFont typeface="Wingdings"/>
                        <a:buChar char=""/>
                        <a:tabLst>
                          <a:tab pos="142240" algn="l"/>
                          <a:tab pos="1743075" algn="l"/>
                        </a:tabLst>
                      </a:pPr>
                      <a:r>
                        <a:rPr lang="ru-RU" sz="900" spc="15" dirty="0">
                          <a:latin typeface="Times New Roman"/>
                          <a:ea typeface="Wingdings"/>
                          <a:cs typeface="Wingdings"/>
                        </a:rPr>
                        <a:t>Независимая оценка качества </a:t>
                      </a:r>
                      <a:r>
                        <a:rPr lang="ru-RU" sz="900" spc="-10" dirty="0">
                          <a:latin typeface="Times New Roman"/>
                          <a:ea typeface="Wingdings"/>
                          <a:cs typeface="Wingdings"/>
                        </a:rPr>
                        <a:t>условий оказания </a:t>
                      </a:r>
                      <a:r>
                        <a:rPr lang="ru-RU" sz="900" spc="15" dirty="0">
                          <a:latin typeface="Times New Roman"/>
                          <a:ea typeface="Wingdings"/>
                          <a:cs typeface="Wingdings"/>
                        </a:rPr>
                        <a:t>образовательных услуг ДОО</a:t>
                      </a:r>
                      <a:endParaRPr lang="ru-RU" sz="1100" spc="15" dirty="0">
                        <a:latin typeface="Times New Roman"/>
                        <a:ea typeface="Wingdings"/>
                        <a:cs typeface="Wingdings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pic>
        <p:nvPicPr>
          <p:cNvPr id="10" name="Picture 2" descr="C:\Users\vs\Desktop\ДС 43 последние фото 2017 г\Группа развития 2017 г\20170203_110924.jp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0" y="1556792"/>
            <a:ext cx="2339752" cy="2058576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pic>
        <p:nvPicPr>
          <p:cNvPr id="11" name="Picture 3" descr="C:\Users\vs\Desktop\ДС 43 последние фото 2017 г\Старый новыйгод 2017г\20170113_111114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73805" y="4857760"/>
            <a:ext cx="2040741" cy="1516969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pic>
        <p:nvPicPr>
          <p:cNvPr id="7" name="Рисунок 1"/>
          <p:cNvPicPr>
            <a:picLocks noChangeAspect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0" y="4762761"/>
            <a:ext cx="2267744" cy="20952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Рисунок 1"/>
          <p:cNvPicPr>
            <a:picLocks noChangeAspect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4762761"/>
            <a:ext cx="2267744" cy="20952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" name="Текст 2"/>
          <p:cNvSpPr>
            <a:spLocks noGrp="1"/>
          </p:cNvSpPr>
          <p:nvPr>
            <p:ph type="body" sz="quarter" idx="11"/>
          </p:nvPr>
        </p:nvSpPr>
        <p:spPr>
          <a:xfrm>
            <a:off x="928662" y="500042"/>
            <a:ext cx="7605714" cy="840726"/>
          </a:xfr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>
            <a:normAutofit fontScale="85000" lnSpcReduction="10000"/>
          </a:bodyPr>
          <a:lstStyle/>
          <a:p>
            <a:pPr marL="0" indent="0" algn="ctr">
              <a:buNone/>
            </a:pPr>
            <a:r>
              <a:rPr lang="ru-RU" sz="24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Взаимодействуя   с родителями  </a:t>
            </a:r>
            <a:r>
              <a:rPr lang="ru-RU" sz="20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(законными представителями) </a:t>
            </a:r>
            <a:r>
              <a:rPr lang="ru-RU" sz="24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воспитанников ,  педагоги  </a:t>
            </a:r>
            <a:r>
              <a:rPr lang="ru-RU" sz="24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Детского сада № 19 «Чебурашка»:</a:t>
            </a:r>
            <a:endParaRPr lang="ru-RU" sz="24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Скругленный прямоугольник 5"/>
          <p:cNvSpPr/>
          <p:nvPr/>
        </p:nvSpPr>
        <p:spPr>
          <a:xfrm>
            <a:off x="1285852" y="2643182"/>
            <a:ext cx="7108371" cy="1923984"/>
          </a:xfrm>
          <a:prstGeom prst="roundRect">
            <a:avLst/>
          </a:prstGeom>
          <a:solidFill>
            <a:srgbClr val="27DCE5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ru-RU" sz="2000" b="1" dirty="0" smtClean="0">
                <a:solidFill>
                  <a:srgbClr val="FE0067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Способствуют</a:t>
            </a:r>
            <a:r>
              <a:rPr lang="ru-RU" sz="2000" b="1" dirty="0" smtClean="0">
                <a:solidFill>
                  <a:srgbClr val="FE0067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b="1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формированию в семье  максимально комфортных  условий  для  личностного роста и развития ребёнка, возрождению  семейного  воспитания,  семейных традиций в совместной деятельности семьи, ДОУ и учреждений дополнительного </a:t>
            </a:r>
            <a:r>
              <a:rPr lang="ru-RU" sz="2000" b="1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образования;</a:t>
            </a:r>
            <a:endParaRPr lang="ru-RU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Скругленный прямоугольник 7"/>
          <p:cNvSpPr/>
          <p:nvPr/>
        </p:nvSpPr>
        <p:spPr>
          <a:xfrm>
            <a:off x="1142976" y="1428736"/>
            <a:ext cx="7391400" cy="996406"/>
          </a:xfrm>
          <a:prstGeom prst="round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just"/>
            <a:r>
              <a:rPr lang="ru-RU" sz="2000" b="1" dirty="0">
                <a:solidFill>
                  <a:srgbClr val="FE0067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</a:t>
            </a:r>
            <a:r>
              <a:rPr lang="ru-RU" sz="2000" b="1" dirty="0" smtClean="0">
                <a:solidFill>
                  <a:srgbClr val="FE0067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существляют </a:t>
            </a:r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всестороннее </a:t>
            </a:r>
            <a:r>
              <a:rPr lang="ru-RU" sz="2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психолого</a:t>
            </a:r>
            <a:r>
              <a:rPr lang="ru-RU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– педагогическое  просвещение  </a:t>
            </a:r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родителей в области воспитания и образования дошкольников;</a:t>
            </a:r>
            <a:endParaRPr lang="ru-RU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" name="Скругленный прямоугольник 11"/>
          <p:cNvSpPr/>
          <p:nvPr/>
        </p:nvSpPr>
        <p:spPr>
          <a:xfrm>
            <a:off x="2555776" y="4725144"/>
            <a:ext cx="6273466" cy="1080120"/>
          </a:xfrm>
          <a:prstGeom prst="roundRect">
            <a:avLst/>
          </a:prstGeom>
          <a:solidFill>
            <a:srgbClr val="7030A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ru-RU" sz="2000" b="1" dirty="0" smtClean="0">
                <a:solidFill>
                  <a:srgbClr val="FE0067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Организуют</a:t>
            </a:r>
            <a:r>
              <a:rPr lang="ru-RU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ru-RU" sz="2000" b="1" dirty="0">
                <a:solidFill>
                  <a:srgbClr val="FE0067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и проводят  </a:t>
            </a:r>
            <a:r>
              <a:rPr lang="ru-RU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семейные досуги, </a:t>
            </a:r>
            <a:r>
              <a:rPr lang="ru-RU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совместное  праздники и мероприятия, индивидуальные консультации</a:t>
            </a:r>
            <a:r>
              <a:rPr lang="ru-RU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ru-RU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31129763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Рисунок 1"/>
          <p:cNvPicPr>
            <a:picLocks noChangeAspect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4762761"/>
            <a:ext cx="2267744" cy="20952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194" name="Заголовок 1"/>
          <p:cNvSpPr>
            <a:spLocks noGrp="1"/>
          </p:cNvSpPr>
          <p:nvPr>
            <p:ph type="title"/>
          </p:nvPr>
        </p:nvSpPr>
        <p:spPr>
          <a:xfrm>
            <a:off x="533400" y="533400"/>
            <a:ext cx="8229600" cy="1295400"/>
          </a:xfrm>
        </p:spPr>
        <p:txBody>
          <a:bodyPr>
            <a:normAutofit fontScale="90000"/>
          </a:bodyPr>
          <a:lstStyle/>
          <a:p>
            <a:r>
              <a:rPr lang="ru-RU" sz="3200" b="1" smtClean="0">
                <a:solidFill>
                  <a:srgbClr val="7030A0"/>
                </a:solidFill>
              </a:rPr>
              <a:t>Особенности организации развивающей предметно-пространственной среды</a:t>
            </a:r>
            <a:r>
              <a:rPr lang="ru-RU" sz="3200" b="1" smtClean="0">
                <a:solidFill>
                  <a:srgbClr val="CC00CC"/>
                </a:solidFill>
              </a:rPr>
              <a:t/>
            </a:r>
            <a:br>
              <a:rPr lang="ru-RU" sz="3200" b="1" smtClean="0">
                <a:solidFill>
                  <a:srgbClr val="CC00CC"/>
                </a:solidFill>
              </a:rPr>
            </a:br>
            <a:r>
              <a:rPr lang="ru-RU" smtClean="0"/>
              <a:t/>
            </a:r>
            <a:br>
              <a:rPr lang="ru-RU" smtClean="0"/>
            </a:br>
            <a:endParaRPr lang="ru-RU" smtClean="0"/>
          </a:p>
        </p:txBody>
      </p:sp>
      <p:sp>
        <p:nvSpPr>
          <p:cNvPr id="5" name="Скругленный прямоугольник 4"/>
          <p:cNvSpPr/>
          <p:nvPr/>
        </p:nvSpPr>
        <p:spPr>
          <a:xfrm>
            <a:off x="3048000" y="3352800"/>
            <a:ext cx="46038" cy="46038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dirty="0"/>
          </a:p>
        </p:txBody>
      </p:sp>
      <p:pic>
        <p:nvPicPr>
          <p:cNvPr id="8196" name="Picture 6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41338" y="1590675"/>
            <a:ext cx="7154862" cy="1049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197" name="Прямоугольник 9"/>
          <p:cNvSpPr>
            <a:spLocks noChangeArrowheads="1"/>
          </p:cNvSpPr>
          <p:nvPr/>
        </p:nvSpPr>
        <p:spPr bwMode="auto">
          <a:xfrm>
            <a:off x="2224088" y="1827213"/>
            <a:ext cx="4584700" cy="460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ru-RU" sz="2400" b="1">
                <a:solidFill>
                  <a:srgbClr val="FF0000"/>
                </a:solidFill>
              </a:rPr>
              <a:t>ПОЛИФУНКЦИОНАЛЬНОСТЬ</a:t>
            </a:r>
          </a:p>
        </p:txBody>
      </p:sp>
      <p:sp>
        <p:nvSpPr>
          <p:cNvPr id="11" name="Блок-схема: альтернативный процесс 10"/>
          <p:cNvSpPr/>
          <p:nvPr/>
        </p:nvSpPr>
        <p:spPr>
          <a:xfrm>
            <a:off x="1027113" y="2743200"/>
            <a:ext cx="6978650" cy="941388"/>
          </a:xfrm>
          <a:prstGeom prst="flowChartAlternateProcess">
            <a:avLst/>
          </a:prstGeo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r>
              <a:rPr lang="ru-RU" sz="2800" b="1" dirty="0">
                <a:solidFill>
                  <a:srgbClr val="FF0000"/>
                </a:solidFill>
              </a:rPr>
              <a:t>ТРАНСФОРМИРУЕМОСТЬ</a:t>
            </a:r>
          </a:p>
        </p:txBody>
      </p:sp>
      <p:sp>
        <p:nvSpPr>
          <p:cNvPr id="12" name="Блок-схема: альтернативный процесс 11"/>
          <p:cNvSpPr/>
          <p:nvPr/>
        </p:nvSpPr>
        <p:spPr>
          <a:xfrm>
            <a:off x="2411760" y="4941168"/>
            <a:ext cx="6732240" cy="912813"/>
          </a:xfrm>
          <a:prstGeom prst="flowChartAlternateProcess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r>
              <a:rPr lang="ru-RU" sz="2800" b="1" dirty="0">
                <a:solidFill>
                  <a:srgbClr val="FF0000"/>
                </a:solidFill>
              </a:rPr>
              <a:t>ВАРИАТИВНОСТЬ</a:t>
            </a:r>
          </a:p>
        </p:txBody>
      </p:sp>
      <p:sp>
        <p:nvSpPr>
          <p:cNvPr id="13" name="Блок-схема: альтернативный процесс 12"/>
          <p:cNvSpPr/>
          <p:nvPr/>
        </p:nvSpPr>
        <p:spPr>
          <a:xfrm>
            <a:off x="1371600" y="3810000"/>
            <a:ext cx="6978650" cy="920750"/>
          </a:xfrm>
          <a:prstGeom prst="flowChartAlternateProcess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r>
              <a:rPr lang="ru-RU" sz="2800" b="1" dirty="0">
                <a:solidFill>
                  <a:srgbClr val="FF0000"/>
                </a:solidFill>
              </a:rPr>
              <a:t>ДОСТУПНОСТЬ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Рисунок 1"/>
          <p:cNvPicPr>
            <a:picLocks noChangeAspect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588224" y="4653136"/>
            <a:ext cx="1979712" cy="182911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" name="Скругленный прямоугольник 3"/>
          <p:cNvSpPr/>
          <p:nvPr/>
        </p:nvSpPr>
        <p:spPr>
          <a:xfrm>
            <a:off x="1644859" y="521062"/>
            <a:ext cx="5839469" cy="678803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400" b="1" dirty="0" smtClean="0">
                <a:solidFill>
                  <a:srgbClr val="FE0067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СОЦИАЛЬНЫЕ   ПАРТНЕРЫ</a:t>
            </a:r>
            <a:endParaRPr lang="ru-RU" sz="2400" b="1" dirty="0">
              <a:solidFill>
                <a:srgbClr val="FE0067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Скругленный прямоугольник 4"/>
          <p:cNvSpPr/>
          <p:nvPr/>
        </p:nvSpPr>
        <p:spPr>
          <a:xfrm>
            <a:off x="827584" y="1628800"/>
            <a:ext cx="2304256" cy="972582"/>
          </a:xfrm>
          <a:prstGeom prst="round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ЦДТ</a:t>
            </a:r>
            <a:endParaRPr lang="ru-RU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Скругленный прямоугольник 5"/>
          <p:cNvSpPr/>
          <p:nvPr/>
        </p:nvSpPr>
        <p:spPr>
          <a:xfrm>
            <a:off x="3635896" y="4653136"/>
            <a:ext cx="2544905" cy="889200"/>
          </a:xfrm>
          <a:prstGeom prst="round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ПОДРОСТКОВЫЙ КЛУБ «ДРУЖБА»</a:t>
            </a:r>
          </a:p>
        </p:txBody>
      </p:sp>
      <p:sp>
        <p:nvSpPr>
          <p:cNvPr id="10" name="Скругленный прямоугольник 9"/>
          <p:cNvSpPr/>
          <p:nvPr/>
        </p:nvSpPr>
        <p:spPr>
          <a:xfrm>
            <a:off x="3412466" y="1530640"/>
            <a:ext cx="2304256" cy="864096"/>
          </a:xfrm>
          <a:prstGeom prst="round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СОШ </a:t>
            </a:r>
          </a:p>
          <a:p>
            <a:pPr algn="ctr"/>
            <a:r>
              <a:rPr lang="ru-RU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ОУ № 2, 6, 3</a:t>
            </a:r>
            <a:endParaRPr lang="ru-RU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" name="Скругленный прямоугольник 10"/>
          <p:cNvSpPr/>
          <p:nvPr/>
        </p:nvSpPr>
        <p:spPr>
          <a:xfrm>
            <a:off x="6300192" y="1628800"/>
            <a:ext cx="2016224" cy="792087"/>
          </a:xfrm>
          <a:prstGeom prst="round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ДЕТСКАЯ БИБЛИОТЕКА</a:t>
            </a:r>
            <a:endParaRPr lang="ru-RU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" name="Скругленный прямоугольник 11"/>
          <p:cNvSpPr/>
          <p:nvPr/>
        </p:nvSpPr>
        <p:spPr>
          <a:xfrm>
            <a:off x="539552" y="4005064"/>
            <a:ext cx="2331121" cy="1296144"/>
          </a:xfrm>
          <a:prstGeom prst="round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КИНОТЕАТР</a:t>
            </a:r>
          </a:p>
          <a:p>
            <a:pPr algn="ctr"/>
            <a:r>
              <a:rPr lang="ru-RU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«КЕДР»</a:t>
            </a:r>
            <a:endParaRPr lang="ru-RU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" name="Скругленный прямоугольник 25"/>
          <p:cNvSpPr/>
          <p:nvPr/>
        </p:nvSpPr>
        <p:spPr>
          <a:xfrm>
            <a:off x="3203848" y="2852936"/>
            <a:ext cx="2966410" cy="1351059"/>
          </a:xfrm>
          <a:prstGeom prst="roundRect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800" b="1" dirty="0" smtClean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ДЕТСКИЙ САД  № 19</a:t>
            </a:r>
            <a:endParaRPr lang="ru-RU" sz="2800" b="1" dirty="0">
              <a:solidFill>
                <a:srgbClr val="FFFF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30" name="Прямая со стрелкой 29"/>
          <p:cNvCxnSpPr/>
          <p:nvPr/>
        </p:nvCxnSpPr>
        <p:spPr>
          <a:xfrm flipV="1">
            <a:off x="4564594" y="2394736"/>
            <a:ext cx="0" cy="435544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31" name="Прямая со стрелкой 30"/>
          <p:cNvCxnSpPr/>
          <p:nvPr/>
        </p:nvCxnSpPr>
        <p:spPr>
          <a:xfrm flipH="1" flipV="1">
            <a:off x="2762023" y="2578252"/>
            <a:ext cx="513833" cy="346692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34" name="Прямая со стрелкой 33"/>
          <p:cNvCxnSpPr/>
          <p:nvPr/>
        </p:nvCxnSpPr>
        <p:spPr>
          <a:xfrm flipV="1">
            <a:off x="5929313" y="2360480"/>
            <a:ext cx="460106" cy="469800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37" name="Прямая со стрелкой 36"/>
          <p:cNvCxnSpPr/>
          <p:nvPr/>
        </p:nvCxnSpPr>
        <p:spPr>
          <a:xfrm flipH="1">
            <a:off x="2775454" y="3861048"/>
            <a:ext cx="428394" cy="234866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40" name="Прямая со стрелкой 39"/>
          <p:cNvCxnSpPr/>
          <p:nvPr/>
        </p:nvCxnSpPr>
        <p:spPr>
          <a:xfrm>
            <a:off x="4788024" y="4221088"/>
            <a:ext cx="15248" cy="448134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sp>
        <p:nvSpPr>
          <p:cNvPr id="19" name="Скругленный прямоугольник 18"/>
          <p:cNvSpPr/>
          <p:nvPr/>
        </p:nvSpPr>
        <p:spPr>
          <a:xfrm>
            <a:off x="6516216" y="3429000"/>
            <a:ext cx="2414642" cy="1112768"/>
          </a:xfrm>
          <a:prstGeom prst="round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ДВОРЕЦ КУЛЬТУРЫ </a:t>
            </a:r>
          </a:p>
          <a:p>
            <a:pPr algn="ctr"/>
            <a:r>
              <a:rPr lang="ru-RU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им. АГАРКОВА</a:t>
            </a:r>
            <a:endParaRPr lang="ru-RU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20" name="Прямая со стрелкой 19"/>
          <p:cNvCxnSpPr/>
          <p:nvPr/>
        </p:nvCxnSpPr>
        <p:spPr>
          <a:xfrm flipV="1">
            <a:off x="6156176" y="3933056"/>
            <a:ext cx="360040" cy="19680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sp>
        <p:nvSpPr>
          <p:cNvPr id="23" name="Скругленный прямоугольник 22"/>
          <p:cNvSpPr/>
          <p:nvPr/>
        </p:nvSpPr>
        <p:spPr>
          <a:xfrm>
            <a:off x="251520" y="2780928"/>
            <a:ext cx="2664296" cy="1080120"/>
          </a:xfrm>
          <a:prstGeom prst="round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УПРАВЛЕНИЕ СОЦИАЛЬНОЙ ЗАЩИТЫ НАСЕЛЕНИЯ</a:t>
            </a:r>
          </a:p>
        </p:txBody>
      </p:sp>
      <p:cxnSp>
        <p:nvCxnSpPr>
          <p:cNvPr id="24" name="Прямая со стрелкой 23"/>
          <p:cNvCxnSpPr>
            <a:endCxn id="23" idx="3"/>
          </p:cNvCxnSpPr>
          <p:nvPr/>
        </p:nvCxnSpPr>
        <p:spPr>
          <a:xfrm flipH="1" flipV="1">
            <a:off x="2915816" y="3320988"/>
            <a:ext cx="288032" cy="36004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xmlns="" val="11016930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Рисунок 1"/>
          <p:cNvPicPr>
            <a:picLocks noChangeAspect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4653136"/>
            <a:ext cx="1979712" cy="182911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24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2800" b="1" dirty="0" smtClean="0">
                <a:solidFill>
                  <a:srgbClr val="CC00CC"/>
                </a:solidFill>
              </a:rPr>
              <a:t>Целевые ориентиры на этапе завершения дошкольного образования</a:t>
            </a:r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/>
        </p:nvGraphicFramePr>
        <p:xfrm>
          <a:off x="1835696" y="1340768"/>
          <a:ext cx="6984776" cy="4608512"/>
        </p:xfrm>
        <a:graphic>
          <a:graphicData uri="http://schemas.openxmlformats.org/drawingml/2006/table">
            <a:tbl>
              <a:tblPr/>
              <a:tblGrid>
                <a:gridCol w="3492388"/>
                <a:gridCol w="3492388"/>
              </a:tblGrid>
              <a:tr h="634895">
                <a:tc>
                  <a:txBody>
                    <a:bodyPr/>
                    <a:lstStyle/>
                    <a:p>
                      <a:pPr marL="67945" marR="19050" algn="ctr">
                        <a:lnSpc>
                          <a:spcPct val="98000"/>
                        </a:lnSpc>
                        <a:spcAft>
                          <a:spcPts val="0"/>
                        </a:spcAft>
                      </a:pPr>
                      <a:r>
                        <a:rPr lang="ru-RU" sz="1000" b="1" spc="-10" dirty="0">
                          <a:latin typeface="Times New Roman"/>
                          <a:ea typeface="Times New Roman"/>
                          <a:cs typeface="Times New Roman"/>
                        </a:rPr>
                        <a:t>Мотивационные </a:t>
                      </a:r>
                      <a:r>
                        <a:rPr lang="ru-RU" sz="1000" b="1" dirty="0">
                          <a:latin typeface="Times New Roman"/>
                          <a:ea typeface="Times New Roman"/>
                          <a:cs typeface="Times New Roman"/>
                        </a:rPr>
                        <a:t>образовательные результаты (ценностные</a:t>
                      </a:r>
                      <a:r>
                        <a:rPr lang="ru-RU" sz="1000" b="1" spc="-35" dirty="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ru-RU" sz="1000" b="1" dirty="0">
                          <a:latin typeface="Times New Roman"/>
                          <a:ea typeface="Times New Roman"/>
                          <a:cs typeface="Times New Roman"/>
                        </a:rPr>
                        <a:t>представления</a:t>
                      </a:r>
                      <a:r>
                        <a:rPr lang="ru-RU" sz="1000" b="1" spc="-20" dirty="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ru-RU" sz="1000" b="1" spc="-50" dirty="0">
                          <a:latin typeface="Times New Roman"/>
                          <a:ea typeface="Times New Roman"/>
                          <a:cs typeface="Times New Roman"/>
                        </a:rPr>
                        <a:t>и</a:t>
                      </a:r>
                      <a:endParaRPr lang="ru-RU" sz="1100" dirty="0"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marL="67945" marR="19050" algn="ctr">
                        <a:lnSpc>
                          <a:spcPts val="1290"/>
                        </a:lnSpc>
                        <a:spcAft>
                          <a:spcPts val="0"/>
                        </a:spcAft>
                      </a:pPr>
                      <a:r>
                        <a:rPr lang="ru-RU" sz="1000" b="1" dirty="0">
                          <a:latin typeface="Times New Roman"/>
                          <a:ea typeface="Times New Roman"/>
                          <a:cs typeface="Times New Roman"/>
                        </a:rPr>
                        <a:t>мотивационные</a:t>
                      </a:r>
                      <a:r>
                        <a:rPr lang="ru-RU" sz="1000" b="1" spc="-35" dirty="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ru-RU" sz="1000" b="1" spc="-10" dirty="0">
                          <a:latin typeface="Times New Roman"/>
                          <a:ea typeface="Times New Roman"/>
                          <a:cs typeface="Times New Roman"/>
                        </a:rPr>
                        <a:t>ресурсы)</a:t>
                      </a:r>
                      <a:endParaRPr lang="ru-RU" sz="11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EEAF6"/>
                    </a:solidFill>
                  </a:tcPr>
                </a:tc>
                <a:tc>
                  <a:txBody>
                    <a:bodyPr/>
                    <a:lstStyle/>
                    <a:p>
                      <a:pPr marL="67945" marR="53340" algn="ctr">
                        <a:lnSpc>
                          <a:spcPct val="98000"/>
                        </a:lnSpc>
                        <a:spcAft>
                          <a:spcPts val="0"/>
                        </a:spcAft>
                      </a:pPr>
                      <a:r>
                        <a:rPr lang="ru-RU" sz="1000" b="1" spc="-10">
                          <a:latin typeface="Times New Roman"/>
                          <a:ea typeface="Times New Roman"/>
                          <a:cs typeface="Times New Roman"/>
                        </a:rPr>
                        <a:t>Предметные </a:t>
                      </a:r>
                      <a:r>
                        <a:rPr lang="ru-RU" sz="1000" b="1">
                          <a:latin typeface="Times New Roman"/>
                          <a:ea typeface="Times New Roman"/>
                          <a:cs typeface="Times New Roman"/>
                        </a:rPr>
                        <a:t>образовательные</a:t>
                      </a:r>
                      <a:r>
                        <a:rPr lang="ru-RU" sz="1000" b="1" spc="-75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ru-RU" sz="1000" b="1">
                          <a:latin typeface="Times New Roman"/>
                          <a:ea typeface="Times New Roman"/>
                          <a:cs typeface="Times New Roman"/>
                        </a:rPr>
                        <a:t>результаты (знания, умения, навыки)</a:t>
                      </a:r>
                      <a:endParaRPr lang="ru-RU" sz="11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EEAF6"/>
                    </a:solidFill>
                  </a:tcPr>
                </a:tc>
              </a:tr>
              <a:tr h="1136753">
                <a:tc>
                  <a:txBody>
                    <a:bodyPr/>
                    <a:lstStyle/>
                    <a:p>
                      <a:pPr marL="342900" lvl="0" indent="-342900">
                        <a:lnSpc>
                          <a:spcPts val="1215"/>
                        </a:lnSpc>
                        <a:spcAft>
                          <a:spcPts val="0"/>
                        </a:spcAft>
                        <a:buSzPts val="1100"/>
                        <a:buFont typeface="Wingdings"/>
                        <a:buChar char=""/>
                        <a:tabLst>
                          <a:tab pos="106045" algn="l"/>
                        </a:tabLst>
                      </a:pPr>
                      <a:r>
                        <a:rPr lang="ru-RU" sz="900" spc="-10" dirty="0">
                          <a:latin typeface="Times New Roman"/>
                          <a:ea typeface="Wingdings"/>
                          <a:cs typeface="Wingdings"/>
                        </a:rPr>
                        <a:t>инициативность</a:t>
                      </a:r>
                      <a:endParaRPr lang="ru-RU" sz="1100" dirty="0">
                        <a:latin typeface="Times New Roman"/>
                        <a:ea typeface="Wingdings"/>
                        <a:cs typeface="Wingdings"/>
                      </a:endParaRPr>
                    </a:p>
                    <a:p>
                      <a:pPr marL="342900" marR="60325" lvl="0" indent="-342900">
                        <a:lnSpc>
                          <a:spcPts val="1250"/>
                        </a:lnSpc>
                        <a:spcAft>
                          <a:spcPts val="0"/>
                        </a:spcAft>
                        <a:buSzPts val="1100"/>
                        <a:buFont typeface="Wingdings"/>
                        <a:buChar char=""/>
                        <a:tabLst>
                          <a:tab pos="106045" algn="l"/>
                          <a:tab pos="2439670" algn="l"/>
                        </a:tabLst>
                      </a:pPr>
                      <a:r>
                        <a:rPr lang="ru-RU" sz="900" dirty="0">
                          <a:latin typeface="Times New Roman"/>
                          <a:ea typeface="Wingdings"/>
                          <a:cs typeface="Wingdings"/>
                        </a:rPr>
                        <a:t>позитивное отношение к миру, к другим людям вне зависимости от их социального </a:t>
                      </a:r>
                      <a:r>
                        <a:rPr lang="ru-RU" sz="900" spc="-10" dirty="0">
                          <a:latin typeface="Times New Roman"/>
                          <a:ea typeface="Wingdings"/>
                          <a:cs typeface="Wingdings"/>
                        </a:rPr>
                        <a:t>происхождения,</a:t>
                      </a:r>
                      <a:r>
                        <a:rPr lang="ru-RU" sz="900" dirty="0">
                          <a:latin typeface="Times New Roman"/>
                          <a:ea typeface="Wingdings"/>
                          <a:cs typeface="Wingdings"/>
                        </a:rPr>
                        <a:t>	</a:t>
                      </a:r>
                      <a:r>
                        <a:rPr lang="ru-RU" sz="900" spc="-10" dirty="0">
                          <a:latin typeface="Times New Roman"/>
                          <a:ea typeface="Wingdings"/>
                          <a:cs typeface="Wingdings"/>
                        </a:rPr>
                        <a:t>этнической </a:t>
                      </a:r>
                      <a:r>
                        <a:rPr lang="ru-RU" sz="900" dirty="0">
                          <a:latin typeface="Times New Roman"/>
                          <a:ea typeface="Wingdings"/>
                          <a:cs typeface="Wingdings"/>
                        </a:rPr>
                        <a:t>принадлежности, религиозных и других верований, их физических и психических </a:t>
                      </a:r>
                      <a:r>
                        <a:rPr lang="ru-RU" sz="900" spc="-10" dirty="0">
                          <a:latin typeface="Times New Roman"/>
                          <a:ea typeface="Wingdings"/>
                          <a:cs typeface="Wingdings"/>
                        </a:rPr>
                        <a:t>особенностей</a:t>
                      </a:r>
                      <a:endParaRPr lang="ru-RU" sz="1100" dirty="0">
                        <a:latin typeface="Times New Roman"/>
                        <a:ea typeface="Wingdings"/>
                        <a:cs typeface="Wingdings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EEAF6"/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59055" lvl="0" indent="-342900">
                        <a:lnSpc>
                          <a:spcPct val="98000"/>
                        </a:lnSpc>
                        <a:spcAft>
                          <a:spcPts val="0"/>
                        </a:spcAft>
                        <a:buSzPts val="1100"/>
                        <a:buFont typeface="Wingdings"/>
                        <a:buChar char=""/>
                        <a:tabLst>
                          <a:tab pos="71120" algn="l"/>
                        </a:tabLst>
                      </a:pPr>
                      <a:r>
                        <a:rPr lang="ru-RU" sz="900" dirty="0">
                          <a:latin typeface="Times New Roman"/>
                          <a:ea typeface="Wingdings"/>
                          <a:cs typeface="Wingdings"/>
                        </a:rPr>
                        <a:t>овладение основными культурными способами деятельности, необходимыми для осуществления различных видов детской деятельности</a:t>
                      </a:r>
                      <a:endParaRPr lang="ru-RU" sz="1100" dirty="0">
                        <a:latin typeface="Times New Roman"/>
                        <a:ea typeface="Wingdings"/>
                        <a:cs typeface="Wingdings"/>
                      </a:endParaRPr>
                    </a:p>
                    <a:p>
                      <a:pPr marL="342900" marR="60325" lvl="0" indent="-342900">
                        <a:lnSpc>
                          <a:spcPts val="1250"/>
                        </a:lnSpc>
                        <a:spcAft>
                          <a:spcPts val="0"/>
                        </a:spcAft>
                        <a:buSzPts val="1100"/>
                        <a:buFont typeface="Wingdings"/>
                        <a:buChar char=""/>
                        <a:tabLst>
                          <a:tab pos="71120" algn="l"/>
                          <a:tab pos="2110105" algn="l"/>
                        </a:tabLst>
                      </a:pPr>
                      <a:r>
                        <a:rPr lang="ru-RU" sz="900" spc="-10" dirty="0">
                          <a:latin typeface="Times New Roman"/>
                          <a:ea typeface="Wingdings"/>
                          <a:cs typeface="Wingdings"/>
                        </a:rPr>
                        <a:t>овладение универсальными </a:t>
                      </a:r>
                      <a:r>
                        <a:rPr lang="ru-RU" sz="900" dirty="0">
                          <a:latin typeface="Times New Roman"/>
                          <a:ea typeface="Wingdings"/>
                          <a:cs typeface="Wingdings"/>
                        </a:rPr>
                        <a:t>предпосылками учебной деятельности, умениями</a:t>
                      </a:r>
                      <a:r>
                        <a:rPr lang="ru-RU" sz="900" spc="205" dirty="0">
                          <a:latin typeface="Times New Roman"/>
                          <a:ea typeface="Wingdings"/>
                          <a:cs typeface="Wingdings"/>
                        </a:rPr>
                        <a:t> </a:t>
                      </a:r>
                      <a:r>
                        <a:rPr lang="ru-RU" sz="900" dirty="0">
                          <a:latin typeface="Times New Roman"/>
                          <a:ea typeface="Wingdings"/>
                          <a:cs typeface="Wingdings"/>
                        </a:rPr>
                        <a:t>работать</a:t>
                      </a:r>
                      <a:r>
                        <a:rPr lang="ru-RU" sz="900" spc="205" dirty="0">
                          <a:latin typeface="Times New Roman"/>
                          <a:ea typeface="Wingdings"/>
                          <a:cs typeface="Wingdings"/>
                        </a:rPr>
                        <a:t> </a:t>
                      </a:r>
                      <a:r>
                        <a:rPr lang="ru-RU" sz="900" dirty="0">
                          <a:latin typeface="Times New Roman"/>
                          <a:ea typeface="Wingdings"/>
                          <a:cs typeface="Wingdings"/>
                        </a:rPr>
                        <a:t>по</a:t>
                      </a:r>
                      <a:r>
                        <a:rPr lang="ru-RU" sz="900" spc="200" dirty="0">
                          <a:latin typeface="Times New Roman"/>
                          <a:ea typeface="Wingdings"/>
                          <a:cs typeface="Wingdings"/>
                        </a:rPr>
                        <a:t> </a:t>
                      </a:r>
                      <a:r>
                        <a:rPr lang="ru-RU" sz="900" dirty="0">
                          <a:latin typeface="Times New Roman"/>
                          <a:ea typeface="Wingdings"/>
                          <a:cs typeface="Wingdings"/>
                        </a:rPr>
                        <a:t>правилу</a:t>
                      </a:r>
                      <a:r>
                        <a:rPr lang="ru-RU" sz="900" spc="200" dirty="0">
                          <a:latin typeface="Times New Roman"/>
                          <a:ea typeface="Wingdings"/>
                          <a:cs typeface="Wingdings"/>
                        </a:rPr>
                        <a:t> </a:t>
                      </a:r>
                      <a:r>
                        <a:rPr lang="ru-RU" sz="900" dirty="0">
                          <a:latin typeface="Times New Roman"/>
                          <a:ea typeface="Wingdings"/>
                          <a:cs typeface="Wingdings"/>
                        </a:rPr>
                        <a:t>и</a:t>
                      </a:r>
                      <a:r>
                        <a:rPr lang="ru-RU" sz="900" spc="210" dirty="0">
                          <a:latin typeface="Times New Roman"/>
                          <a:ea typeface="Wingdings"/>
                          <a:cs typeface="Wingdings"/>
                        </a:rPr>
                        <a:t> </a:t>
                      </a:r>
                      <a:r>
                        <a:rPr lang="ru-RU" sz="900" spc="-25" dirty="0">
                          <a:latin typeface="Times New Roman"/>
                          <a:ea typeface="Wingdings"/>
                          <a:cs typeface="Wingdings"/>
                        </a:rPr>
                        <a:t>по образцу.</a:t>
                      </a:r>
                      <a:endParaRPr lang="ru-RU" sz="1100" dirty="0">
                        <a:latin typeface="Times New Roman"/>
                        <a:ea typeface="Wingdings"/>
                        <a:cs typeface="Wingdings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EEAF6"/>
                    </a:solidFill>
                  </a:tcPr>
                </a:tc>
              </a:tr>
              <a:tr h="2836864">
                <a:tc>
                  <a:txBody>
                    <a:bodyPr/>
                    <a:lstStyle/>
                    <a:p>
                      <a:pPr marL="342900" lvl="0" indent="-342900">
                        <a:lnSpc>
                          <a:spcPts val="1170"/>
                        </a:lnSpc>
                        <a:spcAft>
                          <a:spcPts val="0"/>
                        </a:spcAft>
                        <a:buSzPts val="1100"/>
                        <a:buFont typeface="Wingdings"/>
                        <a:buChar char=""/>
                        <a:tabLst>
                          <a:tab pos="196215" algn="l"/>
                        </a:tabLst>
                      </a:pPr>
                      <a:r>
                        <a:rPr lang="ru-RU" sz="900" dirty="0">
                          <a:latin typeface="Times New Roman"/>
                          <a:ea typeface="Wingdings"/>
                          <a:cs typeface="Wingdings"/>
                        </a:rPr>
                        <a:t>позитивное</a:t>
                      </a:r>
                      <a:r>
                        <a:rPr lang="ru-RU" sz="900" spc="155" dirty="0">
                          <a:latin typeface="Times New Roman"/>
                          <a:ea typeface="Wingdings"/>
                          <a:cs typeface="Wingdings"/>
                        </a:rPr>
                        <a:t> </a:t>
                      </a:r>
                      <a:r>
                        <a:rPr lang="ru-RU" sz="900" dirty="0">
                          <a:latin typeface="Times New Roman"/>
                          <a:ea typeface="Wingdings"/>
                          <a:cs typeface="Wingdings"/>
                        </a:rPr>
                        <a:t>отношение</a:t>
                      </a:r>
                      <a:r>
                        <a:rPr lang="ru-RU" sz="900" spc="150" dirty="0">
                          <a:latin typeface="Times New Roman"/>
                          <a:ea typeface="Wingdings"/>
                          <a:cs typeface="Wingdings"/>
                        </a:rPr>
                        <a:t> </a:t>
                      </a:r>
                      <a:r>
                        <a:rPr lang="ru-RU" sz="900" dirty="0">
                          <a:latin typeface="Times New Roman"/>
                          <a:ea typeface="Wingdings"/>
                          <a:cs typeface="Wingdings"/>
                        </a:rPr>
                        <a:t>к</a:t>
                      </a:r>
                      <a:r>
                        <a:rPr lang="ru-RU" sz="900" spc="155" dirty="0">
                          <a:latin typeface="Times New Roman"/>
                          <a:ea typeface="Wingdings"/>
                          <a:cs typeface="Wingdings"/>
                        </a:rPr>
                        <a:t> </a:t>
                      </a:r>
                      <a:r>
                        <a:rPr lang="ru-RU" sz="900" dirty="0">
                          <a:latin typeface="Times New Roman"/>
                          <a:ea typeface="Wingdings"/>
                          <a:cs typeface="Wingdings"/>
                        </a:rPr>
                        <a:t>самому</a:t>
                      </a:r>
                      <a:r>
                        <a:rPr lang="ru-RU" sz="900" spc="150" dirty="0">
                          <a:latin typeface="Times New Roman"/>
                          <a:ea typeface="Wingdings"/>
                          <a:cs typeface="Wingdings"/>
                        </a:rPr>
                        <a:t> </a:t>
                      </a:r>
                      <a:r>
                        <a:rPr lang="ru-RU" sz="900" spc="-20" dirty="0">
                          <a:latin typeface="Times New Roman"/>
                          <a:ea typeface="Wingdings"/>
                          <a:cs typeface="Wingdings"/>
                        </a:rPr>
                        <a:t>себе,</a:t>
                      </a:r>
                      <a:endParaRPr lang="ru-RU" sz="1100" dirty="0">
                        <a:latin typeface="Times New Roman"/>
                        <a:ea typeface="Wingdings"/>
                        <a:cs typeface="Wingdings"/>
                      </a:endParaRPr>
                    </a:p>
                    <a:p>
                      <a:pPr marL="67945" marR="60960">
                        <a:lnSpc>
                          <a:spcPct val="98000"/>
                        </a:lnSpc>
                        <a:spcAft>
                          <a:spcPts val="0"/>
                        </a:spcAft>
                        <a:tabLst>
                          <a:tab pos="196215" algn="l"/>
                        </a:tabLst>
                      </a:pPr>
                      <a:r>
                        <a:rPr lang="ru-RU" sz="900" dirty="0">
                          <a:latin typeface="Times New Roman"/>
                          <a:ea typeface="Times New Roman"/>
                          <a:cs typeface="Times New Roman"/>
                        </a:rPr>
                        <a:t>чувство собственного достоинства, уверенность в своих силах</a:t>
                      </a:r>
                      <a:endParaRPr lang="ru-RU" sz="1100" dirty="0"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marL="342900" marR="60960" lvl="0" indent="-342900">
                        <a:lnSpc>
                          <a:spcPct val="98000"/>
                        </a:lnSpc>
                        <a:spcAft>
                          <a:spcPts val="0"/>
                        </a:spcAft>
                        <a:buSzPts val="1100"/>
                        <a:buFont typeface="Wingdings"/>
                        <a:buChar char=""/>
                        <a:tabLst>
                          <a:tab pos="196215" algn="l"/>
                          <a:tab pos="525780" algn="l"/>
                        </a:tabLst>
                      </a:pPr>
                      <a:r>
                        <a:rPr lang="ru-RU" sz="900" dirty="0">
                          <a:latin typeface="Times New Roman"/>
                          <a:ea typeface="Wingdings"/>
                          <a:cs typeface="Wingdings"/>
                        </a:rPr>
                        <a:t>позитивное отношение к разным видам труда, ответственность за начатое дело</a:t>
                      </a:r>
                      <a:endParaRPr lang="ru-RU" sz="1100" dirty="0">
                        <a:latin typeface="Times New Roman"/>
                        <a:ea typeface="Wingdings"/>
                        <a:cs typeface="Wingdings"/>
                      </a:endParaRPr>
                    </a:p>
                    <a:p>
                      <a:pPr marL="342900" marR="60325" lvl="0" indent="-342900">
                        <a:lnSpc>
                          <a:spcPct val="98000"/>
                        </a:lnSpc>
                        <a:spcAft>
                          <a:spcPts val="0"/>
                        </a:spcAft>
                        <a:buSzPts val="1100"/>
                        <a:buFont typeface="Wingdings"/>
                        <a:buChar char=""/>
                        <a:tabLst>
                          <a:tab pos="196215" algn="l"/>
                          <a:tab pos="525780" algn="l"/>
                        </a:tabLst>
                      </a:pPr>
                      <a:r>
                        <a:rPr lang="ru-RU" sz="900" dirty="0" err="1">
                          <a:latin typeface="Times New Roman"/>
                          <a:ea typeface="Wingdings"/>
                          <a:cs typeface="Wingdings"/>
                        </a:rPr>
                        <a:t>сформированность</a:t>
                      </a:r>
                      <a:r>
                        <a:rPr lang="ru-RU" sz="900" spc="-20" dirty="0">
                          <a:latin typeface="Times New Roman"/>
                          <a:ea typeface="Wingdings"/>
                          <a:cs typeface="Wingdings"/>
                        </a:rPr>
                        <a:t> </a:t>
                      </a:r>
                      <a:r>
                        <a:rPr lang="ru-RU" sz="900" dirty="0">
                          <a:latin typeface="Times New Roman"/>
                          <a:ea typeface="Wingdings"/>
                          <a:cs typeface="Wingdings"/>
                        </a:rPr>
                        <a:t>первичных</a:t>
                      </a:r>
                      <a:r>
                        <a:rPr lang="ru-RU" sz="900" spc="-20" dirty="0">
                          <a:latin typeface="Times New Roman"/>
                          <a:ea typeface="Wingdings"/>
                          <a:cs typeface="Wingdings"/>
                        </a:rPr>
                        <a:t> </a:t>
                      </a:r>
                      <a:r>
                        <a:rPr lang="ru-RU" sz="900" dirty="0">
                          <a:latin typeface="Times New Roman"/>
                          <a:ea typeface="Wingdings"/>
                          <a:cs typeface="Wingdings"/>
                        </a:rPr>
                        <a:t>ценностных представлений о том, «что такое хорошо и что такое плохо», стремление поступать правильно, «быть хорошим»</a:t>
                      </a:r>
                      <a:endParaRPr lang="ru-RU" sz="1100" dirty="0">
                        <a:latin typeface="Times New Roman"/>
                        <a:ea typeface="Wingdings"/>
                        <a:cs typeface="Wingdings"/>
                      </a:endParaRPr>
                    </a:p>
                    <a:p>
                      <a:pPr marL="342900" marR="60325" lvl="0" indent="-342900">
                        <a:lnSpc>
                          <a:spcPct val="98000"/>
                        </a:lnSpc>
                        <a:spcAft>
                          <a:spcPts val="0"/>
                        </a:spcAft>
                        <a:buSzPts val="1100"/>
                        <a:buFont typeface="Wingdings"/>
                        <a:buChar char=""/>
                        <a:tabLst>
                          <a:tab pos="196215" algn="l"/>
                          <a:tab pos="525780" algn="l"/>
                          <a:tab pos="1936115" algn="l"/>
                          <a:tab pos="2420620" algn="l"/>
                        </a:tabLst>
                      </a:pPr>
                      <a:r>
                        <a:rPr lang="ru-RU" sz="900" dirty="0">
                          <a:latin typeface="Times New Roman"/>
                          <a:ea typeface="Wingdings"/>
                          <a:cs typeface="Wingdings"/>
                        </a:rPr>
                        <a:t>патриотизм, чувство гражданской </a:t>
                      </a:r>
                      <a:r>
                        <a:rPr lang="ru-RU" sz="900" spc="-10" dirty="0">
                          <a:latin typeface="Times New Roman"/>
                          <a:ea typeface="Wingdings"/>
                          <a:cs typeface="Wingdings"/>
                        </a:rPr>
                        <a:t>принадлежности</a:t>
                      </a:r>
                      <a:r>
                        <a:rPr lang="ru-RU" sz="900" dirty="0">
                          <a:latin typeface="Times New Roman"/>
                          <a:ea typeface="Wingdings"/>
                          <a:cs typeface="Wingdings"/>
                        </a:rPr>
                        <a:t>	</a:t>
                      </a:r>
                      <a:r>
                        <a:rPr lang="ru-RU" sz="900" spc="-50" dirty="0">
                          <a:latin typeface="Times New Roman"/>
                          <a:ea typeface="Wingdings"/>
                          <a:cs typeface="Wingdings"/>
                        </a:rPr>
                        <a:t>и</a:t>
                      </a:r>
                      <a:r>
                        <a:rPr lang="ru-RU" sz="900" dirty="0">
                          <a:latin typeface="Times New Roman"/>
                          <a:ea typeface="Wingdings"/>
                          <a:cs typeface="Wingdings"/>
                        </a:rPr>
                        <a:t>	</a:t>
                      </a:r>
                      <a:r>
                        <a:rPr lang="ru-RU" sz="900" spc="-10" dirty="0">
                          <a:latin typeface="Times New Roman"/>
                          <a:ea typeface="Wingdings"/>
                          <a:cs typeface="Wingdings"/>
                        </a:rPr>
                        <a:t>социальной ответственности</a:t>
                      </a:r>
                      <a:endParaRPr lang="ru-RU" sz="1100" dirty="0">
                        <a:latin typeface="Times New Roman"/>
                        <a:ea typeface="Wingdings"/>
                        <a:cs typeface="Wingdings"/>
                      </a:endParaRPr>
                    </a:p>
                    <a:p>
                      <a:pPr marL="342900" marR="59055" lvl="0" indent="-342900">
                        <a:lnSpc>
                          <a:spcPct val="98000"/>
                        </a:lnSpc>
                        <a:spcAft>
                          <a:spcPts val="0"/>
                        </a:spcAft>
                        <a:buSzPts val="1100"/>
                        <a:buFont typeface="Wingdings"/>
                        <a:buChar char=""/>
                        <a:tabLst>
                          <a:tab pos="196215" algn="l"/>
                          <a:tab pos="525780" algn="l"/>
                        </a:tabLst>
                      </a:pPr>
                      <a:r>
                        <a:rPr lang="ru-RU" sz="900" dirty="0">
                          <a:latin typeface="Times New Roman"/>
                          <a:ea typeface="Wingdings"/>
                          <a:cs typeface="Wingdings"/>
                        </a:rPr>
                        <a:t>уважительное отношение к духовно – нравственным ценностям, историческим и национально –</a:t>
                      </a:r>
                      <a:r>
                        <a:rPr lang="ru-RU" sz="900" spc="200" dirty="0">
                          <a:latin typeface="Times New Roman"/>
                          <a:ea typeface="Wingdings"/>
                          <a:cs typeface="Wingdings"/>
                        </a:rPr>
                        <a:t> </a:t>
                      </a:r>
                      <a:r>
                        <a:rPr lang="ru-RU" sz="900" dirty="0">
                          <a:latin typeface="Times New Roman"/>
                          <a:ea typeface="Wingdings"/>
                          <a:cs typeface="Wingdings"/>
                        </a:rPr>
                        <a:t>культурным традициям народов нашей страны</a:t>
                      </a:r>
                      <a:endParaRPr lang="ru-RU" sz="1100" dirty="0">
                        <a:latin typeface="Times New Roman"/>
                        <a:ea typeface="Wingdings"/>
                        <a:cs typeface="Wingdings"/>
                      </a:endParaRPr>
                    </a:p>
                    <a:p>
                      <a:pPr marL="342900" marR="60960" lvl="0" indent="-342900">
                        <a:lnSpc>
                          <a:spcPct val="98000"/>
                        </a:lnSpc>
                        <a:spcAft>
                          <a:spcPts val="0"/>
                        </a:spcAft>
                        <a:buSzPts val="1100"/>
                        <a:buFont typeface="Wingdings"/>
                        <a:buChar char=""/>
                        <a:tabLst>
                          <a:tab pos="196215" algn="l"/>
                          <a:tab pos="525780" algn="l"/>
                        </a:tabLst>
                      </a:pPr>
                      <a:r>
                        <a:rPr lang="ru-RU" sz="900" dirty="0">
                          <a:latin typeface="Times New Roman"/>
                          <a:ea typeface="Wingdings"/>
                          <a:cs typeface="Wingdings"/>
                        </a:rPr>
                        <a:t>отношение к образованию как к одной из ведущих жизненных ценностей</a:t>
                      </a:r>
                      <a:endParaRPr lang="ru-RU" sz="1100" dirty="0">
                        <a:latin typeface="Times New Roman"/>
                        <a:ea typeface="Wingdings"/>
                        <a:cs typeface="Wingdings"/>
                      </a:endParaRPr>
                    </a:p>
                    <a:p>
                      <a:pPr marL="67945">
                        <a:spcAft>
                          <a:spcPts val="0"/>
                        </a:spcAft>
                        <a:tabLst>
                          <a:tab pos="196215" algn="l"/>
                        </a:tabLst>
                      </a:pPr>
                      <a:r>
                        <a:rPr lang="ru-RU" sz="900" dirty="0">
                          <a:latin typeface="Times New Roman"/>
                          <a:ea typeface="Times New Roman"/>
                          <a:cs typeface="Times New Roman"/>
                        </a:rPr>
                        <a:t>стремление</a:t>
                      </a:r>
                      <a:r>
                        <a:rPr lang="ru-RU" sz="900" spc="-25" dirty="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ru-RU" sz="900" dirty="0">
                          <a:latin typeface="Times New Roman"/>
                          <a:ea typeface="Times New Roman"/>
                          <a:cs typeface="Times New Roman"/>
                        </a:rPr>
                        <a:t>к</a:t>
                      </a:r>
                      <a:r>
                        <a:rPr lang="ru-RU" sz="900" spc="-10" dirty="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ru-RU" sz="900" dirty="0">
                          <a:latin typeface="Times New Roman"/>
                          <a:ea typeface="Times New Roman"/>
                          <a:cs typeface="Times New Roman"/>
                        </a:rPr>
                        <a:t>здоровому</a:t>
                      </a:r>
                      <a:r>
                        <a:rPr lang="ru-RU" sz="900" spc="-25" dirty="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ru-RU" sz="900" dirty="0">
                          <a:latin typeface="Times New Roman"/>
                          <a:ea typeface="Times New Roman"/>
                          <a:cs typeface="Times New Roman"/>
                        </a:rPr>
                        <a:t>образу</a:t>
                      </a:r>
                      <a:r>
                        <a:rPr lang="ru-RU" sz="900" spc="370" dirty="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ru-RU" sz="900" spc="-20" dirty="0">
                          <a:latin typeface="Times New Roman"/>
                          <a:ea typeface="Times New Roman"/>
                          <a:cs typeface="Times New Roman"/>
                        </a:rPr>
                        <a:t>жизни.</a:t>
                      </a:r>
                      <a:endParaRPr lang="ru-RU" sz="11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EEAF6"/>
                    </a:solidFill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170"/>
                        </a:lnSpc>
                        <a:spcAft>
                          <a:spcPts val="0"/>
                        </a:spcAft>
                      </a:pPr>
                      <a:r>
                        <a:rPr lang="ru-RU" sz="900" dirty="0">
                          <a:latin typeface="Times New Roman"/>
                          <a:ea typeface="Times New Roman"/>
                          <a:cs typeface="Times New Roman"/>
                        </a:rPr>
                        <a:t>образцу,</a:t>
                      </a:r>
                      <a:r>
                        <a:rPr lang="ru-RU" sz="900" spc="270" dirty="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ru-RU" sz="900" dirty="0">
                          <a:latin typeface="Times New Roman"/>
                          <a:ea typeface="Times New Roman"/>
                          <a:cs typeface="Times New Roman"/>
                        </a:rPr>
                        <a:t>слушать</a:t>
                      </a:r>
                      <a:r>
                        <a:rPr lang="ru-RU" sz="900" spc="265" dirty="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ru-RU" sz="900" dirty="0">
                          <a:latin typeface="Times New Roman"/>
                          <a:ea typeface="Times New Roman"/>
                          <a:cs typeface="Times New Roman"/>
                        </a:rPr>
                        <a:t>взрослого</a:t>
                      </a:r>
                      <a:r>
                        <a:rPr lang="ru-RU" sz="900" spc="270" dirty="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ru-RU" sz="900" dirty="0">
                          <a:latin typeface="Times New Roman"/>
                          <a:ea typeface="Times New Roman"/>
                          <a:cs typeface="Times New Roman"/>
                        </a:rPr>
                        <a:t>и</a:t>
                      </a:r>
                      <a:r>
                        <a:rPr lang="ru-RU" sz="900" spc="270" dirty="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ru-RU" sz="900" spc="-10" dirty="0">
                          <a:latin typeface="Times New Roman"/>
                          <a:ea typeface="Times New Roman"/>
                          <a:cs typeface="Times New Roman"/>
                        </a:rPr>
                        <a:t>выполнять</a:t>
                      </a:r>
                      <a:endParaRPr lang="ru-RU" sz="1100" dirty="0"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marL="67945">
                        <a:lnSpc>
                          <a:spcPts val="1250"/>
                        </a:lnSpc>
                        <a:spcAft>
                          <a:spcPts val="0"/>
                        </a:spcAft>
                      </a:pPr>
                      <a:r>
                        <a:rPr lang="ru-RU" sz="900" dirty="0">
                          <a:latin typeface="Times New Roman"/>
                          <a:ea typeface="Times New Roman"/>
                          <a:cs typeface="Times New Roman"/>
                        </a:rPr>
                        <a:t>его </a:t>
                      </a:r>
                      <a:r>
                        <a:rPr lang="ru-RU" sz="900" spc="-10" dirty="0">
                          <a:latin typeface="Times New Roman"/>
                          <a:ea typeface="Times New Roman"/>
                          <a:cs typeface="Times New Roman"/>
                        </a:rPr>
                        <a:t>инструкции</a:t>
                      </a:r>
                      <a:endParaRPr lang="ru-RU" sz="1100" dirty="0"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marL="342900" marR="60960" lvl="0" indent="-342900">
                        <a:lnSpc>
                          <a:spcPct val="98000"/>
                        </a:lnSpc>
                        <a:spcAft>
                          <a:spcPts val="0"/>
                        </a:spcAft>
                        <a:buSzPts val="1100"/>
                        <a:buFont typeface="Wingdings"/>
                        <a:buChar char=""/>
                        <a:tabLst>
                          <a:tab pos="161290" algn="l"/>
                        </a:tabLst>
                      </a:pPr>
                      <a:r>
                        <a:rPr lang="ru-RU" sz="900" dirty="0">
                          <a:latin typeface="Times New Roman"/>
                          <a:ea typeface="Wingdings"/>
                          <a:cs typeface="Wingdings"/>
                        </a:rPr>
                        <a:t>овладение начальными знаниями о себе, семье, обществе, государстве, мире</a:t>
                      </a:r>
                      <a:endParaRPr lang="ru-RU" sz="1100" dirty="0">
                        <a:latin typeface="Times New Roman"/>
                        <a:ea typeface="Wingdings"/>
                        <a:cs typeface="Wingdings"/>
                      </a:endParaRPr>
                    </a:p>
                    <a:p>
                      <a:pPr marL="342900" marR="59690" lvl="0" indent="-342900">
                        <a:lnSpc>
                          <a:spcPct val="98000"/>
                        </a:lnSpc>
                        <a:spcAft>
                          <a:spcPts val="0"/>
                        </a:spcAft>
                        <a:buSzPts val="1100"/>
                        <a:buFont typeface="Wingdings"/>
                        <a:buChar char=""/>
                        <a:tabLst>
                          <a:tab pos="161290" algn="l"/>
                          <a:tab pos="2175510" algn="l"/>
                        </a:tabLst>
                      </a:pPr>
                      <a:r>
                        <a:rPr lang="ru-RU" sz="900" spc="-10" dirty="0">
                          <a:latin typeface="Times New Roman"/>
                          <a:ea typeface="Wingdings"/>
                          <a:cs typeface="Wingdings"/>
                        </a:rPr>
                        <a:t>овладение</a:t>
                      </a:r>
                      <a:r>
                        <a:rPr lang="ru-RU" sz="900" dirty="0">
                          <a:latin typeface="Times New Roman"/>
                          <a:ea typeface="Wingdings"/>
                          <a:cs typeface="Wingdings"/>
                        </a:rPr>
                        <a:t>	</a:t>
                      </a:r>
                      <a:r>
                        <a:rPr lang="ru-RU" sz="900" spc="-10" dirty="0">
                          <a:latin typeface="Times New Roman"/>
                          <a:ea typeface="Wingdings"/>
                          <a:cs typeface="Wingdings"/>
                        </a:rPr>
                        <a:t>элементарными </a:t>
                      </a:r>
                      <a:r>
                        <a:rPr lang="ru-RU" sz="900" dirty="0">
                          <a:latin typeface="Times New Roman"/>
                          <a:ea typeface="Wingdings"/>
                          <a:cs typeface="Wingdings"/>
                        </a:rPr>
                        <a:t>представлениями из область живой природы, естествознания, математики, истории и т.п., знакомство с произведениями детской литературы</a:t>
                      </a:r>
                      <a:endParaRPr lang="ru-RU" sz="1100" dirty="0">
                        <a:latin typeface="Times New Roman"/>
                        <a:ea typeface="Wingdings"/>
                        <a:cs typeface="Wingdings"/>
                      </a:endParaRPr>
                    </a:p>
                    <a:p>
                      <a:pPr marL="342900" marR="59055" lvl="0" indent="-342900">
                        <a:lnSpc>
                          <a:spcPct val="98000"/>
                        </a:lnSpc>
                        <a:spcAft>
                          <a:spcPts val="0"/>
                        </a:spcAft>
                        <a:buSzPts val="1100"/>
                        <a:buFont typeface="Wingdings"/>
                        <a:buChar char=""/>
                        <a:tabLst>
                          <a:tab pos="161290" algn="l"/>
                        </a:tabLst>
                      </a:pPr>
                      <a:r>
                        <a:rPr lang="ru-RU" sz="900" dirty="0">
                          <a:latin typeface="Times New Roman"/>
                          <a:ea typeface="Wingdings"/>
                          <a:cs typeface="Wingdings"/>
                        </a:rPr>
                        <a:t>овладение основными культурно – гигиеническими навыками, начальными представлениями о принципах здорового образа жизни</a:t>
                      </a:r>
                      <a:endParaRPr lang="ru-RU" sz="1100" dirty="0">
                        <a:latin typeface="Times New Roman"/>
                        <a:ea typeface="Wingdings"/>
                        <a:cs typeface="Wingdings"/>
                      </a:endParaRPr>
                    </a:p>
                    <a:p>
                      <a:pPr marL="342900" marR="60960" lvl="0" indent="-342900">
                        <a:lnSpc>
                          <a:spcPct val="98000"/>
                        </a:lnSpc>
                        <a:spcAft>
                          <a:spcPts val="0"/>
                        </a:spcAft>
                        <a:buSzPts val="1100"/>
                        <a:buFont typeface="Wingdings"/>
                        <a:buChar char=""/>
                        <a:tabLst>
                          <a:tab pos="161290" algn="l"/>
                        </a:tabLst>
                      </a:pPr>
                      <a:r>
                        <a:rPr lang="ru-RU" sz="900" dirty="0">
                          <a:latin typeface="Times New Roman"/>
                          <a:ea typeface="Wingdings"/>
                          <a:cs typeface="Wingdings"/>
                        </a:rPr>
                        <a:t>хорошее физическое развитие 9крупная и мелкая моторика, выносливость, владение основными движениями)</a:t>
                      </a:r>
                      <a:endParaRPr lang="ru-RU" sz="1100" dirty="0">
                        <a:latin typeface="Times New Roman"/>
                        <a:ea typeface="Wingdings"/>
                        <a:cs typeface="Wingdings"/>
                      </a:endParaRPr>
                    </a:p>
                    <a:p>
                      <a:pPr marL="342900" marR="60325" lvl="0" indent="-342900">
                        <a:lnSpc>
                          <a:spcPct val="98000"/>
                        </a:lnSpc>
                        <a:spcAft>
                          <a:spcPts val="0"/>
                        </a:spcAft>
                        <a:buSzPts val="1100"/>
                        <a:buFont typeface="Wingdings"/>
                        <a:buChar char=""/>
                        <a:tabLst>
                          <a:tab pos="161290" algn="l"/>
                          <a:tab pos="2331085" algn="l"/>
                        </a:tabLst>
                      </a:pPr>
                      <a:r>
                        <a:rPr lang="ru-RU" sz="900" dirty="0">
                          <a:latin typeface="Times New Roman"/>
                          <a:ea typeface="Wingdings"/>
                          <a:cs typeface="Wingdings"/>
                        </a:rPr>
                        <a:t>хорошее владение устной речью, </a:t>
                      </a:r>
                      <a:r>
                        <a:rPr lang="ru-RU" sz="900" spc="-10" dirty="0" err="1">
                          <a:latin typeface="Times New Roman"/>
                          <a:ea typeface="Wingdings"/>
                          <a:cs typeface="Wingdings"/>
                        </a:rPr>
                        <a:t>сформированность</a:t>
                      </a:r>
                      <a:r>
                        <a:rPr lang="ru-RU" sz="900" spc="-10" dirty="0">
                          <a:latin typeface="Times New Roman"/>
                          <a:ea typeface="Wingdings"/>
                          <a:cs typeface="Wingdings"/>
                        </a:rPr>
                        <a:t> предпосылок грамотности.</a:t>
                      </a:r>
                      <a:endParaRPr lang="ru-RU" sz="1100" dirty="0">
                        <a:latin typeface="Times New Roman"/>
                        <a:ea typeface="Wingdings"/>
                        <a:cs typeface="Wingdings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EEAF6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9"/>
          <p:cNvGrpSpPr>
            <a:grpSpLocks/>
          </p:cNvGrpSpPr>
          <p:nvPr/>
        </p:nvGrpSpPr>
        <p:grpSpPr bwMode="auto">
          <a:xfrm>
            <a:off x="0" y="0"/>
            <a:ext cx="1616075" cy="1728788"/>
            <a:chOff x="1824929" y="908720"/>
            <a:chExt cx="4261609" cy="4558955"/>
          </a:xfrm>
        </p:grpSpPr>
        <p:sp>
          <p:nvSpPr>
            <p:cNvPr id="11" name="Полилиния 10"/>
            <p:cNvSpPr/>
            <p:nvPr/>
          </p:nvSpPr>
          <p:spPr>
            <a:xfrm rot="20265588">
              <a:off x="2641250" y="984075"/>
              <a:ext cx="1130289" cy="1821071"/>
            </a:xfrm>
            <a:custGeom>
              <a:avLst/>
              <a:gdLst>
                <a:gd name="connsiteX0" fmla="*/ 0 w 1728192"/>
                <a:gd name="connsiteY0" fmla="*/ 0 h 648072"/>
                <a:gd name="connsiteX1" fmla="*/ 1728192 w 1728192"/>
                <a:gd name="connsiteY1" fmla="*/ 0 h 648072"/>
                <a:gd name="connsiteX2" fmla="*/ 1728192 w 1728192"/>
                <a:gd name="connsiteY2" fmla="*/ 648072 h 648072"/>
                <a:gd name="connsiteX3" fmla="*/ 0 w 1728192"/>
                <a:gd name="connsiteY3" fmla="*/ 648072 h 648072"/>
                <a:gd name="connsiteX4" fmla="*/ 0 w 1728192"/>
                <a:gd name="connsiteY4" fmla="*/ 0 h 648072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0 w 1728192"/>
                <a:gd name="connsiteY3" fmla="*/ 648072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648072 w 1728192"/>
                <a:gd name="connsiteY3" fmla="*/ 1872208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576064 w 1728192"/>
                <a:gd name="connsiteY1" fmla="*/ 360040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0 h 1872208"/>
                <a:gd name="connsiteX1" fmla="*/ 432048 w 1728192"/>
                <a:gd name="connsiteY1" fmla="*/ 288032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1728192 w 1728192"/>
                <a:gd name="connsiteY3" fmla="*/ 216024 h 2088232"/>
                <a:gd name="connsiteX4" fmla="*/ 936104 w 1728192"/>
                <a:gd name="connsiteY4" fmla="*/ 2088232 h 2088232"/>
                <a:gd name="connsiteX5" fmla="*/ 648072 w 1728192"/>
                <a:gd name="connsiteY5" fmla="*/ 2088232 h 2088232"/>
                <a:gd name="connsiteX6" fmla="*/ 0 w 1728192"/>
                <a:gd name="connsiteY6" fmla="*/ 216024 h 2088232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864096 w 1728192"/>
                <a:gd name="connsiteY3" fmla="*/ 720080 h 2088232"/>
                <a:gd name="connsiteX4" fmla="*/ 1728192 w 1728192"/>
                <a:gd name="connsiteY4" fmla="*/ 216024 h 2088232"/>
                <a:gd name="connsiteX5" fmla="*/ 936104 w 1728192"/>
                <a:gd name="connsiteY5" fmla="*/ 2088232 h 2088232"/>
                <a:gd name="connsiteX6" fmla="*/ 648072 w 1728192"/>
                <a:gd name="connsiteY6" fmla="*/ 2088232 h 2088232"/>
                <a:gd name="connsiteX7" fmla="*/ 0 w 1728192"/>
                <a:gd name="connsiteY7" fmla="*/ 216024 h 2088232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728192 w 1728192"/>
                <a:gd name="connsiteY5" fmla="*/ 288032 h 2160240"/>
                <a:gd name="connsiteX6" fmla="*/ 936104 w 1728192"/>
                <a:gd name="connsiteY6" fmla="*/ 2160240 h 2160240"/>
                <a:gd name="connsiteX7" fmla="*/ 648072 w 1728192"/>
                <a:gd name="connsiteY7" fmla="*/ 2160240 h 2160240"/>
                <a:gd name="connsiteX8" fmla="*/ 0 w 1728192"/>
                <a:gd name="connsiteY8" fmla="*/ 288032 h 2160240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224136 w 1728192"/>
                <a:gd name="connsiteY5" fmla="*/ 792088 h 2160240"/>
                <a:gd name="connsiteX6" fmla="*/ 1728192 w 1728192"/>
                <a:gd name="connsiteY6" fmla="*/ 288032 h 2160240"/>
                <a:gd name="connsiteX7" fmla="*/ 936104 w 1728192"/>
                <a:gd name="connsiteY7" fmla="*/ 2160240 h 2160240"/>
                <a:gd name="connsiteX8" fmla="*/ 648072 w 1728192"/>
                <a:gd name="connsiteY8" fmla="*/ 2160240 h 2160240"/>
                <a:gd name="connsiteX9" fmla="*/ 0 w 1728192"/>
                <a:gd name="connsiteY9" fmla="*/ 288032 h 2160240"/>
                <a:gd name="connsiteX0" fmla="*/ 0 w 1584176"/>
                <a:gd name="connsiteY0" fmla="*/ 288032 h 2160240"/>
                <a:gd name="connsiteX1" fmla="*/ 288032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0 w 1584176"/>
                <a:gd name="connsiteY0" fmla="*/ 288032 h 2160240"/>
                <a:gd name="connsiteX1" fmla="*/ 432048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9" fmla="*/ 720080 w 1584176"/>
                <a:gd name="connsiteY9" fmla="*/ 792088 h 2160240"/>
                <a:gd name="connsiteX0" fmla="*/ 720080 w 1584176"/>
                <a:gd name="connsiteY0" fmla="*/ 628640 h 1996792"/>
                <a:gd name="connsiteX1" fmla="*/ 1080120 w 1584176"/>
                <a:gd name="connsiteY1" fmla="*/ 628640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8" fmla="*/ 720080 w 1584176"/>
                <a:gd name="connsiteY8" fmla="*/ 628640 h 1996792"/>
                <a:gd name="connsiteX0" fmla="*/ 720080 w 1584176"/>
                <a:gd name="connsiteY0" fmla="*/ 86409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8" fmla="*/ 720080 w 1584176"/>
                <a:gd name="connsiteY8" fmla="*/ 864096 h 2232248"/>
                <a:gd name="connsiteX0" fmla="*/ 595496 w 1584176"/>
                <a:gd name="connsiteY0" fmla="*/ 23545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0" fmla="*/ 595496 w 1584176"/>
                <a:gd name="connsiteY0" fmla="*/ 0 h 1996792"/>
                <a:gd name="connsiteX1" fmla="*/ 864096 w 1584176"/>
                <a:gd name="connsiteY1" fmla="*/ 700648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0" fmla="*/ 595496 w 1224136"/>
                <a:gd name="connsiteY0" fmla="*/ 91440 h 2088232"/>
                <a:gd name="connsiteX1" fmla="*/ 864096 w 1224136"/>
                <a:gd name="connsiteY1" fmla="*/ 79208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115212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080120"/>
                <a:gd name="connsiteY0" fmla="*/ 163448 h 2160240"/>
                <a:gd name="connsiteX1" fmla="*/ 720080 w 1080120"/>
                <a:gd name="connsiteY1" fmla="*/ 1224136 h 2160240"/>
                <a:gd name="connsiteX2" fmla="*/ 1080120 w 1080120"/>
                <a:gd name="connsiteY2" fmla="*/ 0 h 2160240"/>
                <a:gd name="connsiteX3" fmla="*/ 792088 w 1080120"/>
                <a:gd name="connsiteY3" fmla="*/ 2160240 h 2160240"/>
                <a:gd name="connsiteX4" fmla="*/ 504056 w 1080120"/>
                <a:gd name="connsiteY4" fmla="*/ 2160240 h 2160240"/>
                <a:gd name="connsiteX5" fmla="*/ 0 w 1080120"/>
                <a:gd name="connsiteY5" fmla="*/ 288032 h 2160240"/>
                <a:gd name="connsiteX6" fmla="*/ 504056 w 1080120"/>
                <a:gd name="connsiteY6" fmla="*/ 1224136 h 2160240"/>
                <a:gd name="connsiteX7" fmla="*/ 595496 w 1080120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160240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1944216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088232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622491 w 1437301"/>
                <a:gd name="connsiteY6" fmla="*/ 806538 h 2160240"/>
                <a:gd name="connsiteX7" fmla="*/ 952677 w 1437301"/>
                <a:gd name="connsiteY7" fmla="*/ 163448 h 216024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136114 h 2319194"/>
                <a:gd name="connsiteX1" fmla="*/ 1077261 w 1437301"/>
                <a:gd name="connsiteY1" fmla="*/ 1383090 h 2319194"/>
                <a:gd name="connsiteX2" fmla="*/ 1437301 w 1437301"/>
                <a:gd name="connsiteY2" fmla="*/ 158954 h 2319194"/>
                <a:gd name="connsiteX3" fmla="*/ 1149269 w 1437301"/>
                <a:gd name="connsiteY3" fmla="*/ 2247186 h 2319194"/>
                <a:gd name="connsiteX4" fmla="*/ 861237 w 1437301"/>
                <a:gd name="connsiteY4" fmla="*/ 2319194 h 2319194"/>
                <a:gd name="connsiteX5" fmla="*/ 0 w 1437301"/>
                <a:gd name="connsiteY5" fmla="*/ 340989 h 2319194"/>
                <a:gd name="connsiteX6" fmla="*/ 622491 w 1437301"/>
                <a:gd name="connsiteY6" fmla="*/ 965492 h 2319194"/>
                <a:gd name="connsiteX7" fmla="*/ 417117 w 1437301"/>
                <a:gd name="connsiteY7" fmla="*/ 472146 h 2319194"/>
                <a:gd name="connsiteX8" fmla="*/ 651776 w 1437301"/>
                <a:gd name="connsiteY8" fmla="*/ 136114 h 2319194"/>
                <a:gd name="connsiteX0" fmla="*/ 651776 w 1437301"/>
                <a:gd name="connsiteY0" fmla="*/ 136115 h 2319195"/>
                <a:gd name="connsiteX1" fmla="*/ 1077261 w 1437301"/>
                <a:gd name="connsiteY1" fmla="*/ 1383091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7301" h="2319195">
                  <a:moveTo>
                    <a:pt x="651776" y="136115"/>
                  </a:moveTo>
                  <a:cubicBezTo>
                    <a:pt x="967230" y="534122"/>
                    <a:pt x="947350" y="525805"/>
                    <a:pt x="1089178" y="941464"/>
                  </a:cubicBezTo>
                  <a:lnTo>
                    <a:pt x="1437301" y="158955"/>
                  </a:lnTo>
                  <a:cubicBezTo>
                    <a:pt x="1363379" y="1291507"/>
                    <a:pt x="1005716" y="1183564"/>
                    <a:pt x="1149269" y="2247187"/>
                  </a:cubicBezTo>
                  <a:lnTo>
                    <a:pt x="861237" y="2319195"/>
                  </a:lnTo>
                  <a:cubicBezTo>
                    <a:pt x="310890" y="1029981"/>
                    <a:pt x="693155" y="1438396"/>
                    <a:pt x="0" y="340990"/>
                  </a:cubicBezTo>
                  <a:cubicBezTo>
                    <a:pt x="422530" y="663627"/>
                    <a:pt x="335412" y="618126"/>
                    <a:pt x="622491" y="965493"/>
                  </a:cubicBezTo>
                  <a:cubicBezTo>
                    <a:pt x="728907" y="1003061"/>
                    <a:pt x="774925" y="663690"/>
                    <a:pt x="779806" y="525461"/>
                  </a:cubicBezTo>
                  <a:cubicBezTo>
                    <a:pt x="784687" y="387232"/>
                    <a:pt x="578648" y="0"/>
                    <a:pt x="651776" y="136115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 rot="17303418">
              <a:off x="2147258" y="1750201"/>
              <a:ext cx="1038219" cy="1682875"/>
            </a:xfrm>
            <a:custGeom>
              <a:avLst/>
              <a:gdLst>
                <a:gd name="connsiteX0" fmla="*/ 0 w 1728192"/>
                <a:gd name="connsiteY0" fmla="*/ 0 h 648072"/>
                <a:gd name="connsiteX1" fmla="*/ 1728192 w 1728192"/>
                <a:gd name="connsiteY1" fmla="*/ 0 h 648072"/>
                <a:gd name="connsiteX2" fmla="*/ 1728192 w 1728192"/>
                <a:gd name="connsiteY2" fmla="*/ 648072 h 648072"/>
                <a:gd name="connsiteX3" fmla="*/ 0 w 1728192"/>
                <a:gd name="connsiteY3" fmla="*/ 648072 h 648072"/>
                <a:gd name="connsiteX4" fmla="*/ 0 w 1728192"/>
                <a:gd name="connsiteY4" fmla="*/ 0 h 648072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0 w 1728192"/>
                <a:gd name="connsiteY3" fmla="*/ 648072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648072 w 1728192"/>
                <a:gd name="connsiteY3" fmla="*/ 1872208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576064 w 1728192"/>
                <a:gd name="connsiteY1" fmla="*/ 360040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0 h 1872208"/>
                <a:gd name="connsiteX1" fmla="*/ 432048 w 1728192"/>
                <a:gd name="connsiteY1" fmla="*/ 288032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1728192 w 1728192"/>
                <a:gd name="connsiteY3" fmla="*/ 216024 h 2088232"/>
                <a:gd name="connsiteX4" fmla="*/ 936104 w 1728192"/>
                <a:gd name="connsiteY4" fmla="*/ 2088232 h 2088232"/>
                <a:gd name="connsiteX5" fmla="*/ 648072 w 1728192"/>
                <a:gd name="connsiteY5" fmla="*/ 2088232 h 2088232"/>
                <a:gd name="connsiteX6" fmla="*/ 0 w 1728192"/>
                <a:gd name="connsiteY6" fmla="*/ 216024 h 2088232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864096 w 1728192"/>
                <a:gd name="connsiteY3" fmla="*/ 720080 h 2088232"/>
                <a:gd name="connsiteX4" fmla="*/ 1728192 w 1728192"/>
                <a:gd name="connsiteY4" fmla="*/ 216024 h 2088232"/>
                <a:gd name="connsiteX5" fmla="*/ 936104 w 1728192"/>
                <a:gd name="connsiteY5" fmla="*/ 2088232 h 2088232"/>
                <a:gd name="connsiteX6" fmla="*/ 648072 w 1728192"/>
                <a:gd name="connsiteY6" fmla="*/ 2088232 h 2088232"/>
                <a:gd name="connsiteX7" fmla="*/ 0 w 1728192"/>
                <a:gd name="connsiteY7" fmla="*/ 216024 h 2088232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728192 w 1728192"/>
                <a:gd name="connsiteY5" fmla="*/ 288032 h 2160240"/>
                <a:gd name="connsiteX6" fmla="*/ 936104 w 1728192"/>
                <a:gd name="connsiteY6" fmla="*/ 2160240 h 2160240"/>
                <a:gd name="connsiteX7" fmla="*/ 648072 w 1728192"/>
                <a:gd name="connsiteY7" fmla="*/ 2160240 h 2160240"/>
                <a:gd name="connsiteX8" fmla="*/ 0 w 1728192"/>
                <a:gd name="connsiteY8" fmla="*/ 288032 h 2160240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224136 w 1728192"/>
                <a:gd name="connsiteY5" fmla="*/ 792088 h 2160240"/>
                <a:gd name="connsiteX6" fmla="*/ 1728192 w 1728192"/>
                <a:gd name="connsiteY6" fmla="*/ 288032 h 2160240"/>
                <a:gd name="connsiteX7" fmla="*/ 936104 w 1728192"/>
                <a:gd name="connsiteY7" fmla="*/ 2160240 h 2160240"/>
                <a:gd name="connsiteX8" fmla="*/ 648072 w 1728192"/>
                <a:gd name="connsiteY8" fmla="*/ 2160240 h 2160240"/>
                <a:gd name="connsiteX9" fmla="*/ 0 w 1728192"/>
                <a:gd name="connsiteY9" fmla="*/ 288032 h 2160240"/>
                <a:gd name="connsiteX0" fmla="*/ 0 w 1584176"/>
                <a:gd name="connsiteY0" fmla="*/ 288032 h 2160240"/>
                <a:gd name="connsiteX1" fmla="*/ 288032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0 w 1584176"/>
                <a:gd name="connsiteY0" fmla="*/ 288032 h 2160240"/>
                <a:gd name="connsiteX1" fmla="*/ 432048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9" fmla="*/ 720080 w 1584176"/>
                <a:gd name="connsiteY9" fmla="*/ 792088 h 2160240"/>
                <a:gd name="connsiteX0" fmla="*/ 720080 w 1584176"/>
                <a:gd name="connsiteY0" fmla="*/ 628640 h 1996792"/>
                <a:gd name="connsiteX1" fmla="*/ 1080120 w 1584176"/>
                <a:gd name="connsiteY1" fmla="*/ 628640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8" fmla="*/ 720080 w 1584176"/>
                <a:gd name="connsiteY8" fmla="*/ 628640 h 1996792"/>
                <a:gd name="connsiteX0" fmla="*/ 720080 w 1584176"/>
                <a:gd name="connsiteY0" fmla="*/ 86409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8" fmla="*/ 720080 w 1584176"/>
                <a:gd name="connsiteY8" fmla="*/ 864096 h 2232248"/>
                <a:gd name="connsiteX0" fmla="*/ 595496 w 1584176"/>
                <a:gd name="connsiteY0" fmla="*/ 23545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0" fmla="*/ 595496 w 1584176"/>
                <a:gd name="connsiteY0" fmla="*/ 0 h 1996792"/>
                <a:gd name="connsiteX1" fmla="*/ 864096 w 1584176"/>
                <a:gd name="connsiteY1" fmla="*/ 700648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0" fmla="*/ 595496 w 1224136"/>
                <a:gd name="connsiteY0" fmla="*/ 91440 h 2088232"/>
                <a:gd name="connsiteX1" fmla="*/ 864096 w 1224136"/>
                <a:gd name="connsiteY1" fmla="*/ 79208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115212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080120"/>
                <a:gd name="connsiteY0" fmla="*/ 163448 h 2160240"/>
                <a:gd name="connsiteX1" fmla="*/ 720080 w 1080120"/>
                <a:gd name="connsiteY1" fmla="*/ 1224136 h 2160240"/>
                <a:gd name="connsiteX2" fmla="*/ 1080120 w 1080120"/>
                <a:gd name="connsiteY2" fmla="*/ 0 h 2160240"/>
                <a:gd name="connsiteX3" fmla="*/ 792088 w 1080120"/>
                <a:gd name="connsiteY3" fmla="*/ 2160240 h 2160240"/>
                <a:gd name="connsiteX4" fmla="*/ 504056 w 1080120"/>
                <a:gd name="connsiteY4" fmla="*/ 2160240 h 2160240"/>
                <a:gd name="connsiteX5" fmla="*/ 0 w 1080120"/>
                <a:gd name="connsiteY5" fmla="*/ 288032 h 2160240"/>
                <a:gd name="connsiteX6" fmla="*/ 504056 w 1080120"/>
                <a:gd name="connsiteY6" fmla="*/ 1224136 h 2160240"/>
                <a:gd name="connsiteX7" fmla="*/ 595496 w 1080120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160240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1944216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088232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110391"/>
                <a:gd name="connsiteY0" fmla="*/ 146302 h 2143094"/>
                <a:gd name="connsiteX1" fmla="*/ 648072 w 1110391"/>
                <a:gd name="connsiteY1" fmla="*/ 1206990 h 2143094"/>
                <a:gd name="connsiteX2" fmla="*/ 1110391 w 1110391"/>
                <a:gd name="connsiteY2" fmla="*/ 0 h 2143094"/>
                <a:gd name="connsiteX3" fmla="*/ 720080 w 1110391"/>
                <a:gd name="connsiteY3" fmla="*/ 2071086 h 2143094"/>
                <a:gd name="connsiteX4" fmla="*/ 432048 w 1110391"/>
                <a:gd name="connsiteY4" fmla="*/ 2143094 h 2143094"/>
                <a:gd name="connsiteX5" fmla="*/ 0 w 1110391"/>
                <a:gd name="connsiteY5" fmla="*/ 270886 h 2143094"/>
                <a:gd name="connsiteX6" fmla="*/ 432048 w 1110391"/>
                <a:gd name="connsiteY6" fmla="*/ 1206990 h 2143094"/>
                <a:gd name="connsiteX7" fmla="*/ 523488 w 1110391"/>
                <a:gd name="connsiteY7" fmla="*/ 146302 h 2143094"/>
                <a:gd name="connsiteX0" fmla="*/ 523488 w 1154197"/>
                <a:gd name="connsiteY0" fmla="*/ 146302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523488 w 1154197"/>
                <a:gd name="connsiteY7" fmla="*/ 146302 h 2143094"/>
                <a:gd name="connsiteX0" fmla="*/ 523488 w 1154197"/>
                <a:gd name="connsiteY0" fmla="*/ 146302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523488 w 1154197"/>
                <a:gd name="connsiteY7" fmla="*/ 146302 h 2143094"/>
                <a:gd name="connsiteX0" fmla="*/ 523488 w 1154197"/>
                <a:gd name="connsiteY0" fmla="*/ 146302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523488 w 1154197"/>
                <a:gd name="connsiteY7" fmla="*/ 146302 h 2143094"/>
                <a:gd name="connsiteX0" fmla="*/ 356609 w 1154197"/>
                <a:gd name="connsiteY0" fmla="*/ 347189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356609 w 1154197"/>
                <a:gd name="connsiteY7" fmla="*/ 347189 h 2143094"/>
                <a:gd name="connsiteX0" fmla="*/ 617507 w 1154197"/>
                <a:gd name="connsiteY0" fmla="*/ 260447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385297 w 1154197"/>
                <a:gd name="connsiteY6" fmla="*/ 723966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385297 w 1154197"/>
                <a:gd name="connsiteY6" fmla="*/ 723966 h 2143094"/>
                <a:gd name="connsiteX7" fmla="*/ 617507 w 1154197"/>
                <a:gd name="connsiteY7" fmla="*/ 260447 h 2143094"/>
                <a:gd name="connsiteX0" fmla="*/ 638128 w 1174818"/>
                <a:gd name="connsiteY0" fmla="*/ 260447 h 2143094"/>
                <a:gd name="connsiteX1" fmla="*/ 869661 w 1174818"/>
                <a:gd name="connsiteY1" fmla="*/ 666365 h 2143094"/>
                <a:gd name="connsiteX2" fmla="*/ 1131012 w 1174818"/>
                <a:gd name="connsiteY2" fmla="*/ 0 h 2143094"/>
                <a:gd name="connsiteX3" fmla="*/ 740701 w 1174818"/>
                <a:gd name="connsiteY3" fmla="*/ 2071086 h 2143094"/>
                <a:gd name="connsiteX4" fmla="*/ 452669 w 1174818"/>
                <a:gd name="connsiteY4" fmla="*/ 2143094 h 2143094"/>
                <a:gd name="connsiteX5" fmla="*/ 0 w 1174818"/>
                <a:gd name="connsiteY5" fmla="*/ 955499 h 2143094"/>
                <a:gd name="connsiteX6" fmla="*/ 20621 w 1174818"/>
                <a:gd name="connsiteY6" fmla="*/ 270886 h 2143094"/>
                <a:gd name="connsiteX7" fmla="*/ 405918 w 1174818"/>
                <a:gd name="connsiteY7" fmla="*/ 723966 h 2143094"/>
                <a:gd name="connsiteX8" fmla="*/ 638128 w 1174818"/>
                <a:gd name="connsiteY8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385297 w 1154197"/>
                <a:gd name="connsiteY6" fmla="*/ 723966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385297 w 1154197"/>
                <a:gd name="connsiteY6" fmla="*/ 723966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385297 w 1154197"/>
                <a:gd name="connsiteY6" fmla="*/ 723966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529864 w 1154197"/>
                <a:gd name="connsiteY6" fmla="*/ 1158797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529864 w 1154197"/>
                <a:gd name="connsiteY6" fmla="*/ 1158797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529864 w 1154197"/>
                <a:gd name="connsiteY6" fmla="*/ 1158797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529864 w 1154197"/>
                <a:gd name="connsiteY6" fmla="*/ 1158797 h 2143094"/>
                <a:gd name="connsiteX7" fmla="*/ 617507 w 1154197"/>
                <a:gd name="connsiteY7" fmla="*/ 260447 h 2143094"/>
                <a:gd name="connsiteX0" fmla="*/ 356835 w 1154197"/>
                <a:gd name="connsiteY0" fmla="*/ 57376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529864 w 1154197"/>
                <a:gd name="connsiteY6" fmla="*/ 1158797 h 2143094"/>
                <a:gd name="connsiteX7" fmla="*/ 356835 w 1154197"/>
                <a:gd name="connsiteY7" fmla="*/ 57376 h 2143094"/>
                <a:gd name="connsiteX0" fmla="*/ 356835 w 1154197"/>
                <a:gd name="connsiteY0" fmla="*/ 57376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529864 w 1154197"/>
                <a:gd name="connsiteY6" fmla="*/ 1158797 h 2143094"/>
                <a:gd name="connsiteX7" fmla="*/ 356835 w 1154197"/>
                <a:gd name="connsiteY7" fmla="*/ 57376 h 2143094"/>
                <a:gd name="connsiteX0" fmla="*/ 356835 w 1154197"/>
                <a:gd name="connsiteY0" fmla="*/ 57376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529864 w 1154197"/>
                <a:gd name="connsiteY6" fmla="*/ 1158797 h 2143094"/>
                <a:gd name="connsiteX7" fmla="*/ 211590 w 1154197"/>
                <a:gd name="connsiteY7" fmla="*/ 491980 h 2143094"/>
                <a:gd name="connsiteX8" fmla="*/ 356835 w 1154197"/>
                <a:gd name="connsiteY8" fmla="*/ 57376 h 2143094"/>
                <a:gd name="connsiteX0" fmla="*/ 356835 w 1154197"/>
                <a:gd name="connsiteY0" fmla="*/ 57376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529864 w 1154197"/>
                <a:gd name="connsiteY6" fmla="*/ 1158797 h 2143094"/>
                <a:gd name="connsiteX7" fmla="*/ 501402 w 1154197"/>
                <a:gd name="connsiteY7" fmla="*/ 492207 h 2143094"/>
                <a:gd name="connsiteX8" fmla="*/ 356835 w 1154197"/>
                <a:gd name="connsiteY8" fmla="*/ 57376 h 2143094"/>
                <a:gd name="connsiteX0" fmla="*/ 356835 w 1154197"/>
                <a:gd name="connsiteY0" fmla="*/ 57376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529864 w 1154197"/>
                <a:gd name="connsiteY6" fmla="*/ 1158797 h 2143094"/>
                <a:gd name="connsiteX7" fmla="*/ 501402 w 1154197"/>
                <a:gd name="connsiteY7" fmla="*/ 492207 h 2143094"/>
                <a:gd name="connsiteX8" fmla="*/ 356835 w 1154197"/>
                <a:gd name="connsiteY8" fmla="*/ 57376 h 2143094"/>
                <a:gd name="connsiteX0" fmla="*/ 356835 w 1154197"/>
                <a:gd name="connsiteY0" fmla="*/ 57376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529864 w 1154197"/>
                <a:gd name="connsiteY6" fmla="*/ 1158797 h 2143094"/>
                <a:gd name="connsiteX7" fmla="*/ 501402 w 1154197"/>
                <a:gd name="connsiteY7" fmla="*/ 492207 h 2143094"/>
                <a:gd name="connsiteX8" fmla="*/ 356835 w 1154197"/>
                <a:gd name="connsiteY8" fmla="*/ 57376 h 2143094"/>
                <a:gd name="connsiteX0" fmla="*/ 356835 w 1318871"/>
                <a:gd name="connsiteY0" fmla="*/ 57376 h 2143094"/>
                <a:gd name="connsiteX1" fmla="*/ 849040 w 1318871"/>
                <a:gd name="connsiteY1" fmla="*/ 666365 h 2143094"/>
                <a:gd name="connsiteX2" fmla="*/ 1110391 w 1318871"/>
                <a:gd name="connsiteY2" fmla="*/ 0 h 2143094"/>
                <a:gd name="connsiteX3" fmla="*/ 720080 w 1318871"/>
                <a:gd name="connsiteY3" fmla="*/ 2071086 h 2143094"/>
                <a:gd name="connsiteX4" fmla="*/ 432048 w 1318871"/>
                <a:gd name="connsiteY4" fmla="*/ 2143094 h 2143094"/>
                <a:gd name="connsiteX5" fmla="*/ 0 w 1318871"/>
                <a:gd name="connsiteY5" fmla="*/ 270886 h 2143094"/>
                <a:gd name="connsiteX6" fmla="*/ 529864 w 1318871"/>
                <a:gd name="connsiteY6" fmla="*/ 1158797 h 2143094"/>
                <a:gd name="connsiteX7" fmla="*/ 501402 w 1318871"/>
                <a:gd name="connsiteY7" fmla="*/ 492207 h 2143094"/>
                <a:gd name="connsiteX8" fmla="*/ 356835 w 1318871"/>
                <a:gd name="connsiteY8" fmla="*/ 57376 h 2143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8871" h="2143094">
                  <a:moveTo>
                    <a:pt x="356835" y="57376"/>
                  </a:moveTo>
                  <a:cubicBezTo>
                    <a:pt x="868016" y="457069"/>
                    <a:pt x="719748" y="585175"/>
                    <a:pt x="849040" y="666365"/>
                  </a:cubicBezTo>
                  <a:cubicBezTo>
                    <a:pt x="1003146" y="264035"/>
                    <a:pt x="849618" y="539396"/>
                    <a:pt x="1110391" y="0"/>
                  </a:cubicBezTo>
                  <a:cubicBezTo>
                    <a:pt x="1318871" y="903229"/>
                    <a:pt x="850184" y="1380724"/>
                    <a:pt x="720080" y="2071086"/>
                  </a:cubicBezTo>
                  <a:lnTo>
                    <a:pt x="432048" y="2143094"/>
                  </a:lnTo>
                  <a:cubicBezTo>
                    <a:pt x="288032" y="1519025"/>
                    <a:pt x="82168" y="1743308"/>
                    <a:pt x="0" y="270886"/>
                  </a:cubicBezTo>
                  <a:cubicBezTo>
                    <a:pt x="145323" y="781621"/>
                    <a:pt x="163104" y="853393"/>
                    <a:pt x="529864" y="1158797"/>
                  </a:cubicBezTo>
                  <a:cubicBezTo>
                    <a:pt x="600873" y="1175323"/>
                    <a:pt x="615245" y="805375"/>
                    <a:pt x="501402" y="492207"/>
                  </a:cubicBezTo>
                  <a:cubicBezTo>
                    <a:pt x="472564" y="308637"/>
                    <a:pt x="286337" y="7989"/>
                    <a:pt x="356835" y="57376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" name="Полилиния 12"/>
            <p:cNvSpPr/>
            <p:nvPr/>
          </p:nvSpPr>
          <p:spPr>
            <a:xfrm rot="3222096" flipH="1">
              <a:off x="4512490" y="1205980"/>
              <a:ext cx="1159625" cy="1988470"/>
            </a:xfrm>
            <a:custGeom>
              <a:avLst/>
              <a:gdLst>
                <a:gd name="connsiteX0" fmla="*/ 0 w 1728192"/>
                <a:gd name="connsiteY0" fmla="*/ 0 h 648072"/>
                <a:gd name="connsiteX1" fmla="*/ 1728192 w 1728192"/>
                <a:gd name="connsiteY1" fmla="*/ 0 h 648072"/>
                <a:gd name="connsiteX2" fmla="*/ 1728192 w 1728192"/>
                <a:gd name="connsiteY2" fmla="*/ 648072 h 648072"/>
                <a:gd name="connsiteX3" fmla="*/ 0 w 1728192"/>
                <a:gd name="connsiteY3" fmla="*/ 648072 h 648072"/>
                <a:gd name="connsiteX4" fmla="*/ 0 w 1728192"/>
                <a:gd name="connsiteY4" fmla="*/ 0 h 648072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0 w 1728192"/>
                <a:gd name="connsiteY3" fmla="*/ 648072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648072 w 1728192"/>
                <a:gd name="connsiteY3" fmla="*/ 1872208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576064 w 1728192"/>
                <a:gd name="connsiteY1" fmla="*/ 360040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0 h 1872208"/>
                <a:gd name="connsiteX1" fmla="*/ 432048 w 1728192"/>
                <a:gd name="connsiteY1" fmla="*/ 288032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1728192 w 1728192"/>
                <a:gd name="connsiteY3" fmla="*/ 216024 h 2088232"/>
                <a:gd name="connsiteX4" fmla="*/ 936104 w 1728192"/>
                <a:gd name="connsiteY4" fmla="*/ 2088232 h 2088232"/>
                <a:gd name="connsiteX5" fmla="*/ 648072 w 1728192"/>
                <a:gd name="connsiteY5" fmla="*/ 2088232 h 2088232"/>
                <a:gd name="connsiteX6" fmla="*/ 0 w 1728192"/>
                <a:gd name="connsiteY6" fmla="*/ 216024 h 2088232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864096 w 1728192"/>
                <a:gd name="connsiteY3" fmla="*/ 720080 h 2088232"/>
                <a:gd name="connsiteX4" fmla="*/ 1728192 w 1728192"/>
                <a:gd name="connsiteY4" fmla="*/ 216024 h 2088232"/>
                <a:gd name="connsiteX5" fmla="*/ 936104 w 1728192"/>
                <a:gd name="connsiteY5" fmla="*/ 2088232 h 2088232"/>
                <a:gd name="connsiteX6" fmla="*/ 648072 w 1728192"/>
                <a:gd name="connsiteY6" fmla="*/ 2088232 h 2088232"/>
                <a:gd name="connsiteX7" fmla="*/ 0 w 1728192"/>
                <a:gd name="connsiteY7" fmla="*/ 216024 h 2088232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728192 w 1728192"/>
                <a:gd name="connsiteY5" fmla="*/ 288032 h 2160240"/>
                <a:gd name="connsiteX6" fmla="*/ 936104 w 1728192"/>
                <a:gd name="connsiteY6" fmla="*/ 2160240 h 2160240"/>
                <a:gd name="connsiteX7" fmla="*/ 648072 w 1728192"/>
                <a:gd name="connsiteY7" fmla="*/ 2160240 h 2160240"/>
                <a:gd name="connsiteX8" fmla="*/ 0 w 1728192"/>
                <a:gd name="connsiteY8" fmla="*/ 288032 h 2160240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224136 w 1728192"/>
                <a:gd name="connsiteY5" fmla="*/ 792088 h 2160240"/>
                <a:gd name="connsiteX6" fmla="*/ 1728192 w 1728192"/>
                <a:gd name="connsiteY6" fmla="*/ 288032 h 2160240"/>
                <a:gd name="connsiteX7" fmla="*/ 936104 w 1728192"/>
                <a:gd name="connsiteY7" fmla="*/ 2160240 h 2160240"/>
                <a:gd name="connsiteX8" fmla="*/ 648072 w 1728192"/>
                <a:gd name="connsiteY8" fmla="*/ 2160240 h 2160240"/>
                <a:gd name="connsiteX9" fmla="*/ 0 w 1728192"/>
                <a:gd name="connsiteY9" fmla="*/ 288032 h 2160240"/>
                <a:gd name="connsiteX0" fmla="*/ 0 w 1584176"/>
                <a:gd name="connsiteY0" fmla="*/ 288032 h 2160240"/>
                <a:gd name="connsiteX1" fmla="*/ 288032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0 w 1584176"/>
                <a:gd name="connsiteY0" fmla="*/ 288032 h 2160240"/>
                <a:gd name="connsiteX1" fmla="*/ 432048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9" fmla="*/ 720080 w 1584176"/>
                <a:gd name="connsiteY9" fmla="*/ 792088 h 2160240"/>
                <a:gd name="connsiteX0" fmla="*/ 720080 w 1584176"/>
                <a:gd name="connsiteY0" fmla="*/ 628640 h 1996792"/>
                <a:gd name="connsiteX1" fmla="*/ 1080120 w 1584176"/>
                <a:gd name="connsiteY1" fmla="*/ 628640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8" fmla="*/ 720080 w 1584176"/>
                <a:gd name="connsiteY8" fmla="*/ 628640 h 1996792"/>
                <a:gd name="connsiteX0" fmla="*/ 720080 w 1584176"/>
                <a:gd name="connsiteY0" fmla="*/ 86409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8" fmla="*/ 720080 w 1584176"/>
                <a:gd name="connsiteY8" fmla="*/ 864096 h 2232248"/>
                <a:gd name="connsiteX0" fmla="*/ 595496 w 1584176"/>
                <a:gd name="connsiteY0" fmla="*/ 23545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0" fmla="*/ 595496 w 1584176"/>
                <a:gd name="connsiteY0" fmla="*/ 0 h 1996792"/>
                <a:gd name="connsiteX1" fmla="*/ 864096 w 1584176"/>
                <a:gd name="connsiteY1" fmla="*/ 700648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0" fmla="*/ 595496 w 1224136"/>
                <a:gd name="connsiteY0" fmla="*/ 91440 h 2088232"/>
                <a:gd name="connsiteX1" fmla="*/ 864096 w 1224136"/>
                <a:gd name="connsiteY1" fmla="*/ 79208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115212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080120"/>
                <a:gd name="connsiteY0" fmla="*/ 163448 h 2160240"/>
                <a:gd name="connsiteX1" fmla="*/ 720080 w 1080120"/>
                <a:gd name="connsiteY1" fmla="*/ 1224136 h 2160240"/>
                <a:gd name="connsiteX2" fmla="*/ 1080120 w 1080120"/>
                <a:gd name="connsiteY2" fmla="*/ 0 h 2160240"/>
                <a:gd name="connsiteX3" fmla="*/ 792088 w 1080120"/>
                <a:gd name="connsiteY3" fmla="*/ 2160240 h 2160240"/>
                <a:gd name="connsiteX4" fmla="*/ 504056 w 1080120"/>
                <a:gd name="connsiteY4" fmla="*/ 2160240 h 2160240"/>
                <a:gd name="connsiteX5" fmla="*/ 0 w 1080120"/>
                <a:gd name="connsiteY5" fmla="*/ 288032 h 2160240"/>
                <a:gd name="connsiteX6" fmla="*/ 504056 w 1080120"/>
                <a:gd name="connsiteY6" fmla="*/ 1224136 h 2160240"/>
                <a:gd name="connsiteX7" fmla="*/ 595496 w 1080120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160240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1944216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088232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110391"/>
                <a:gd name="connsiteY0" fmla="*/ 146302 h 2143094"/>
                <a:gd name="connsiteX1" fmla="*/ 648072 w 1110391"/>
                <a:gd name="connsiteY1" fmla="*/ 1206990 h 2143094"/>
                <a:gd name="connsiteX2" fmla="*/ 1110391 w 1110391"/>
                <a:gd name="connsiteY2" fmla="*/ 0 h 2143094"/>
                <a:gd name="connsiteX3" fmla="*/ 720080 w 1110391"/>
                <a:gd name="connsiteY3" fmla="*/ 2071086 h 2143094"/>
                <a:gd name="connsiteX4" fmla="*/ 432048 w 1110391"/>
                <a:gd name="connsiteY4" fmla="*/ 2143094 h 2143094"/>
                <a:gd name="connsiteX5" fmla="*/ 0 w 1110391"/>
                <a:gd name="connsiteY5" fmla="*/ 270886 h 2143094"/>
                <a:gd name="connsiteX6" fmla="*/ 432048 w 1110391"/>
                <a:gd name="connsiteY6" fmla="*/ 1206990 h 2143094"/>
                <a:gd name="connsiteX7" fmla="*/ 523488 w 1110391"/>
                <a:gd name="connsiteY7" fmla="*/ 146302 h 2143094"/>
                <a:gd name="connsiteX0" fmla="*/ 523488 w 1154197"/>
                <a:gd name="connsiteY0" fmla="*/ 146302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523488 w 1154197"/>
                <a:gd name="connsiteY7" fmla="*/ 146302 h 2143094"/>
                <a:gd name="connsiteX0" fmla="*/ 523488 w 1154197"/>
                <a:gd name="connsiteY0" fmla="*/ 146302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523488 w 1154197"/>
                <a:gd name="connsiteY7" fmla="*/ 146302 h 2143094"/>
                <a:gd name="connsiteX0" fmla="*/ 523488 w 1154197"/>
                <a:gd name="connsiteY0" fmla="*/ 146302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523488 w 1154197"/>
                <a:gd name="connsiteY7" fmla="*/ 146302 h 2143094"/>
                <a:gd name="connsiteX0" fmla="*/ 356609 w 1154197"/>
                <a:gd name="connsiteY0" fmla="*/ 347189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356609 w 1154197"/>
                <a:gd name="connsiteY7" fmla="*/ 347189 h 2143094"/>
                <a:gd name="connsiteX0" fmla="*/ 617507 w 1154197"/>
                <a:gd name="connsiteY0" fmla="*/ 260447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385297 w 1154197"/>
                <a:gd name="connsiteY6" fmla="*/ 723966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385297 w 1154197"/>
                <a:gd name="connsiteY6" fmla="*/ 723966 h 2143094"/>
                <a:gd name="connsiteX7" fmla="*/ 617507 w 1154197"/>
                <a:gd name="connsiteY7" fmla="*/ 260447 h 2143094"/>
                <a:gd name="connsiteX0" fmla="*/ 638128 w 1174818"/>
                <a:gd name="connsiteY0" fmla="*/ 260447 h 2143094"/>
                <a:gd name="connsiteX1" fmla="*/ 869661 w 1174818"/>
                <a:gd name="connsiteY1" fmla="*/ 666365 h 2143094"/>
                <a:gd name="connsiteX2" fmla="*/ 1131012 w 1174818"/>
                <a:gd name="connsiteY2" fmla="*/ 0 h 2143094"/>
                <a:gd name="connsiteX3" fmla="*/ 740701 w 1174818"/>
                <a:gd name="connsiteY3" fmla="*/ 2071086 h 2143094"/>
                <a:gd name="connsiteX4" fmla="*/ 452669 w 1174818"/>
                <a:gd name="connsiteY4" fmla="*/ 2143094 h 2143094"/>
                <a:gd name="connsiteX5" fmla="*/ 0 w 1174818"/>
                <a:gd name="connsiteY5" fmla="*/ 955499 h 2143094"/>
                <a:gd name="connsiteX6" fmla="*/ 20621 w 1174818"/>
                <a:gd name="connsiteY6" fmla="*/ 270886 h 2143094"/>
                <a:gd name="connsiteX7" fmla="*/ 405918 w 1174818"/>
                <a:gd name="connsiteY7" fmla="*/ 723966 h 2143094"/>
                <a:gd name="connsiteX8" fmla="*/ 638128 w 1174818"/>
                <a:gd name="connsiteY8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52974 w 1154197"/>
                <a:gd name="connsiteY5" fmla="*/ 1132564 h 2143094"/>
                <a:gd name="connsiteX6" fmla="*/ 0 w 1154197"/>
                <a:gd name="connsiteY6" fmla="*/ 270886 h 2143094"/>
                <a:gd name="connsiteX7" fmla="*/ 385297 w 1154197"/>
                <a:gd name="connsiteY7" fmla="*/ 723966 h 2143094"/>
                <a:gd name="connsiteX8" fmla="*/ 617507 w 1154197"/>
                <a:gd name="connsiteY8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309206 w 1154197"/>
                <a:gd name="connsiteY5" fmla="*/ 1171780 h 2143094"/>
                <a:gd name="connsiteX6" fmla="*/ 0 w 1154197"/>
                <a:gd name="connsiteY6" fmla="*/ 270886 h 2143094"/>
                <a:gd name="connsiteX7" fmla="*/ 385297 w 1154197"/>
                <a:gd name="connsiteY7" fmla="*/ 723966 h 2143094"/>
                <a:gd name="connsiteX8" fmla="*/ 617507 w 1154197"/>
                <a:gd name="connsiteY8" fmla="*/ 260447 h 2143094"/>
                <a:gd name="connsiteX0" fmla="*/ 684130 w 1220820"/>
                <a:gd name="connsiteY0" fmla="*/ 260447 h 2143094"/>
                <a:gd name="connsiteX1" fmla="*/ 915663 w 1220820"/>
                <a:gd name="connsiteY1" fmla="*/ 666365 h 2143094"/>
                <a:gd name="connsiteX2" fmla="*/ 1177014 w 1220820"/>
                <a:gd name="connsiteY2" fmla="*/ 0 h 2143094"/>
                <a:gd name="connsiteX3" fmla="*/ 786703 w 1220820"/>
                <a:gd name="connsiteY3" fmla="*/ 2071086 h 2143094"/>
                <a:gd name="connsiteX4" fmla="*/ 498671 w 1220820"/>
                <a:gd name="connsiteY4" fmla="*/ 2143094 h 2143094"/>
                <a:gd name="connsiteX5" fmla="*/ 375829 w 1220820"/>
                <a:gd name="connsiteY5" fmla="*/ 1171780 h 2143094"/>
                <a:gd name="connsiteX6" fmla="*/ 66623 w 1220820"/>
                <a:gd name="connsiteY6" fmla="*/ 270886 h 2143094"/>
                <a:gd name="connsiteX7" fmla="*/ 451920 w 1220820"/>
                <a:gd name="connsiteY7" fmla="*/ 723966 h 2143094"/>
                <a:gd name="connsiteX8" fmla="*/ 684130 w 1220820"/>
                <a:gd name="connsiteY8" fmla="*/ 260447 h 2143094"/>
                <a:gd name="connsiteX0" fmla="*/ 684130 w 1220820"/>
                <a:gd name="connsiteY0" fmla="*/ 260447 h 2143094"/>
                <a:gd name="connsiteX1" fmla="*/ 915663 w 1220820"/>
                <a:gd name="connsiteY1" fmla="*/ 666365 h 2143094"/>
                <a:gd name="connsiteX2" fmla="*/ 1177014 w 1220820"/>
                <a:gd name="connsiteY2" fmla="*/ 0 h 2143094"/>
                <a:gd name="connsiteX3" fmla="*/ 786703 w 1220820"/>
                <a:gd name="connsiteY3" fmla="*/ 2071086 h 2143094"/>
                <a:gd name="connsiteX4" fmla="*/ 498671 w 1220820"/>
                <a:gd name="connsiteY4" fmla="*/ 2143094 h 2143094"/>
                <a:gd name="connsiteX5" fmla="*/ 375829 w 1220820"/>
                <a:gd name="connsiteY5" fmla="*/ 1171780 h 2143094"/>
                <a:gd name="connsiteX6" fmla="*/ 66623 w 1220820"/>
                <a:gd name="connsiteY6" fmla="*/ 270886 h 2143094"/>
                <a:gd name="connsiteX7" fmla="*/ 451920 w 1220820"/>
                <a:gd name="connsiteY7" fmla="*/ 723966 h 2143094"/>
                <a:gd name="connsiteX8" fmla="*/ 684130 w 1220820"/>
                <a:gd name="connsiteY8" fmla="*/ 260447 h 2143094"/>
                <a:gd name="connsiteX0" fmla="*/ 684130 w 1220820"/>
                <a:gd name="connsiteY0" fmla="*/ 260447 h 2143094"/>
                <a:gd name="connsiteX1" fmla="*/ 915663 w 1220820"/>
                <a:gd name="connsiteY1" fmla="*/ 666365 h 2143094"/>
                <a:gd name="connsiteX2" fmla="*/ 1177014 w 1220820"/>
                <a:gd name="connsiteY2" fmla="*/ 0 h 2143094"/>
                <a:gd name="connsiteX3" fmla="*/ 786703 w 1220820"/>
                <a:gd name="connsiteY3" fmla="*/ 2071086 h 2143094"/>
                <a:gd name="connsiteX4" fmla="*/ 498671 w 1220820"/>
                <a:gd name="connsiteY4" fmla="*/ 2143094 h 2143094"/>
                <a:gd name="connsiteX5" fmla="*/ 375829 w 1220820"/>
                <a:gd name="connsiteY5" fmla="*/ 1171780 h 2143094"/>
                <a:gd name="connsiteX6" fmla="*/ 66623 w 1220820"/>
                <a:gd name="connsiteY6" fmla="*/ 270886 h 2143094"/>
                <a:gd name="connsiteX7" fmla="*/ 451920 w 1220820"/>
                <a:gd name="connsiteY7" fmla="*/ 723966 h 2143094"/>
                <a:gd name="connsiteX8" fmla="*/ 684130 w 1220820"/>
                <a:gd name="connsiteY8" fmla="*/ 260447 h 2143094"/>
                <a:gd name="connsiteX0" fmla="*/ 483011 w 1220820"/>
                <a:gd name="connsiteY0" fmla="*/ 0 h 2528314"/>
                <a:gd name="connsiteX1" fmla="*/ 915663 w 1220820"/>
                <a:gd name="connsiteY1" fmla="*/ 1051585 h 2528314"/>
                <a:gd name="connsiteX2" fmla="*/ 1177014 w 1220820"/>
                <a:gd name="connsiteY2" fmla="*/ 385220 h 2528314"/>
                <a:gd name="connsiteX3" fmla="*/ 786703 w 1220820"/>
                <a:gd name="connsiteY3" fmla="*/ 2456306 h 2528314"/>
                <a:gd name="connsiteX4" fmla="*/ 498671 w 1220820"/>
                <a:gd name="connsiteY4" fmla="*/ 2528314 h 2528314"/>
                <a:gd name="connsiteX5" fmla="*/ 375829 w 1220820"/>
                <a:gd name="connsiteY5" fmla="*/ 1557000 h 2528314"/>
                <a:gd name="connsiteX6" fmla="*/ 66623 w 1220820"/>
                <a:gd name="connsiteY6" fmla="*/ 656106 h 2528314"/>
                <a:gd name="connsiteX7" fmla="*/ 451920 w 1220820"/>
                <a:gd name="connsiteY7" fmla="*/ 1109186 h 2528314"/>
                <a:gd name="connsiteX8" fmla="*/ 483011 w 1220820"/>
                <a:gd name="connsiteY8" fmla="*/ 0 h 2528314"/>
                <a:gd name="connsiteX0" fmla="*/ 483011 w 1220820"/>
                <a:gd name="connsiteY0" fmla="*/ 0 h 2528314"/>
                <a:gd name="connsiteX1" fmla="*/ 915663 w 1220820"/>
                <a:gd name="connsiteY1" fmla="*/ 1051585 h 2528314"/>
                <a:gd name="connsiteX2" fmla="*/ 1177014 w 1220820"/>
                <a:gd name="connsiteY2" fmla="*/ 385220 h 2528314"/>
                <a:gd name="connsiteX3" fmla="*/ 786703 w 1220820"/>
                <a:gd name="connsiteY3" fmla="*/ 2456306 h 2528314"/>
                <a:gd name="connsiteX4" fmla="*/ 498671 w 1220820"/>
                <a:gd name="connsiteY4" fmla="*/ 2528314 h 2528314"/>
                <a:gd name="connsiteX5" fmla="*/ 375829 w 1220820"/>
                <a:gd name="connsiteY5" fmla="*/ 1557000 h 2528314"/>
                <a:gd name="connsiteX6" fmla="*/ 66623 w 1220820"/>
                <a:gd name="connsiteY6" fmla="*/ 656106 h 2528314"/>
                <a:gd name="connsiteX7" fmla="*/ 451920 w 1220820"/>
                <a:gd name="connsiteY7" fmla="*/ 1109186 h 2528314"/>
                <a:gd name="connsiteX8" fmla="*/ 483011 w 1220820"/>
                <a:gd name="connsiteY8" fmla="*/ 0 h 2528314"/>
                <a:gd name="connsiteX0" fmla="*/ 483011 w 1220820"/>
                <a:gd name="connsiteY0" fmla="*/ 0 h 2528314"/>
                <a:gd name="connsiteX1" fmla="*/ 915663 w 1220820"/>
                <a:gd name="connsiteY1" fmla="*/ 1051585 h 2528314"/>
                <a:gd name="connsiteX2" fmla="*/ 1177014 w 1220820"/>
                <a:gd name="connsiteY2" fmla="*/ 385220 h 2528314"/>
                <a:gd name="connsiteX3" fmla="*/ 786703 w 1220820"/>
                <a:gd name="connsiteY3" fmla="*/ 2456306 h 2528314"/>
                <a:gd name="connsiteX4" fmla="*/ 498671 w 1220820"/>
                <a:gd name="connsiteY4" fmla="*/ 2528314 h 2528314"/>
                <a:gd name="connsiteX5" fmla="*/ 375829 w 1220820"/>
                <a:gd name="connsiteY5" fmla="*/ 1557000 h 2528314"/>
                <a:gd name="connsiteX6" fmla="*/ 66623 w 1220820"/>
                <a:gd name="connsiteY6" fmla="*/ 656106 h 2528314"/>
                <a:gd name="connsiteX7" fmla="*/ 451920 w 1220820"/>
                <a:gd name="connsiteY7" fmla="*/ 1109186 h 2528314"/>
                <a:gd name="connsiteX8" fmla="*/ 483011 w 1220820"/>
                <a:gd name="connsiteY8" fmla="*/ 0 h 2528314"/>
                <a:gd name="connsiteX0" fmla="*/ 483011 w 1220820"/>
                <a:gd name="connsiteY0" fmla="*/ 0 h 2528314"/>
                <a:gd name="connsiteX1" fmla="*/ 915663 w 1220820"/>
                <a:gd name="connsiteY1" fmla="*/ 1051585 h 2528314"/>
                <a:gd name="connsiteX2" fmla="*/ 1177014 w 1220820"/>
                <a:gd name="connsiteY2" fmla="*/ 385220 h 2528314"/>
                <a:gd name="connsiteX3" fmla="*/ 786703 w 1220820"/>
                <a:gd name="connsiteY3" fmla="*/ 2456306 h 2528314"/>
                <a:gd name="connsiteX4" fmla="*/ 498671 w 1220820"/>
                <a:gd name="connsiteY4" fmla="*/ 2528314 h 2528314"/>
                <a:gd name="connsiteX5" fmla="*/ 375829 w 1220820"/>
                <a:gd name="connsiteY5" fmla="*/ 1557000 h 2528314"/>
                <a:gd name="connsiteX6" fmla="*/ 66623 w 1220820"/>
                <a:gd name="connsiteY6" fmla="*/ 656106 h 2528314"/>
                <a:gd name="connsiteX7" fmla="*/ 451920 w 1220820"/>
                <a:gd name="connsiteY7" fmla="*/ 1109186 h 2528314"/>
                <a:gd name="connsiteX8" fmla="*/ 483011 w 1220820"/>
                <a:gd name="connsiteY8" fmla="*/ 0 h 2528314"/>
                <a:gd name="connsiteX0" fmla="*/ 483011 w 1474994"/>
                <a:gd name="connsiteY0" fmla="*/ 0 h 2528314"/>
                <a:gd name="connsiteX1" fmla="*/ 915663 w 1474994"/>
                <a:gd name="connsiteY1" fmla="*/ 1051585 h 2528314"/>
                <a:gd name="connsiteX2" fmla="*/ 1177014 w 1474994"/>
                <a:gd name="connsiteY2" fmla="*/ 385220 h 2528314"/>
                <a:gd name="connsiteX3" fmla="*/ 786703 w 1474994"/>
                <a:gd name="connsiteY3" fmla="*/ 2456306 h 2528314"/>
                <a:gd name="connsiteX4" fmla="*/ 498671 w 1474994"/>
                <a:gd name="connsiteY4" fmla="*/ 2528314 h 2528314"/>
                <a:gd name="connsiteX5" fmla="*/ 375829 w 1474994"/>
                <a:gd name="connsiteY5" fmla="*/ 1557000 h 2528314"/>
                <a:gd name="connsiteX6" fmla="*/ 66623 w 1474994"/>
                <a:gd name="connsiteY6" fmla="*/ 656106 h 2528314"/>
                <a:gd name="connsiteX7" fmla="*/ 451920 w 1474994"/>
                <a:gd name="connsiteY7" fmla="*/ 1109186 h 2528314"/>
                <a:gd name="connsiteX8" fmla="*/ 483011 w 1474994"/>
                <a:gd name="connsiteY8" fmla="*/ 0 h 2528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4994" h="2528314">
                  <a:moveTo>
                    <a:pt x="483011" y="0"/>
                  </a:moveTo>
                  <a:cubicBezTo>
                    <a:pt x="625357" y="671796"/>
                    <a:pt x="629945" y="843074"/>
                    <a:pt x="915663" y="1051585"/>
                  </a:cubicBezTo>
                  <a:cubicBezTo>
                    <a:pt x="1069769" y="649255"/>
                    <a:pt x="1034573" y="860946"/>
                    <a:pt x="1177014" y="385220"/>
                  </a:cubicBezTo>
                  <a:cubicBezTo>
                    <a:pt x="1474994" y="1238823"/>
                    <a:pt x="916807" y="1765944"/>
                    <a:pt x="786703" y="2456306"/>
                  </a:cubicBezTo>
                  <a:lnTo>
                    <a:pt x="498671" y="2528314"/>
                  </a:lnTo>
                  <a:lnTo>
                    <a:pt x="375829" y="1557000"/>
                  </a:lnTo>
                  <a:cubicBezTo>
                    <a:pt x="272760" y="1256702"/>
                    <a:pt x="0" y="1070200"/>
                    <a:pt x="66623" y="656106"/>
                  </a:cubicBezTo>
                  <a:cubicBezTo>
                    <a:pt x="349312" y="1045777"/>
                    <a:pt x="155571" y="909183"/>
                    <a:pt x="451920" y="1109186"/>
                  </a:cubicBezTo>
                  <a:cubicBezTo>
                    <a:pt x="475923" y="941167"/>
                    <a:pt x="483011" y="0"/>
                    <a:pt x="483011" y="0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 rot="2050810" flipV="1">
              <a:off x="2251927" y="3227967"/>
              <a:ext cx="1126104" cy="1821071"/>
            </a:xfrm>
            <a:custGeom>
              <a:avLst/>
              <a:gdLst>
                <a:gd name="connsiteX0" fmla="*/ 0 w 1728192"/>
                <a:gd name="connsiteY0" fmla="*/ 0 h 648072"/>
                <a:gd name="connsiteX1" fmla="*/ 1728192 w 1728192"/>
                <a:gd name="connsiteY1" fmla="*/ 0 h 648072"/>
                <a:gd name="connsiteX2" fmla="*/ 1728192 w 1728192"/>
                <a:gd name="connsiteY2" fmla="*/ 648072 h 648072"/>
                <a:gd name="connsiteX3" fmla="*/ 0 w 1728192"/>
                <a:gd name="connsiteY3" fmla="*/ 648072 h 648072"/>
                <a:gd name="connsiteX4" fmla="*/ 0 w 1728192"/>
                <a:gd name="connsiteY4" fmla="*/ 0 h 648072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0 w 1728192"/>
                <a:gd name="connsiteY3" fmla="*/ 648072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648072 w 1728192"/>
                <a:gd name="connsiteY3" fmla="*/ 1872208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576064 w 1728192"/>
                <a:gd name="connsiteY1" fmla="*/ 360040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0 h 1872208"/>
                <a:gd name="connsiteX1" fmla="*/ 432048 w 1728192"/>
                <a:gd name="connsiteY1" fmla="*/ 288032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1728192 w 1728192"/>
                <a:gd name="connsiteY3" fmla="*/ 216024 h 2088232"/>
                <a:gd name="connsiteX4" fmla="*/ 936104 w 1728192"/>
                <a:gd name="connsiteY4" fmla="*/ 2088232 h 2088232"/>
                <a:gd name="connsiteX5" fmla="*/ 648072 w 1728192"/>
                <a:gd name="connsiteY5" fmla="*/ 2088232 h 2088232"/>
                <a:gd name="connsiteX6" fmla="*/ 0 w 1728192"/>
                <a:gd name="connsiteY6" fmla="*/ 216024 h 2088232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864096 w 1728192"/>
                <a:gd name="connsiteY3" fmla="*/ 720080 h 2088232"/>
                <a:gd name="connsiteX4" fmla="*/ 1728192 w 1728192"/>
                <a:gd name="connsiteY4" fmla="*/ 216024 h 2088232"/>
                <a:gd name="connsiteX5" fmla="*/ 936104 w 1728192"/>
                <a:gd name="connsiteY5" fmla="*/ 2088232 h 2088232"/>
                <a:gd name="connsiteX6" fmla="*/ 648072 w 1728192"/>
                <a:gd name="connsiteY6" fmla="*/ 2088232 h 2088232"/>
                <a:gd name="connsiteX7" fmla="*/ 0 w 1728192"/>
                <a:gd name="connsiteY7" fmla="*/ 216024 h 2088232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728192 w 1728192"/>
                <a:gd name="connsiteY5" fmla="*/ 288032 h 2160240"/>
                <a:gd name="connsiteX6" fmla="*/ 936104 w 1728192"/>
                <a:gd name="connsiteY6" fmla="*/ 2160240 h 2160240"/>
                <a:gd name="connsiteX7" fmla="*/ 648072 w 1728192"/>
                <a:gd name="connsiteY7" fmla="*/ 2160240 h 2160240"/>
                <a:gd name="connsiteX8" fmla="*/ 0 w 1728192"/>
                <a:gd name="connsiteY8" fmla="*/ 288032 h 2160240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224136 w 1728192"/>
                <a:gd name="connsiteY5" fmla="*/ 792088 h 2160240"/>
                <a:gd name="connsiteX6" fmla="*/ 1728192 w 1728192"/>
                <a:gd name="connsiteY6" fmla="*/ 288032 h 2160240"/>
                <a:gd name="connsiteX7" fmla="*/ 936104 w 1728192"/>
                <a:gd name="connsiteY7" fmla="*/ 2160240 h 2160240"/>
                <a:gd name="connsiteX8" fmla="*/ 648072 w 1728192"/>
                <a:gd name="connsiteY8" fmla="*/ 2160240 h 2160240"/>
                <a:gd name="connsiteX9" fmla="*/ 0 w 1728192"/>
                <a:gd name="connsiteY9" fmla="*/ 288032 h 2160240"/>
                <a:gd name="connsiteX0" fmla="*/ 0 w 1584176"/>
                <a:gd name="connsiteY0" fmla="*/ 288032 h 2160240"/>
                <a:gd name="connsiteX1" fmla="*/ 288032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0 w 1584176"/>
                <a:gd name="connsiteY0" fmla="*/ 288032 h 2160240"/>
                <a:gd name="connsiteX1" fmla="*/ 432048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9" fmla="*/ 720080 w 1584176"/>
                <a:gd name="connsiteY9" fmla="*/ 792088 h 2160240"/>
                <a:gd name="connsiteX0" fmla="*/ 720080 w 1584176"/>
                <a:gd name="connsiteY0" fmla="*/ 628640 h 1996792"/>
                <a:gd name="connsiteX1" fmla="*/ 1080120 w 1584176"/>
                <a:gd name="connsiteY1" fmla="*/ 628640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8" fmla="*/ 720080 w 1584176"/>
                <a:gd name="connsiteY8" fmla="*/ 628640 h 1996792"/>
                <a:gd name="connsiteX0" fmla="*/ 720080 w 1584176"/>
                <a:gd name="connsiteY0" fmla="*/ 86409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8" fmla="*/ 720080 w 1584176"/>
                <a:gd name="connsiteY8" fmla="*/ 864096 h 2232248"/>
                <a:gd name="connsiteX0" fmla="*/ 595496 w 1584176"/>
                <a:gd name="connsiteY0" fmla="*/ 23545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0" fmla="*/ 595496 w 1584176"/>
                <a:gd name="connsiteY0" fmla="*/ 0 h 1996792"/>
                <a:gd name="connsiteX1" fmla="*/ 864096 w 1584176"/>
                <a:gd name="connsiteY1" fmla="*/ 700648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0" fmla="*/ 595496 w 1224136"/>
                <a:gd name="connsiteY0" fmla="*/ 91440 h 2088232"/>
                <a:gd name="connsiteX1" fmla="*/ 864096 w 1224136"/>
                <a:gd name="connsiteY1" fmla="*/ 79208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115212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080120"/>
                <a:gd name="connsiteY0" fmla="*/ 163448 h 2160240"/>
                <a:gd name="connsiteX1" fmla="*/ 720080 w 1080120"/>
                <a:gd name="connsiteY1" fmla="*/ 1224136 h 2160240"/>
                <a:gd name="connsiteX2" fmla="*/ 1080120 w 1080120"/>
                <a:gd name="connsiteY2" fmla="*/ 0 h 2160240"/>
                <a:gd name="connsiteX3" fmla="*/ 792088 w 1080120"/>
                <a:gd name="connsiteY3" fmla="*/ 2160240 h 2160240"/>
                <a:gd name="connsiteX4" fmla="*/ 504056 w 1080120"/>
                <a:gd name="connsiteY4" fmla="*/ 2160240 h 2160240"/>
                <a:gd name="connsiteX5" fmla="*/ 0 w 1080120"/>
                <a:gd name="connsiteY5" fmla="*/ 288032 h 2160240"/>
                <a:gd name="connsiteX6" fmla="*/ 504056 w 1080120"/>
                <a:gd name="connsiteY6" fmla="*/ 1224136 h 2160240"/>
                <a:gd name="connsiteX7" fmla="*/ 595496 w 1080120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160240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1944216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088232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622491 w 1437301"/>
                <a:gd name="connsiteY6" fmla="*/ 806538 h 2160240"/>
                <a:gd name="connsiteX7" fmla="*/ 952677 w 1437301"/>
                <a:gd name="connsiteY7" fmla="*/ 163448 h 216024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136114 h 2319194"/>
                <a:gd name="connsiteX1" fmla="*/ 1077261 w 1437301"/>
                <a:gd name="connsiteY1" fmla="*/ 1383090 h 2319194"/>
                <a:gd name="connsiteX2" fmla="*/ 1437301 w 1437301"/>
                <a:gd name="connsiteY2" fmla="*/ 158954 h 2319194"/>
                <a:gd name="connsiteX3" fmla="*/ 1149269 w 1437301"/>
                <a:gd name="connsiteY3" fmla="*/ 2247186 h 2319194"/>
                <a:gd name="connsiteX4" fmla="*/ 861237 w 1437301"/>
                <a:gd name="connsiteY4" fmla="*/ 2319194 h 2319194"/>
                <a:gd name="connsiteX5" fmla="*/ 0 w 1437301"/>
                <a:gd name="connsiteY5" fmla="*/ 340989 h 2319194"/>
                <a:gd name="connsiteX6" fmla="*/ 622491 w 1437301"/>
                <a:gd name="connsiteY6" fmla="*/ 965492 h 2319194"/>
                <a:gd name="connsiteX7" fmla="*/ 417117 w 1437301"/>
                <a:gd name="connsiteY7" fmla="*/ 472146 h 2319194"/>
                <a:gd name="connsiteX8" fmla="*/ 651776 w 1437301"/>
                <a:gd name="connsiteY8" fmla="*/ 136114 h 2319194"/>
                <a:gd name="connsiteX0" fmla="*/ 651776 w 1437301"/>
                <a:gd name="connsiteY0" fmla="*/ 136115 h 2319195"/>
                <a:gd name="connsiteX1" fmla="*/ 1077261 w 1437301"/>
                <a:gd name="connsiteY1" fmla="*/ 1383091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7301" h="2319195">
                  <a:moveTo>
                    <a:pt x="651776" y="136115"/>
                  </a:moveTo>
                  <a:cubicBezTo>
                    <a:pt x="967230" y="534122"/>
                    <a:pt x="947350" y="525805"/>
                    <a:pt x="1089178" y="941464"/>
                  </a:cubicBezTo>
                  <a:lnTo>
                    <a:pt x="1437301" y="158955"/>
                  </a:lnTo>
                  <a:cubicBezTo>
                    <a:pt x="1363379" y="1291507"/>
                    <a:pt x="1005716" y="1183564"/>
                    <a:pt x="1149269" y="2247187"/>
                  </a:cubicBezTo>
                  <a:lnTo>
                    <a:pt x="861237" y="2319195"/>
                  </a:lnTo>
                  <a:cubicBezTo>
                    <a:pt x="310890" y="1029981"/>
                    <a:pt x="693155" y="1438396"/>
                    <a:pt x="0" y="340990"/>
                  </a:cubicBezTo>
                  <a:cubicBezTo>
                    <a:pt x="422530" y="663627"/>
                    <a:pt x="335412" y="618126"/>
                    <a:pt x="622491" y="965493"/>
                  </a:cubicBezTo>
                  <a:cubicBezTo>
                    <a:pt x="728907" y="1003061"/>
                    <a:pt x="774925" y="663690"/>
                    <a:pt x="779806" y="525461"/>
                  </a:cubicBezTo>
                  <a:cubicBezTo>
                    <a:pt x="784687" y="387232"/>
                    <a:pt x="578648" y="0"/>
                    <a:pt x="651776" y="136115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" name="Полилиния 14"/>
            <p:cNvSpPr/>
            <p:nvPr/>
          </p:nvSpPr>
          <p:spPr>
            <a:xfrm rot="21098252" flipH="1" flipV="1">
              <a:off x="3763167" y="3646604"/>
              <a:ext cx="1130289" cy="1821071"/>
            </a:xfrm>
            <a:custGeom>
              <a:avLst/>
              <a:gdLst>
                <a:gd name="connsiteX0" fmla="*/ 0 w 1728192"/>
                <a:gd name="connsiteY0" fmla="*/ 0 h 648072"/>
                <a:gd name="connsiteX1" fmla="*/ 1728192 w 1728192"/>
                <a:gd name="connsiteY1" fmla="*/ 0 h 648072"/>
                <a:gd name="connsiteX2" fmla="*/ 1728192 w 1728192"/>
                <a:gd name="connsiteY2" fmla="*/ 648072 h 648072"/>
                <a:gd name="connsiteX3" fmla="*/ 0 w 1728192"/>
                <a:gd name="connsiteY3" fmla="*/ 648072 h 648072"/>
                <a:gd name="connsiteX4" fmla="*/ 0 w 1728192"/>
                <a:gd name="connsiteY4" fmla="*/ 0 h 648072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0 w 1728192"/>
                <a:gd name="connsiteY3" fmla="*/ 648072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648072 w 1728192"/>
                <a:gd name="connsiteY3" fmla="*/ 1872208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576064 w 1728192"/>
                <a:gd name="connsiteY1" fmla="*/ 360040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0 h 1872208"/>
                <a:gd name="connsiteX1" fmla="*/ 432048 w 1728192"/>
                <a:gd name="connsiteY1" fmla="*/ 288032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1728192 w 1728192"/>
                <a:gd name="connsiteY3" fmla="*/ 216024 h 2088232"/>
                <a:gd name="connsiteX4" fmla="*/ 936104 w 1728192"/>
                <a:gd name="connsiteY4" fmla="*/ 2088232 h 2088232"/>
                <a:gd name="connsiteX5" fmla="*/ 648072 w 1728192"/>
                <a:gd name="connsiteY5" fmla="*/ 2088232 h 2088232"/>
                <a:gd name="connsiteX6" fmla="*/ 0 w 1728192"/>
                <a:gd name="connsiteY6" fmla="*/ 216024 h 2088232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864096 w 1728192"/>
                <a:gd name="connsiteY3" fmla="*/ 720080 h 2088232"/>
                <a:gd name="connsiteX4" fmla="*/ 1728192 w 1728192"/>
                <a:gd name="connsiteY4" fmla="*/ 216024 h 2088232"/>
                <a:gd name="connsiteX5" fmla="*/ 936104 w 1728192"/>
                <a:gd name="connsiteY5" fmla="*/ 2088232 h 2088232"/>
                <a:gd name="connsiteX6" fmla="*/ 648072 w 1728192"/>
                <a:gd name="connsiteY6" fmla="*/ 2088232 h 2088232"/>
                <a:gd name="connsiteX7" fmla="*/ 0 w 1728192"/>
                <a:gd name="connsiteY7" fmla="*/ 216024 h 2088232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728192 w 1728192"/>
                <a:gd name="connsiteY5" fmla="*/ 288032 h 2160240"/>
                <a:gd name="connsiteX6" fmla="*/ 936104 w 1728192"/>
                <a:gd name="connsiteY6" fmla="*/ 2160240 h 2160240"/>
                <a:gd name="connsiteX7" fmla="*/ 648072 w 1728192"/>
                <a:gd name="connsiteY7" fmla="*/ 2160240 h 2160240"/>
                <a:gd name="connsiteX8" fmla="*/ 0 w 1728192"/>
                <a:gd name="connsiteY8" fmla="*/ 288032 h 2160240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224136 w 1728192"/>
                <a:gd name="connsiteY5" fmla="*/ 792088 h 2160240"/>
                <a:gd name="connsiteX6" fmla="*/ 1728192 w 1728192"/>
                <a:gd name="connsiteY6" fmla="*/ 288032 h 2160240"/>
                <a:gd name="connsiteX7" fmla="*/ 936104 w 1728192"/>
                <a:gd name="connsiteY7" fmla="*/ 2160240 h 2160240"/>
                <a:gd name="connsiteX8" fmla="*/ 648072 w 1728192"/>
                <a:gd name="connsiteY8" fmla="*/ 2160240 h 2160240"/>
                <a:gd name="connsiteX9" fmla="*/ 0 w 1728192"/>
                <a:gd name="connsiteY9" fmla="*/ 288032 h 2160240"/>
                <a:gd name="connsiteX0" fmla="*/ 0 w 1584176"/>
                <a:gd name="connsiteY0" fmla="*/ 288032 h 2160240"/>
                <a:gd name="connsiteX1" fmla="*/ 288032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0 w 1584176"/>
                <a:gd name="connsiteY0" fmla="*/ 288032 h 2160240"/>
                <a:gd name="connsiteX1" fmla="*/ 432048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9" fmla="*/ 720080 w 1584176"/>
                <a:gd name="connsiteY9" fmla="*/ 792088 h 2160240"/>
                <a:gd name="connsiteX0" fmla="*/ 720080 w 1584176"/>
                <a:gd name="connsiteY0" fmla="*/ 628640 h 1996792"/>
                <a:gd name="connsiteX1" fmla="*/ 1080120 w 1584176"/>
                <a:gd name="connsiteY1" fmla="*/ 628640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8" fmla="*/ 720080 w 1584176"/>
                <a:gd name="connsiteY8" fmla="*/ 628640 h 1996792"/>
                <a:gd name="connsiteX0" fmla="*/ 720080 w 1584176"/>
                <a:gd name="connsiteY0" fmla="*/ 86409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8" fmla="*/ 720080 w 1584176"/>
                <a:gd name="connsiteY8" fmla="*/ 864096 h 2232248"/>
                <a:gd name="connsiteX0" fmla="*/ 595496 w 1584176"/>
                <a:gd name="connsiteY0" fmla="*/ 23545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0" fmla="*/ 595496 w 1584176"/>
                <a:gd name="connsiteY0" fmla="*/ 0 h 1996792"/>
                <a:gd name="connsiteX1" fmla="*/ 864096 w 1584176"/>
                <a:gd name="connsiteY1" fmla="*/ 700648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0" fmla="*/ 595496 w 1224136"/>
                <a:gd name="connsiteY0" fmla="*/ 91440 h 2088232"/>
                <a:gd name="connsiteX1" fmla="*/ 864096 w 1224136"/>
                <a:gd name="connsiteY1" fmla="*/ 79208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115212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080120"/>
                <a:gd name="connsiteY0" fmla="*/ 163448 h 2160240"/>
                <a:gd name="connsiteX1" fmla="*/ 720080 w 1080120"/>
                <a:gd name="connsiteY1" fmla="*/ 1224136 h 2160240"/>
                <a:gd name="connsiteX2" fmla="*/ 1080120 w 1080120"/>
                <a:gd name="connsiteY2" fmla="*/ 0 h 2160240"/>
                <a:gd name="connsiteX3" fmla="*/ 792088 w 1080120"/>
                <a:gd name="connsiteY3" fmla="*/ 2160240 h 2160240"/>
                <a:gd name="connsiteX4" fmla="*/ 504056 w 1080120"/>
                <a:gd name="connsiteY4" fmla="*/ 2160240 h 2160240"/>
                <a:gd name="connsiteX5" fmla="*/ 0 w 1080120"/>
                <a:gd name="connsiteY5" fmla="*/ 288032 h 2160240"/>
                <a:gd name="connsiteX6" fmla="*/ 504056 w 1080120"/>
                <a:gd name="connsiteY6" fmla="*/ 1224136 h 2160240"/>
                <a:gd name="connsiteX7" fmla="*/ 595496 w 1080120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160240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1944216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088232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622491 w 1437301"/>
                <a:gd name="connsiteY6" fmla="*/ 806538 h 2160240"/>
                <a:gd name="connsiteX7" fmla="*/ 952677 w 1437301"/>
                <a:gd name="connsiteY7" fmla="*/ 163448 h 216024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136114 h 2319194"/>
                <a:gd name="connsiteX1" fmla="*/ 1077261 w 1437301"/>
                <a:gd name="connsiteY1" fmla="*/ 1383090 h 2319194"/>
                <a:gd name="connsiteX2" fmla="*/ 1437301 w 1437301"/>
                <a:gd name="connsiteY2" fmla="*/ 158954 h 2319194"/>
                <a:gd name="connsiteX3" fmla="*/ 1149269 w 1437301"/>
                <a:gd name="connsiteY3" fmla="*/ 2247186 h 2319194"/>
                <a:gd name="connsiteX4" fmla="*/ 861237 w 1437301"/>
                <a:gd name="connsiteY4" fmla="*/ 2319194 h 2319194"/>
                <a:gd name="connsiteX5" fmla="*/ 0 w 1437301"/>
                <a:gd name="connsiteY5" fmla="*/ 340989 h 2319194"/>
                <a:gd name="connsiteX6" fmla="*/ 622491 w 1437301"/>
                <a:gd name="connsiteY6" fmla="*/ 965492 h 2319194"/>
                <a:gd name="connsiteX7" fmla="*/ 417117 w 1437301"/>
                <a:gd name="connsiteY7" fmla="*/ 472146 h 2319194"/>
                <a:gd name="connsiteX8" fmla="*/ 651776 w 1437301"/>
                <a:gd name="connsiteY8" fmla="*/ 136114 h 2319194"/>
                <a:gd name="connsiteX0" fmla="*/ 651776 w 1437301"/>
                <a:gd name="connsiteY0" fmla="*/ 136115 h 2319195"/>
                <a:gd name="connsiteX1" fmla="*/ 1077261 w 1437301"/>
                <a:gd name="connsiteY1" fmla="*/ 1383091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7301" h="2319195">
                  <a:moveTo>
                    <a:pt x="651776" y="136115"/>
                  </a:moveTo>
                  <a:cubicBezTo>
                    <a:pt x="967230" y="534122"/>
                    <a:pt x="947350" y="525805"/>
                    <a:pt x="1089178" y="941464"/>
                  </a:cubicBezTo>
                  <a:lnTo>
                    <a:pt x="1437301" y="158955"/>
                  </a:lnTo>
                  <a:cubicBezTo>
                    <a:pt x="1363379" y="1291507"/>
                    <a:pt x="1005716" y="1183564"/>
                    <a:pt x="1149269" y="2247187"/>
                  </a:cubicBezTo>
                  <a:lnTo>
                    <a:pt x="861237" y="2319195"/>
                  </a:lnTo>
                  <a:cubicBezTo>
                    <a:pt x="310890" y="1029981"/>
                    <a:pt x="693155" y="1438396"/>
                    <a:pt x="0" y="340990"/>
                  </a:cubicBezTo>
                  <a:cubicBezTo>
                    <a:pt x="422530" y="663627"/>
                    <a:pt x="335412" y="618126"/>
                    <a:pt x="622491" y="965493"/>
                  </a:cubicBezTo>
                  <a:cubicBezTo>
                    <a:pt x="728907" y="1003061"/>
                    <a:pt x="774925" y="663690"/>
                    <a:pt x="779806" y="525461"/>
                  </a:cubicBezTo>
                  <a:cubicBezTo>
                    <a:pt x="784687" y="387232"/>
                    <a:pt x="578648" y="0"/>
                    <a:pt x="651776" y="136115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" name="Полилиния 15"/>
            <p:cNvSpPr/>
            <p:nvPr/>
          </p:nvSpPr>
          <p:spPr>
            <a:xfrm rot="7492493" flipH="1">
              <a:off x="4621335" y="3173568"/>
              <a:ext cx="1025661" cy="1687060"/>
            </a:xfrm>
            <a:custGeom>
              <a:avLst/>
              <a:gdLst>
                <a:gd name="connsiteX0" fmla="*/ 0 w 1728192"/>
                <a:gd name="connsiteY0" fmla="*/ 0 h 648072"/>
                <a:gd name="connsiteX1" fmla="*/ 1728192 w 1728192"/>
                <a:gd name="connsiteY1" fmla="*/ 0 h 648072"/>
                <a:gd name="connsiteX2" fmla="*/ 1728192 w 1728192"/>
                <a:gd name="connsiteY2" fmla="*/ 648072 h 648072"/>
                <a:gd name="connsiteX3" fmla="*/ 0 w 1728192"/>
                <a:gd name="connsiteY3" fmla="*/ 648072 h 648072"/>
                <a:gd name="connsiteX4" fmla="*/ 0 w 1728192"/>
                <a:gd name="connsiteY4" fmla="*/ 0 h 648072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0 w 1728192"/>
                <a:gd name="connsiteY3" fmla="*/ 648072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648072 w 1728192"/>
                <a:gd name="connsiteY3" fmla="*/ 1872208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576064 w 1728192"/>
                <a:gd name="connsiteY1" fmla="*/ 360040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0 h 1872208"/>
                <a:gd name="connsiteX1" fmla="*/ 432048 w 1728192"/>
                <a:gd name="connsiteY1" fmla="*/ 288032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1728192 w 1728192"/>
                <a:gd name="connsiteY3" fmla="*/ 216024 h 2088232"/>
                <a:gd name="connsiteX4" fmla="*/ 936104 w 1728192"/>
                <a:gd name="connsiteY4" fmla="*/ 2088232 h 2088232"/>
                <a:gd name="connsiteX5" fmla="*/ 648072 w 1728192"/>
                <a:gd name="connsiteY5" fmla="*/ 2088232 h 2088232"/>
                <a:gd name="connsiteX6" fmla="*/ 0 w 1728192"/>
                <a:gd name="connsiteY6" fmla="*/ 216024 h 2088232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864096 w 1728192"/>
                <a:gd name="connsiteY3" fmla="*/ 720080 h 2088232"/>
                <a:gd name="connsiteX4" fmla="*/ 1728192 w 1728192"/>
                <a:gd name="connsiteY4" fmla="*/ 216024 h 2088232"/>
                <a:gd name="connsiteX5" fmla="*/ 936104 w 1728192"/>
                <a:gd name="connsiteY5" fmla="*/ 2088232 h 2088232"/>
                <a:gd name="connsiteX6" fmla="*/ 648072 w 1728192"/>
                <a:gd name="connsiteY6" fmla="*/ 2088232 h 2088232"/>
                <a:gd name="connsiteX7" fmla="*/ 0 w 1728192"/>
                <a:gd name="connsiteY7" fmla="*/ 216024 h 2088232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728192 w 1728192"/>
                <a:gd name="connsiteY5" fmla="*/ 288032 h 2160240"/>
                <a:gd name="connsiteX6" fmla="*/ 936104 w 1728192"/>
                <a:gd name="connsiteY6" fmla="*/ 2160240 h 2160240"/>
                <a:gd name="connsiteX7" fmla="*/ 648072 w 1728192"/>
                <a:gd name="connsiteY7" fmla="*/ 2160240 h 2160240"/>
                <a:gd name="connsiteX8" fmla="*/ 0 w 1728192"/>
                <a:gd name="connsiteY8" fmla="*/ 288032 h 2160240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224136 w 1728192"/>
                <a:gd name="connsiteY5" fmla="*/ 792088 h 2160240"/>
                <a:gd name="connsiteX6" fmla="*/ 1728192 w 1728192"/>
                <a:gd name="connsiteY6" fmla="*/ 288032 h 2160240"/>
                <a:gd name="connsiteX7" fmla="*/ 936104 w 1728192"/>
                <a:gd name="connsiteY7" fmla="*/ 2160240 h 2160240"/>
                <a:gd name="connsiteX8" fmla="*/ 648072 w 1728192"/>
                <a:gd name="connsiteY8" fmla="*/ 2160240 h 2160240"/>
                <a:gd name="connsiteX9" fmla="*/ 0 w 1728192"/>
                <a:gd name="connsiteY9" fmla="*/ 288032 h 2160240"/>
                <a:gd name="connsiteX0" fmla="*/ 0 w 1584176"/>
                <a:gd name="connsiteY0" fmla="*/ 288032 h 2160240"/>
                <a:gd name="connsiteX1" fmla="*/ 288032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0 w 1584176"/>
                <a:gd name="connsiteY0" fmla="*/ 288032 h 2160240"/>
                <a:gd name="connsiteX1" fmla="*/ 432048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9" fmla="*/ 720080 w 1584176"/>
                <a:gd name="connsiteY9" fmla="*/ 792088 h 2160240"/>
                <a:gd name="connsiteX0" fmla="*/ 720080 w 1584176"/>
                <a:gd name="connsiteY0" fmla="*/ 628640 h 1996792"/>
                <a:gd name="connsiteX1" fmla="*/ 1080120 w 1584176"/>
                <a:gd name="connsiteY1" fmla="*/ 628640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8" fmla="*/ 720080 w 1584176"/>
                <a:gd name="connsiteY8" fmla="*/ 628640 h 1996792"/>
                <a:gd name="connsiteX0" fmla="*/ 720080 w 1584176"/>
                <a:gd name="connsiteY0" fmla="*/ 86409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8" fmla="*/ 720080 w 1584176"/>
                <a:gd name="connsiteY8" fmla="*/ 864096 h 2232248"/>
                <a:gd name="connsiteX0" fmla="*/ 595496 w 1584176"/>
                <a:gd name="connsiteY0" fmla="*/ 23545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0" fmla="*/ 595496 w 1584176"/>
                <a:gd name="connsiteY0" fmla="*/ 0 h 1996792"/>
                <a:gd name="connsiteX1" fmla="*/ 864096 w 1584176"/>
                <a:gd name="connsiteY1" fmla="*/ 700648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0" fmla="*/ 595496 w 1224136"/>
                <a:gd name="connsiteY0" fmla="*/ 91440 h 2088232"/>
                <a:gd name="connsiteX1" fmla="*/ 864096 w 1224136"/>
                <a:gd name="connsiteY1" fmla="*/ 79208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115212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080120"/>
                <a:gd name="connsiteY0" fmla="*/ 163448 h 2160240"/>
                <a:gd name="connsiteX1" fmla="*/ 720080 w 1080120"/>
                <a:gd name="connsiteY1" fmla="*/ 1224136 h 2160240"/>
                <a:gd name="connsiteX2" fmla="*/ 1080120 w 1080120"/>
                <a:gd name="connsiteY2" fmla="*/ 0 h 2160240"/>
                <a:gd name="connsiteX3" fmla="*/ 792088 w 1080120"/>
                <a:gd name="connsiteY3" fmla="*/ 2160240 h 2160240"/>
                <a:gd name="connsiteX4" fmla="*/ 504056 w 1080120"/>
                <a:gd name="connsiteY4" fmla="*/ 2160240 h 2160240"/>
                <a:gd name="connsiteX5" fmla="*/ 0 w 1080120"/>
                <a:gd name="connsiteY5" fmla="*/ 288032 h 2160240"/>
                <a:gd name="connsiteX6" fmla="*/ 504056 w 1080120"/>
                <a:gd name="connsiteY6" fmla="*/ 1224136 h 2160240"/>
                <a:gd name="connsiteX7" fmla="*/ 595496 w 1080120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160240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1944216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088232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110391"/>
                <a:gd name="connsiteY0" fmla="*/ 146302 h 2143094"/>
                <a:gd name="connsiteX1" fmla="*/ 648072 w 1110391"/>
                <a:gd name="connsiteY1" fmla="*/ 1206990 h 2143094"/>
                <a:gd name="connsiteX2" fmla="*/ 1110391 w 1110391"/>
                <a:gd name="connsiteY2" fmla="*/ 0 h 2143094"/>
                <a:gd name="connsiteX3" fmla="*/ 720080 w 1110391"/>
                <a:gd name="connsiteY3" fmla="*/ 2071086 h 2143094"/>
                <a:gd name="connsiteX4" fmla="*/ 432048 w 1110391"/>
                <a:gd name="connsiteY4" fmla="*/ 2143094 h 2143094"/>
                <a:gd name="connsiteX5" fmla="*/ 0 w 1110391"/>
                <a:gd name="connsiteY5" fmla="*/ 270886 h 2143094"/>
                <a:gd name="connsiteX6" fmla="*/ 432048 w 1110391"/>
                <a:gd name="connsiteY6" fmla="*/ 1206990 h 2143094"/>
                <a:gd name="connsiteX7" fmla="*/ 523488 w 1110391"/>
                <a:gd name="connsiteY7" fmla="*/ 146302 h 2143094"/>
                <a:gd name="connsiteX0" fmla="*/ 523488 w 1154197"/>
                <a:gd name="connsiteY0" fmla="*/ 146302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523488 w 1154197"/>
                <a:gd name="connsiteY7" fmla="*/ 146302 h 2143094"/>
                <a:gd name="connsiteX0" fmla="*/ 523488 w 1154197"/>
                <a:gd name="connsiteY0" fmla="*/ 146302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523488 w 1154197"/>
                <a:gd name="connsiteY7" fmla="*/ 146302 h 2143094"/>
                <a:gd name="connsiteX0" fmla="*/ 523488 w 1154197"/>
                <a:gd name="connsiteY0" fmla="*/ 146302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523488 w 1154197"/>
                <a:gd name="connsiteY7" fmla="*/ 146302 h 2143094"/>
                <a:gd name="connsiteX0" fmla="*/ 356609 w 1154197"/>
                <a:gd name="connsiteY0" fmla="*/ 347189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356609 w 1154197"/>
                <a:gd name="connsiteY7" fmla="*/ 347189 h 2143094"/>
                <a:gd name="connsiteX0" fmla="*/ 617507 w 1154197"/>
                <a:gd name="connsiteY0" fmla="*/ 260447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385297 w 1154197"/>
                <a:gd name="connsiteY6" fmla="*/ 723966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385297 w 1154197"/>
                <a:gd name="connsiteY6" fmla="*/ 723966 h 2143094"/>
                <a:gd name="connsiteX7" fmla="*/ 617507 w 1154197"/>
                <a:gd name="connsiteY7" fmla="*/ 260447 h 2143094"/>
                <a:gd name="connsiteX0" fmla="*/ 638128 w 1174818"/>
                <a:gd name="connsiteY0" fmla="*/ 260447 h 2143094"/>
                <a:gd name="connsiteX1" fmla="*/ 869661 w 1174818"/>
                <a:gd name="connsiteY1" fmla="*/ 666365 h 2143094"/>
                <a:gd name="connsiteX2" fmla="*/ 1131012 w 1174818"/>
                <a:gd name="connsiteY2" fmla="*/ 0 h 2143094"/>
                <a:gd name="connsiteX3" fmla="*/ 740701 w 1174818"/>
                <a:gd name="connsiteY3" fmla="*/ 2071086 h 2143094"/>
                <a:gd name="connsiteX4" fmla="*/ 452669 w 1174818"/>
                <a:gd name="connsiteY4" fmla="*/ 2143094 h 2143094"/>
                <a:gd name="connsiteX5" fmla="*/ 0 w 1174818"/>
                <a:gd name="connsiteY5" fmla="*/ 955499 h 2143094"/>
                <a:gd name="connsiteX6" fmla="*/ 20621 w 1174818"/>
                <a:gd name="connsiteY6" fmla="*/ 270886 h 2143094"/>
                <a:gd name="connsiteX7" fmla="*/ 405918 w 1174818"/>
                <a:gd name="connsiteY7" fmla="*/ 723966 h 2143094"/>
                <a:gd name="connsiteX8" fmla="*/ 638128 w 1174818"/>
                <a:gd name="connsiteY8" fmla="*/ 260447 h 2143094"/>
                <a:gd name="connsiteX0" fmla="*/ 638128 w 1174818"/>
                <a:gd name="connsiteY0" fmla="*/ 260447 h 2143094"/>
                <a:gd name="connsiteX1" fmla="*/ 869661 w 1174818"/>
                <a:gd name="connsiteY1" fmla="*/ 666365 h 2143094"/>
                <a:gd name="connsiteX2" fmla="*/ 1131012 w 1174818"/>
                <a:gd name="connsiteY2" fmla="*/ 0 h 2143094"/>
                <a:gd name="connsiteX3" fmla="*/ 740701 w 1174818"/>
                <a:gd name="connsiteY3" fmla="*/ 2071086 h 2143094"/>
                <a:gd name="connsiteX4" fmla="*/ 452669 w 1174818"/>
                <a:gd name="connsiteY4" fmla="*/ 2143094 h 2143094"/>
                <a:gd name="connsiteX5" fmla="*/ 0 w 1174818"/>
                <a:gd name="connsiteY5" fmla="*/ 955499 h 2143094"/>
                <a:gd name="connsiteX6" fmla="*/ 20621 w 1174818"/>
                <a:gd name="connsiteY6" fmla="*/ 270886 h 2143094"/>
                <a:gd name="connsiteX7" fmla="*/ 405918 w 1174818"/>
                <a:gd name="connsiteY7" fmla="*/ 723966 h 2143094"/>
                <a:gd name="connsiteX8" fmla="*/ 638128 w 1174818"/>
                <a:gd name="connsiteY8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195933 w 1154197"/>
                <a:gd name="connsiteY5" fmla="*/ 953513 h 2143094"/>
                <a:gd name="connsiteX6" fmla="*/ 0 w 1154197"/>
                <a:gd name="connsiteY6" fmla="*/ 270886 h 2143094"/>
                <a:gd name="connsiteX7" fmla="*/ 385297 w 1154197"/>
                <a:gd name="connsiteY7" fmla="*/ 723966 h 2143094"/>
                <a:gd name="connsiteX8" fmla="*/ 617507 w 1154197"/>
                <a:gd name="connsiteY8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195933 w 1154197"/>
                <a:gd name="connsiteY5" fmla="*/ 953513 h 2143094"/>
                <a:gd name="connsiteX6" fmla="*/ 0 w 1154197"/>
                <a:gd name="connsiteY6" fmla="*/ 270886 h 2143094"/>
                <a:gd name="connsiteX7" fmla="*/ 385297 w 1154197"/>
                <a:gd name="connsiteY7" fmla="*/ 723966 h 2143094"/>
                <a:gd name="connsiteX8" fmla="*/ 617507 w 1154197"/>
                <a:gd name="connsiteY8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195933 w 1154197"/>
                <a:gd name="connsiteY5" fmla="*/ 953513 h 2143094"/>
                <a:gd name="connsiteX6" fmla="*/ 0 w 1154197"/>
                <a:gd name="connsiteY6" fmla="*/ 270886 h 2143094"/>
                <a:gd name="connsiteX7" fmla="*/ 385297 w 1154197"/>
                <a:gd name="connsiteY7" fmla="*/ 723966 h 2143094"/>
                <a:gd name="connsiteX8" fmla="*/ 617507 w 1154197"/>
                <a:gd name="connsiteY8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195933 w 1154197"/>
                <a:gd name="connsiteY5" fmla="*/ 953513 h 2143094"/>
                <a:gd name="connsiteX6" fmla="*/ 0 w 1154197"/>
                <a:gd name="connsiteY6" fmla="*/ 270886 h 2143094"/>
                <a:gd name="connsiteX7" fmla="*/ 385297 w 1154197"/>
                <a:gd name="connsiteY7" fmla="*/ 723966 h 2143094"/>
                <a:gd name="connsiteX8" fmla="*/ 617507 w 1154197"/>
                <a:gd name="connsiteY8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195933 w 1154197"/>
                <a:gd name="connsiteY5" fmla="*/ 953513 h 2143094"/>
                <a:gd name="connsiteX6" fmla="*/ 0 w 1154197"/>
                <a:gd name="connsiteY6" fmla="*/ 270886 h 2143094"/>
                <a:gd name="connsiteX7" fmla="*/ 385297 w 1154197"/>
                <a:gd name="connsiteY7" fmla="*/ 723966 h 2143094"/>
                <a:gd name="connsiteX8" fmla="*/ 617507 w 1154197"/>
                <a:gd name="connsiteY8" fmla="*/ 260447 h 2143094"/>
                <a:gd name="connsiteX0" fmla="*/ 617507 w 1308856"/>
                <a:gd name="connsiteY0" fmla="*/ 260447 h 2143094"/>
                <a:gd name="connsiteX1" fmla="*/ 849040 w 1308856"/>
                <a:gd name="connsiteY1" fmla="*/ 666365 h 2143094"/>
                <a:gd name="connsiteX2" fmla="*/ 1110391 w 1308856"/>
                <a:gd name="connsiteY2" fmla="*/ 0 h 2143094"/>
                <a:gd name="connsiteX3" fmla="*/ 720080 w 1308856"/>
                <a:gd name="connsiteY3" fmla="*/ 2071086 h 2143094"/>
                <a:gd name="connsiteX4" fmla="*/ 432048 w 1308856"/>
                <a:gd name="connsiteY4" fmla="*/ 2143094 h 2143094"/>
                <a:gd name="connsiteX5" fmla="*/ 195933 w 1308856"/>
                <a:gd name="connsiteY5" fmla="*/ 953513 h 2143094"/>
                <a:gd name="connsiteX6" fmla="*/ 0 w 1308856"/>
                <a:gd name="connsiteY6" fmla="*/ 270886 h 2143094"/>
                <a:gd name="connsiteX7" fmla="*/ 385297 w 1308856"/>
                <a:gd name="connsiteY7" fmla="*/ 723966 h 2143094"/>
                <a:gd name="connsiteX8" fmla="*/ 617507 w 1308856"/>
                <a:gd name="connsiteY8" fmla="*/ 260447 h 2143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08856" h="2143094">
                  <a:moveTo>
                    <a:pt x="617507" y="260447"/>
                  </a:moveTo>
                  <a:cubicBezTo>
                    <a:pt x="851766" y="837075"/>
                    <a:pt x="635595" y="553508"/>
                    <a:pt x="849040" y="666365"/>
                  </a:cubicBezTo>
                  <a:cubicBezTo>
                    <a:pt x="1003146" y="264035"/>
                    <a:pt x="860715" y="640233"/>
                    <a:pt x="1110391" y="0"/>
                  </a:cubicBezTo>
                  <a:cubicBezTo>
                    <a:pt x="1308856" y="831905"/>
                    <a:pt x="850184" y="1380724"/>
                    <a:pt x="720080" y="2071086"/>
                  </a:cubicBezTo>
                  <a:lnTo>
                    <a:pt x="432048" y="2143094"/>
                  </a:lnTo>
                  <a:cubicBezTo>
                    <a:pt x="281158" y="1747229"/>
                    <a:pt x="169180" y="1690723"/>
                    <a:pt x="195933" y="953513"/>
                  </a:cubicBezTo>
                  <a:lnTo>
                    <a:pt x="0" y="270886"/>
                  </a:lnTo>
                  <a:cubicBezTo>
                    <a:pt x="128432" y="421913"/>
                    <a:pt x="258387" y="386893"/>
                    <a:pt x="385297" y="723966"/>
                  </a:cubicBezTo>
                  <a:cubicBezTo>
                    <a:pt x="555933" y="542277"/>
                    <a:pt x="617507" y="260447"/>
                    <a:pt x="617507" y="260447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" name="Полилиния 16"/>
            <p:cNvSpPr/>
            <p:nvPr/>
          </p:nvSpPr>
          <p:spPr>
            <a:xfrm rot="15698252" flipV="1">
              <a:off x="4908095" y="2526769"/>
              <a:ext cx="912628" cy="1318672"/>
            </a:xfrm>
            <a:custGeom>
              <a:avLst/>
              <a:gdLst>
                <a:gd name="connsiteX0" fmla="*/ 0 w 1728192"/>
                <a:gd name="connsiteY0" fmla="*/ 0 h 648072"/>
                <a:gd name="connsiteX1" fmla="*/ 1728192 w 1728192"/>
                <a:gd name="connsiteY1" fmla="*/ 0 h 648072"/>
                <a:gd name="connsiteX2" fmla="*/ 1728192 w 1728192"/>
                <a:gd name="connsiteY2" fmla="*/ 648072 h 648072"/>
                <a:gd name="connsiteX3" fmla="*/ 0 w 1728192"/>
                <a:gd name="connsiteY3" fmla="*/ 648072 h 648072"/>
                <a:gd name="connsiteX4" fmla="*/ 0 w 1728192"/>
                <a:gd name="connsiteY4" fmla="*/ 0 h 648072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0 w 1728192"/>
                <a:gd name="connsiteY3" fmla="*/ 648072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648072 w 1728192"/>
                <a:gd name="connsiteY3" fmla="*/ 1872208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576064 w 1728192"/>
                <a:gd name="connsiteY1" fmla="*/ 360040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0 h 1872208"/>
                <a:gd name="connsiteX1" fmla="*/ 432048 w 1728192"/>
                <a:gd name="connsiteY1" fmla="*/ 288032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1728192 w 1728192"/>
                <a:gd name="connsiteY3" fmla="*/ 216024 h 2088232"/>
                <a:gd name="connsiteX4" fmla="*/ 936104 w 1728192"/>
                <a:gd name="connsiteY4" fmla="*/ 2088232 h 2088232"/>
                <a:gd name="connsiteX5" fmla="*/ 648072 w 1728192"/>
                <a:gd name="connsiteY5" fmla="*/ 2088232 h 2088232"/>
                <a:gd name="connsiteX6" fmla="*/ 0 w 1728192"/>
                <a:gd name="connsiteY6" fmla="*/ 216024 h 2088232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864096 w 1728192"/>
                <a:gd name="connsiteY3" fmla="*/ 720080 h 2088232"/>
                <a:gd name="connsiteX4" fmla="*/ 1728192 w 1728192"/>
                <a:gd name="connsiteY4" fmla="*/ 216024 h 2088232"/>
                <a:gd name="connsiteX5" fmla="*/ 936104 w 1728192"/>
                <a:gd name="connsiteY5" fmla="*/ 2088232 h 2088232"/>
                <a:gd name="connsiteX6" fmla="*/ 648072 w 1728192"/>
                <a:gd name="connsiteY6" fmla="*/ 2088232 h 2088232"/>
                <a:gd name="connsiteX7" fmla="*/ 0 w 1728192"/>
                <a:gd name="connsiteY7" fmla="*/ 216024 h 2088232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728192 w 1728192"/>
                <a:gd name="connsiteY5" fmla="*/ 288032 h 2160240"/>
                <a:gd name="connsiteX6" fmla="*/ 936104 w 1728192"/>
                <a:gd name="connsiteY6" fmla="*/ 2160240 h 2160240"/>
                <a:gd name="connsiteX7" fmla="*/ 648072 w 1728192"/>
                <a:gd name="connsiteY7" fmla="*/ 2160240 h 2160240"/>
                <a:gd name="connsiteX8" fmla="*/ 0 w 1728192"/>
                <a:gd name="connsiteY8" fmla="*/ 288032 h 2160240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224136 w 1728192"/>
                <a:gd name="connsiteY5" fmla="*/ 792088 h 2160240"/>
                <a:gd name="connsiteX6" fmla="*/ 1728192 w 1728192"/>
                <a:gd name="connsiteY6" fmla="*/ 288032 h 2160240"/>
                <a:gd name="connsiteX7" fmla="*/ 936104 w 1728192"/>
                <a:gd name="connsiteY7" fmla="*/ 2160240 h 2160240"/>
                <a:gd name="connsiteX8" fmla="*/ 648072 w 1728192"/>
                <a:gd name="connsiteY8" fmla="*/ 2160240 h 2160240"/>
                <a:gd name="connsiteX9" fmla="*/ 0 w 1728192"/>
                <a:gd name="connsiteY9" fmla="*/ 288032 h 2160240"/>
                <a:gd name="connsiteX0" fmla="*/ 0 w 1584176"/>
                <a:gd name="connsiteY0" fmla="*/ 288032 h 2160240"/>
                <a:gd name="connsiteX1" fmla="*/ 288032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0 w 1584176"/>
                <a:gd name="connsiteY0" fmla="*/ 288032 h 2160240"/>
                <a:gd name="connsiteX1" fmla="*/ 432048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9" fmla="*/ 720080 w 1584176"/>
                <a:gd name="connsiteY9" fmla="*/ 792088 h 2160240"/>
                <a:gd name="connsiteX0" fmla="*/ 720080 w 1584176"/>
                <a:gd name="connsiteY0" fmla="*/ 628640 h 1996792"/>
                <a:gd name="connsiteX1" fmla="*/ 1080120 w 1584176"/>
                <a:gd name="connsiteY1" fmla="*/ 628640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8" fmla="*/ 720080 w 1584176"/>
                <a:gd name="connsiteY8" fmla="*/ 628640 h 1996792"/>
                <a:gd name="connsiteX0" fmla="*/ 720080 w 1584176"/>
                <a:gd name="connsiteY0" fmla="*/ 86409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8" fmla="*/ 720080 w 1584176"/>
                <a:gd name="connsiteY8" fmla="*/ 864096 h 2232248"/>
                <a:gd name="connsiteX0" fmla="*/ 595496 w 1584176"/>
                <a:gd name="connsiteY0" fmla="*/ 23545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0" fmla="*/ 595496 w 1584176"/>
                <a:gd name="connsiteY0" fmla="*/ 0 h 1996792"/>
                <a:gd name="connsiteX1" fmla="*/ 864096 w 1584176"/>
                <a:gd name="connsiteY1" fmla="*/ 700648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0" fmla="*/ 595496 w 1224136"/>
                <a:gd name="connsiteY0" fmla="*/ 91440 h 2088232"/>
                <a:gd name="connsiteX1" fmla="*/ 864096 w 1224136"/>
                <a:gd name="connsiteY1" fmla="*/ 79208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115212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080120"/>
                <a:gd name="connsiteY0" fmla="*/ 163448 h 2160240"/>
                <a:gd name="connsiteX1" fmla="*/ 720080 w 1080120"/>
                <a:gd name="connsiteY1" fmla="*/ 1224136 h 2160240"/>
                <a:gd name="connsiteX2" fmla="*/ 1080120 w 1080120"/>
                <a:gd name="connsiteY2" fmla="*/ 0 h 2160240"/>
                <a:gd name="connsiteX3" fmla="*/ 792088 w 1080120"/>
                <a:gd name="connsiteY3" fmla="*/ 2160240 h 2160240"/>
                <a:gd name="connsiteX4" fmla="*/ 504056 w 1080120"/>
                <a:gd name="connsiteY4" fmla="*/ 2160240 h 2160240"/>
                <a:gd name="connsiteX5" fmla="*/ 0 w 1080120"/>
                <a:gd name="connsiteY5" fmla="*/ 288032 h 2160240"/>
                <a:gd name="connsiteX6" fmla="*/ 504056 w 1080120"/>
                <a:gd name="connsiteY6" fmla="*/ 1224136 h 2160240"/>
                <a:gd name="connsiteX7" fmla="*/ 595496 w 1080120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160240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1944216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088232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622491 w 1437301"/>
                <a:gd name="connsiteY6" fmla="*/ 806538 h 2160240"/>
                <a:gd name="connsiteX7" fmla="*/ 952677 w 1437301"/>
                <a:gd name="connsiteY7" fmla="*/ 163448 h 216024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136114 h 2319194"/>
                <a:gd name="connsiteX1" fmla="*/ 1077261 w 1437301"/>
                <a:gd name="connsiteY1" fmla="*/ 1383090 h 2319194"/>
                <a:gd name="connsiteX2" fmla="*/ 1437301 w 1437301"/>
                <a:gd name="connsiteY2" fmla="*/ 158954 h 2319194"/>
                <a:gd name="connsiteX3" fmla="*/ 1149269 w 1437301"/>
                <a:gd name="connsiteY3" fmla="*/ 2247186 h 2319194"/>
                <a:gd name="connsiteX4" fmla="*/ 861237 w 1437301"/>
                <a:gd name="connsiteY4" fmla="*/ 2319194 h 2319194"/>
                <a:gd name="connsiteX5" fmla="*/ 0 w 1437301"/>
                <a:gd name="connsiteY5" fmla="*/ 340989 h 2319194"/>
                <a:gd name="connsiteX6" fmla="*/ 622491 w 1437301"/>
                <a:gd name="connsiteY6" fmla="*/ 965492 h 2319194"/>
                <a:gd name="connsiteX7" fmla="*/ 417117 w 1437301"/>
                <a:gd name="connsiteY7" fmla="*/ 472146 h 2319194"/>
                <a:gd name="connsiteX8" fmla="*/ 651776 w 1437301"/>
                <a:gd name="connsiteY8" fmla="*/ 136114 h 2319194"/>
                <a:gd name="connsiteX0" fmla="*/ 651776 w 1437301"/>
                <a:gd name="connsiteY0" fmla="*/ 136115 h 2319195"/>
                <a:gd name="connsiteX1" fmla="*/ 1077261 w 1437301"/>
                <a:gd name="connsiteY1" fmla="*/ 1383091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7301" h="2319195">
                  <a:moveTo>
                    <a:pt x="651776" y="136115"/>
                  </a:moveTo>
                  <a:cubicBezTo>
                    <a:pt x="967230" y="534122"/>
                    <a:pt x="947350" y="525805"/>
                    <a:pt x="1089178" y="941464"/>
                  </a:cubicBezTo>
                  <a:lnTo>
                    <a:pt x="1437301" y="158955"/>
                  </a:lnTo>
                  <a:cubicBezTo>
                    <a:pt x="1363379" y="1291507"/>
                    <a:pt x="1005716" y="1183564"/>
                    <a:pt x="1149269" y="2247187"/>
                  </a:cubicBezTo>
                  <a:lnTo>
                    <a:pt x="861237" y="2319195"/>
                  </a:lnTo>
                  <a:cubicBezTo>
                    <a:pt x="310890" y="1029981"/>
                    <a:pt x="693155" y="1438396"/>
                    <a:pt x="0" y="340990"/>
                  </a:cubicBezTo>
                  <a:cubicBezTo>
                    <a:pt x="422530" y="663627"/>
                    <a:pt x="335412" y="618126"/>
                    <a:pt x="622491" y="965493"/>
                  </a:cubicBezTo>
                  <a:cubicBezTo>
                    <a:pt x="728907" y="1003061"/>
                    <a:pt x="774925" y="663690"/>
                    <a:pt x="779806" y="525461"/>
                  </a:cubicBezTo>
                  <a:cubicBezTo>
                    <a:pt x="784687" y="387232"/>
                    <a:pt x="578648" y="0"/>
                    <a:pt x="651776" y="136115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" name="Полилиния 17"/>
            <p:cNvSpPr/>
            <p:nvPr/>
          </p:nvSpPr>
          <p:spPr>
            <a:xfrm rot="15698252">
              <a:off x="2325175" y="2639807"/>
              <a:ext cx="807968" cy="1691248"/>
            </a:xfrm>
            <a:custGeom>
              <a:avLst/>
              <a:gdLst>
                <a:gd name="connsiteX0" fmla="*/ 0 w 1728192"/>
                <a:gd name="connsiteY0" fmla="*/ 0 h 648072"/>
                <a:gd name="connsiteX1" fmla="*/ 1728192 w 1728192"/>
                <a:gd name="connsiteY1" fmla="*/ 0 h 648072"/>
                <a:gd name="connsiteX2" fmla="*/ 1728192 w 1728192"/>
                <a:gd name="connsiteY2" fmla="*/ 648072 h 648072"/>
                <a:gd name="connsiteX3" fmla="*/ 0 w 1728192"/>
                <a:gd name="connsiteY3" fmla="*/ 648072 h 648072"/>
                <a:gd name="connsiteX4" fmla="*/ 0 w 1728192"/>
                <a:gd name="connsiteY4" fmla="*/ 0 h 648072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0 w 1728192"/>
                <a:gd name="connsiteY3" fmla="*/ 648072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648072 w 1728192"/>
                <a:gd name="connsiteY3" fmla="*/ 1872208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576064 w 1728192"/>
                <a:gd name="connsiteY1" fmla="*/ 360040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0 h 1872208"/>
                <a:gd name="connsiteX1" fmla="*/ 432048 w 1728192"/>
                <a:gd name="connsiteY1" fmla="*/ 288032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1728192 w 1728192"/>
                <a:gd name="connsiteY3" fmla="*/ 216024 h 2088232"/>
                <a:gd name="connsiteX4" fmla="*/ 936104 w 1728192"/>
                <a:gd name="connsiteY4" fmla="*/ 2088232 h 2088232"/>
                <a:gd name="connsiteX5" fmla="*/ 648072 w 1728192"/>
                <a:gd name="connsiteY5" fmla="*/ 2088232 h 2088232"/>
                <a:gd name="connsiteX6" fmla="*/ 0 w 1728192"/>
                <a:gd name="connsiteY6" fmla="*/ 216024 h 2088232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864096 w 1728192"/>
                <a:gd name="connsiteY3" fmla="*/ 720080 h 2088232"/>
                <a:gd name="connsiteX4" fmla="*/ 1728192 w 1728192"/>
                <a:gd name="connsiteY4" fmla="*/ 216024 h 2088232"/>
                <a:gd name="connsiteX5" fmla="*/ 936104 w 1728192"/>
                <a:gd name="connsiteY5" fmla="*/ 2088232 h 2088232"/>
                <a:gd name="connsiteX6" fmla="*/ 648072 w 1728192"/>
                <a:gd name="connsiteY6" fmla="*/ 2088232 h 2088232"/>
                <a:gd name="connsiteX7" fmla="*/ 0 w 1728192"/>
                <a:gd name="connsiteY7" fmla="*/ 216024 h 2088232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728192 w 1728192"/>
                <a:gd name="connsiteY5" fmla="*/ 288032 h 2160240"/>
                <a:gd name="connsiteX6" fmla="*/ 936104 w 1728192"/>
                <a:gd name="connsiteY6" fmla="*/ 2160240 h 2160240"/>
                <a:gd name="connsiteX7" fmla="*/ 648072 w 1728192"/>
                <a:gd name="connsiteY7" fmla="*/ 2160240 h 2160240"/>
                <a:gd name="connsiteX8" fmla="*/ 0 w 1728192"/>
                <a:gd name="connsiteY8" fmla="*/ 288032 h 2160240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224136 w 1728192"/>
                <a:gd name="connsiteY5" fmla="*/ 792088 h 2160240"/>
                <a:gd name="connsiteX6" fmla="*/ 1728192 w 1728192"/>
                <a:gd name="connsiteY6" fmla="*/ 288032 h 2160240"/>
                <a:gd name="connsiteX7" fmla="*/ 936104 w 1728192"/>
                <a:gd name="connsiteY7" fmla="*/ 2160240 h 2160240"/>
                <a:gd name="connsiteX8" fmla="*/ 648072 w 1728192"/>
                <a:gd name="connsiteY8" fmla="*/ 2160240 h 2160240"/>
                <a:gd name="connsiteX9" fmla="*/ 0 w 1728192"/>
                <a:gd name="connsiteY9" fmla="*/ 288032 h 2160240"/>
                <a:gd name="connsiteX0" fmla="*/ 0 w 1584176"/>
                <a:gd name="connsiteY0" fmla="*/ 288032 h 2160240"/>
                <a:gd name="connsiteX1" fmla="*/ 288032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0 w 1584176"/>
                <a:gd name="connsiteY0" fmla="*/ 288032 h 2160240"/>
                <a:gd name="connsiteX1" fmla="*/ 432048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9" fmla="*/ 720080 w 1584176"/>
                <a:gd name="connsiteY9" fmla="*/ 792088 h 2160240"/>
                <a:gd name="connsiteX0" fmla="*/ 720080 w 1584176"/>
                <a:gd name="connsiteY0" fmla="*/ 628640 h 1996792"/>
                <a:gd name="connsiteX1" fmla="*/ 1080120 w 1584176"/>
                <a:gd name="connsiteY1" fmla="*/ 628640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8" fmla="*/ 720080 w 1584176"/>
                <a:gd name="connsiteY8" fmla="*/ 628640 h 1996792"/>
                <a:gd name="connsiteX0" fmla="*/ 720080 w 1584176"/>
                <a:gd name="connsiteY0" fmla="*/ 86409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8" fmla="*/ 720080 w 1584176"/>
                <a:gd name="connsiteY8" fmla="*/ 864096 h 2232248"/>
                <a:gd name="connsiteX0" fmla="*/ 595496 w 1584176"/>
                <a:gd name="connsiteY0" fmla="*/ 23545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0" fmla="*/ 595496 w 1584176"/>
                <a:gd name="connsiteY0" fmla="*/ 0 h 1996792"/>
                <a:gd name="connsiteX1" fmla="*/ 864096 w 1584176"/>
                <a:gd name="connsiteY1" fmla="*/ 700648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0" fmla="*/ 595496 w 1224136"/>
                <a:gd name="connsiteY0" fmla="*/ 91440 h 2088232"/>
                <a:gd name="connsiteX1" fmla="*/ 864096 w 1224136"/>
                <a:gd name="connsiteY1" fmla="*/ 79208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115212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080120"/>
                <a:gd name="connsiteY0" fmla="*/ 163448 h 2160240"/>
                <a:gd name="connsiteX1" fmla="*/ 720080 w 1080120"/>
                <a:gd name="connsiteY1" fmla="*/ 1224136 h 2160240"/>
                <a:gd name="connsiteX2" fmla="*/ 1080120 w 1080120"/>
                <a:gd name="connsiteY2" fmla="*/ 0 h 2160240"/>
                <a:gd name="connsiteX3" fmla="*/ 792088 w 1080120"/>
                <a:gd name="connsiteY3" fmla="*/ 2160240 h 2160240"/>
                <a:gd name="connsiteX4" fmla="*/ 504056 w 1080120"/>
                <a:gd name="connsiteY4" fmla="*/ 2160240 h 2160240"/>
                <a:gd name="connsiteX5" fmla="*/ 0 w 1080120"/>
                <a:gd name="connsiteY5" fmla="*/ 288032 h 2160240"/>
                <a:gd name="connsiteX6" fmla="*/ 504056 w 1080120"/>
                <a:gd name="connsiteY6" fmla="*/ 1224136 h 2160240"/>
                <a:gd name="connsiteX7" fmla="*/ 595496 w 1080120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160240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1944216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088232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622491 w 1437301"/>
                <a:gd name="connsiteY6" fmla="*/ 806538 h 2160240"/>
                <a:gd name="connsiteX7" fmla="*/ 952677 w 1437301"/>
                <a:gd name="connsiteY7" fmla="*/ 163448 h 216024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136114 h 2319194"/>
                <a:gd name="connsiteX1" fmla="*/ 1077261 w 1437301"/>
                <a:gd name="connsiteY1" fmla="*/ 1383090 h 2319194"/>
                <a:gd name="connsiteX2" fmla="*/ 1437301 w 1437301"/>
                <a:gd name="connsiteY2" fmla="*/ 158954 h 2319194"/>
                <a:gd name="connsiteX3" fmla="*/ 1149269 w 1437301"/>
                <a:gd name="connsiteY3" fmla="*/ 2247186 h 2319194"/>
                <a:gd name="connsiteX4" fmla="*/ 861237 w 1437301"/>
                <a:gd name="connsiteY4" fmla="*/ 2319194 h 2319194"/>
                <a:gd name="connsiteX5" fmla="*/ 0 w 1437301"/>
                <a:gd name="connsiteY5" fmla="*/ 340989 h 2319194"/>
                <a:gd name="connsiteX6" fmla="*/ 622491 w 1437301"/>
                <a:gd name="connsiteY6" fmla="*/ 965492 h 2319194"/>
                <a:gd name="connsiteX7" fmla="*/ 417117 w 1437301"/>
                <a:gd name="connsiteY7" fmla="*/ 472146 h 2319194"/>
                <a:gd name="connsiteX8" fmla="*/ 651776 w 1437301"/>
                <a:gd name="connsiteY8" fmla="*/ 136114 h 2319194"/>
                <a:gd name="connsiteX0" fmla="*/ 651776 w 1437301"/>
                <a:gd name="connsiteY0" fmla="*/ 136115 h 2319195"/>
                <a:gd name="connsiteX1" fmla="*/ 1077261 w 1437301"/>
                <a:gd name="connsiteY1" fmla="*/ 1383091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7301" h="2319195">
                  <a:moveTo>
                    <a:pt x="651776" y="136115"/>
                  </a:moveTo>
                  <a:cubicBezTo>
                    <a:pt x="967230" y="534122"/>
                    <a:pt x="947350" y="525805"/>
                    <a:pt x="1089178" y="941464"/>
                  </a:cubicBezTo>
                  <a:lnTo>
                    <a:pt x="1437301" y="158955"/>
                  </a:lnTo>
                  <a:cubicBezTo>
                    <a:pt x="1363379" y="1291507"/>
                    <a:pt x="1005716" y="1183564"/>
                    <a:pt x="1149269" y="2247187"/>
                  </a:cubicBezTo>
                  <a:lnTo>
                    <a:pt x="861237" y="2319195"/>
                  </a:lnTo>
                  <a:cubicBezTo>
                    <a:pt x="310890" y="1029981"/>
                    <a:pt x="693155" y="1438396"/>
                    <a:pt x="0" y="340990"/>
                  </a:cubicBezTo>
                  <a:cubicBezTo>
                    <a:pt x="422530" y="663627"/>
                    <a:pt x="335412" y="618126"/>
                    <a:pt x="622491" y="965493"/>
                  </a:cubicBezTo>
                  <a:cubicBezTo>
                    <a:pt x="728907" y="1003061"/>
                    <a:pt x="774925" y="663690"/>
                    <a:pt x="779806" y="525461"/>
                  </a:cubicBezTo>
                  <a:cubicBezTo>
                    <a:pt x="784687" y="387232"/>
                    <a:pt x="578648" y="0"/>
                    <a:pt x="651776" y="136115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" name="Полилиния 18"/>
            <p:cNvSpPr/>
            <p:nvPr/>
          </p:nvSpPr>
          <p:spPr>
            <a:xfrm rot="12247540">
              <a:off x="3365471" y="3788941"/>
              <a:ext cx="544213" cy="916816"/>
            </a:xfrm>
            <a:custGeom>
              <a:avLst/>
              <a:gdLst>
                <a:gd name="connsiteX0" fmla="*/ 0 w 1728192"/>
                <a:gd name="connsiteY0" fmla="*/ 0 h 648072"/>
                <a:gd name="connsiteX1" fmla="*/ 1728192 w 1728192"/>
                <a:gd name="connsiteY1" fmla="*/ 0 h 648072"/>
                <a:gd name="connsiteX2" fmla="*/ 1728192 w 1728192"/>
                <a:gd name="connsiteY2" fmla="*/ 648072 h 648072"/>
                <a:gd name="connsiteX3" fmla="*/ 0 w 1728192"/>
                <a:gd name="connsiteY3" fmla="*/ 648072 h 648072"/>
                <a:gd name="connsiteX4" fmla="*/ 0 w 1728192"/>
                <a:gd name="connsiteY4" fmla="*/ 0 h 648072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0 w 1728192"/>
                <a:gd name="connsiteY3" fmla="*/ 648072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648072 w 1728192"/>
                <a:gd name="connsiteY3" fmla="*/ 1872208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576064 w 1728192"/>
                <a:gd name="connsiteY1" fmla="*/ 360040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0 h 1872208"/>
                <a:gd name="connsiteX1" fmla="*/ 432048 w 1728192"/>
                <a:gd name="connsiteY1" fmla="*/ 288032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1728192 w 1728192"/>
                <a:gd name="connsiteY3" fmla="*/ 216024 h 2088232"/>
                <a:gd name="connsiteX4" fmla="*/ 936104 w 1728192"/>
                <a:gd name="connsiteY4" fmla="*/ 2088232 h 2088232"/>
                <a:gd name="connsiteX5" fmla="*/ 648072 w 1728192"/>
                <a:gd name="connsiteY5" fmla="*/ 2088232 h 2088232"/>
                <a:gd name="connsiteX6" fmla="*/ 0 w 1728192"/>
                <a:gd name="connsiteY6" fmla="*/ 216024 h 2088232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864096 w 1728192"/>
                <a:gd name="connsiteY3" fmla="*/ 720080 h 2088232"/>
                <a:gd name="connsiteX4" fmla="*/ 1728192 w 1728192"/>
                <a:gd name="connsiteY4" fmla="*/ 216024 h 2088232"/>
                <a:gd name="connsiteX5" fmla="*/ 936104 w 1728192"/>
                <a:gd name="connsiteY5" fmla="*/ 2088232 h 2088232"/>
                <a:gd name="connsiteX6" fmla="*/ 648072 w 1728192"/>
                <a:gd name="connsiteY6" fmla="*/ 2088232 h 2088232"/>
                <a:gd name="connsiteX7" fmla="*/ 0 w 1728192"/>
                <a:gd name="connsiteY7" fmla="*/ 216024 h 2088232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728192 w 1728192"/>
                <a:gd name="connsiteY5" fmla="*/ 288032 h 2160240"/>
                <a:gd name="connsiteX6" fmla="*/ 936104 w 1728192"/>
                <a:gd name="connsiteY6" fmla="*/ 2160240 h 2160240"/>
                <a:gd name="connsiteX7" fmla="*/ 648072 w 1728192"/>
                <a:gd name="connsiteY7" fmla="*/ 2160240 h 2160240"/>
                <a:gd name="connsiteX8" fmla="*/ 0 w 1728192"/>
                <a:gd name="connsiteY8" fmla="*/ 288032 h 2160240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224136 w 1728192"/>
                <a:gd name="connsiteY5" fmla="*/ 792088 h 2160240"/>
                <a:gd name="connsiteX6" fmla="*/ 1728192 w 1728192"/>
                <a:gd name="connsiteY6" fmla="*/ 288032 h 2160240"/>
                <a:gd name="connsiteX7" fmla="*/ 936104 w 1728192"/>
                <a:gd name="connsiteY7" fmla="*/ 2160240 h 2160240"/>
                <a:gd name="connsiteX8" fmla="*/ 648072 w 1728192"/>
                <a:gd name="connsiteY8" fmla="*/ 2160240 h 2160240"/>
                <a:gd name="connsiteX9" fmla="*/ 0 w 1728192"/>
                <a:gd name="connsiteY9" fmla="*/ 288032 h 2160240"/>
                <a:gd name="connsiteX0" fmla="*/ 0 w 1584176"/>
                <a:gd name="connsiteY0" fmla="*/ 288032 h 2160240"/>
                <a:gd name="connsiteX1" fmla="*/ 288032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0 w 1584176"/>
                <a:gd name="connsiteY0" fmla="*/ 288032 h 2160240"/>
                <a:gd name="connsiteX1" fmla="*/ 432048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9" fmla="*/ 720080 w 1584176"/>
                <a:gd name="connsiteY9" fmla="*/ 792088 h 2160240"/>
                <a:gd name="connsiteX0" fmla="*/ 720080 w 1584176"/>
                <a:gd name="connsiteY0" fmla="*/ 628640 h 1996792"/>
                <a:gd name="connsiteX1" fmla="*/ 1080120 w 1584176"/>
                <a:gd name="connsiteY1" fmla="*/ 628640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8" fmla="*/ 720080 w 1584176"/>
                <a:gd name="connsiteY8" fmla="*/ 628640 h 1996792"/>
                <a:gd name="connsiteX0" fmla="*/ 720080 w 1584176"/>
                <a:gd name="connsiteY0" fmla="*/ 86409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8" fmla="*/ 720080 w 1584176"/>
                <a:gd name="connsiteY8" fmla="*/ 864096 h 2232248"/>
                <a:gd name="connsiteX0" fmla="*/ 595496 w 1584176"/>
                <a:gd name="connsiteY0" fmla="*/ 23545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0" fmla="*/ 595496 w 1584176"/>
                <a:gd name="connsiteY0" fmla="*/ 0 h 1996792"/>
                <a:gd name="connsiteX1" fmla="*/ 864096 w 1584176"/>
                <a:gd name="connsiteY1" fmla="*/ 700648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0" fmla="*/ 595496 w 1224136"/>
                <a:gd name="connsiteY0" fmla="*/ 91440 h 2088232"/>
                <a:gd name="connsiteX1" fmla="*/ 864096 w 1224136"/>
                <a:gd name="connsiteY1" fmla="*/ 79208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115212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080120"/>
                <a:gd name="connsiteY0" fmla="*/ 163448 h 2160240"/>
                <a:gd name="connsiteX1" fmla="*/ 720080 w 1080120"/>
                <a:gd name="connsiteY1" fmla="*/ 1224136 h 2160240"/>
                <a:gd name="connsiteX2" fmla="*/ 1080120 w 1080120"/>
                <a:gd name="connsiteY2" fmla="*/ 0 h 2160240"/>
                <a:gd name="connsiteX3" fmla="*/ 792088 w 1080120"/>
                <a:gd name="connsiteY3" fmla="*/ 2160240 h 2160240"/>
                <a:gd name="connsiteX4" fmla="*/ 504056 w 1080120"/>
                <a:gd name="connsiteY4" fmla="*/ 2160240 h 2160240"/>
                <a:gd name="connsiteX5" fmla="*/ 0 w 1080120"/>
                <a:gd name="connsiteY5" fmla="*/ 288032 h 2160240"/>
                <a:gd name="connsiteX6" fmla="*/ 504056 w 1080120"/>
                <a:gd name="connsiteY6" fmla="*/ 1224136 h 2160240"/>
                <a:gd name="connsiteX7" fmla="*/ 595496 w 1080120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160240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1944216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088232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622491 w 1437301"/>
                <a:gd name="connsiteY6" fmla="*/ 806538 h 2160240"/>
                <a:gd name="connsiteX7" fmla="*/ 952677 w 1437301"/>
                <a:gd name="connsiteY7" fmla="*/ 163448 h 216024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136114 h 2319194"/>
                <a:gd name="connsiteX1" fmla="*/ 1077261 w 1437301"/>
                <a:gd name="connsiteY1" fmla="*/ 1383090 h 2319194"/>
                <a:gd name="connsiteX2" fmla="*/ 1437301 w 1437301"/>
                <a:gd name="connsiteY2" fmla="*/ 158954 h 2319194"/>
                <a:gd name="connsiteX3" fmla="*/ 1149269 w 1437301"/>
                <a:gd name="connsiteY3" fmla="*/ 2247186 h 2319194"/>
                <a:gd name="connsiteX4" fmla="*/ 861237 w 1437301"/>
                <a:gd name="connsiteY4" fmla="*/ 2319194 h 2319194"/>
                <a:gd name="connsiteX5" fmla="*/ 0 w 1437301"/>
                <a:gd name="connsiteY5" fmla="*/ 340989 h 2319194"/>
                <a:gd name="connsiteX6" fmla="*/ 622491 w 1437301"/>
                <a:gd name="connsiteY6" fmla="*/ 965492 h 2319194"/>
                <a:gd name="connsiteX7" fmla="*/ 417117 w 1437301"/>
                <a:gd name="connsiteY7" fmla="*/ 472146 h 2319194"/>
                <a:gd name="connsiteX8" fmla="*/ 651776 w 1437301"/>
                <a:gd name="connsiteY8" fmla="*/ 136114 h 2319194"/>
                <a:gd name="connsiteX0" fmla="*/ 651776 w 1437301"/>
                <a:gd name="connsiteY0" fmla="*/ 136115 h 2319195"/>
                <a:gd name="connsiteX1" fmla="*/ 1077261 w 1437301"/>
                <a:gd name="connsiteY1" fmla="*/ 1383091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7301" h="2319195">
                  <a:moveTo>
                    <a:pt x="651776" y="136115"/>
                  </a:moveTo>
                  <a:cubicBezTo>
                    <a:pt x="967230" y="534122"/>
                    <a:pt x="947350" y="525805"/>
                    <a:pt x="1089178" y="941464"/>
                  </a:cubicBezTo>
                  <a:lnTo>
                    <a:pt x="1437301" y="158955"/>
                  </a:lnTo>
                  <a:cubicBezTo>
                    <a:pt x="1363379" y="1291507"/>
                    <a:pt x="1005716" y="1183564"/>
                    <a:pt x="1149269" y="2247187"/>
                  </a:cubicBezTo>
                  <a:lnTo>
                    <a:pt x="861237" y="2319195"/>
                  </a:lnTo>
                  <a:cubicBezTo>
                    <a:pt x="310890" y="1029981"/>
                    <a:pt x="693155" y="1438396"/>
                    <a:pt x="0" y="340990"/>
                  </a:cubicBezTo>
                  <a:cubicBezTo>
                    <a:pt x="422530" y="663627"/>
                    <a:pt x="335412" y="618126"/>
                    <a:pt x="622491" y="965493"/>
                  </a:cubicBezTo>
                  <a:cubicBezTo>
                    <a:pt x="728907" y="1003061"/>
                    <a:pt x="774925" y="663690"/>
                    <a:pt x="779806" y="525461"/>
                  </a:cubicBezTo>
                  <a:cubicBezTo>
                    <a:pt x="784687" y="387232"/>
                    <a:pt x="578648" y="0"/>
                    <a:pt x="651776" y="136115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" name="Полилиния 19"/>
            <p:cNvSpPr/>
            <p:nvPr/>
          </p:nvSpPr>
          <p:spPr>
            <a:xfrm rot="10800000" flipV="1">
              <a:off x="3779912" y="908720"/>
              <a:ext cx="987957" cy="1607565"/>
            </a:xfrm>
            <a:custGeom>
              <a:avLst/>
              <a:gdLst>
                <a:gd name="connsiteX0" fmla="*/ 0 w 1728192"/>
                <a:gd name="connsiteY0" fmla="*/ 0 h 648072"/>
                <a:gd name="connsiteX1" fmla="*/ 1728192 w 1728192"/>
                <a:gd name="connsiteY1" fmla="*/ 0 h 648072"/>
                <a:gd name="connsiteX2" fmla="*/ 1728192 w 1728192"/>
                <a:gd name="connsiteY2" fmla="*/ 648072 h 648072"/>
                <a:gd name="connsiteX3" fmla="*/ 0 w 1728192"/>
                <a:gd name="connsiteY3" fmla="*/ 648072 h 648072"/>
                <a:gd name="connsiteX4" fmla="*/ 0 w 1728192"/>
                <a:gd name="connsiteY4" fmla="*/ 0 h 648072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0 w 1728192"/>
                <a:gd name="connsiteY3" fmla="*/ 648072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648072 w 1728192"/>
                <a:gd name="connsiteY3" fmla="*/ 1872208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576064 w 1728192"/>
                <a:gd name="connsiteY1" fmla="*/ 360040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0 h 1872208"/>
                <a:gd name="connsiteX1" fmla="*/ 432048 w 1728192"/>
                <a:gd name="connsiteY1" fmla="*/ 288032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1728192 w 1728192"/>
                <a:gd name="connsiteY3" fmla="*/ 216024 h 2088232"/>
                <a:gd name="connsiteX4" fmla="*/ 936104 w 1728192"/>
                <a:gd name="connsiteY4" fmla="*/ 2088232 h 2088232"/>
                <a:gd name="connsiteX5" fmla="*/ 648072 w 1728192"/>
                <a:gd name="connsiteY5" fmla="*/ 2088232 h 2088232"/>
                <a:gd name="connsiteX6" fmla="*/ 0 w 1728192"/>
                <a:gd name="connsiteY6" fmla="*/ 216024 h 2088232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864096 w 1728192"/>
                <a:gd name="connsiteY3" fmla="*/ 720080 h 2088232"/>
                <a:gd name="connsiteX4" fmla="*/ 1728192 w 1728192"/>
                <a:gd name="connsiteY4" fmla="*/ 216024 h 2088232"/>
                <a:gd name="connsiteX5" fmla="*/ 936104 w 1728192"/>
                <a:gd name="connsiteY5" fmla="*/ 2088232 h 2088232"/>
                <a:gd name="connsiteX6" fmla="*/ 648072 w 1728192"/>
                <a:gd name="connsiteY6" fmla="*/ 2088232 h 2088232"/>
                <a:gd name="connsiteX7" fmla="*/ 0 w 1728192"/>
                <a:gd name="connsiteY7" fmla="*/ 216024 h 2088232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728192 w 1728192"/>
                <a:gd name="connsiteY5" fmla="*/ 288032 h 2160240"/>
                <a:gd name="connsiteX6" fmla="*/ 936104 w 1728192"/>
                <a:gd name="connsiteY6" fmla="*/ 2160240 h 2160240"/>
                <a:gd name="connsiteX7" fmla="*/ 648072 w 1728192"/>
                <a:gd name="connsiteY7" fmla="*/ 2160240 h 2160240"/>
                <a:gd name="connsiteX8" fmla="*/ 0 w 1728192"/>
                <a:gd name="connsiteY8" fmla="*/ 288032 h 2160240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224136 w 1728192"/>
                <a:gd name="connsiteY5" fmla="*/ 792088 h 2160240"/>
                <a:gd name="connsiteX6" fmla="*/ 1728192 w 1728192"/>
                <a:gd name="connsiteY6" fmla="*/ 288032 h 2160240"/>
                <a:gd name="connsiteX7" fmla="*/ 936104 w 1728192"/>
                <a:gd name="connsiteY7" fmla="*/ 2160240 h 2160240"/>
                <a:gd name="connsiteX8" fmla="*/ 648072 w 1728192"/>
                <a:gd name="connsiteY8" fmla="*/ 2160240 h 2160240"/>
                <a:gd name="connsiteX9" fmla="*/ 0 w 1728192"/>
                <a:gd name="connsiteY9" fmla="*/ 288032 h 2160240"/>
                <a:gd name="connsiteX0" fmla="*/ 0 w 1584176"/>
                <a:gd name="connsiteY0" fmla="*/ 288032 h 2160240"/>
                <a:gd name="connsiteX1" fmla="*/ 288032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0 w 1584176"/>
                <a:gd name="connsiteY0" fmla="*/ 288032 h 2160240"/>
                <a:gd name="connsiteX1" fmla="*/ 432048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9" fmla="*/ 720080 w 1584176"/>
                <a:gd name="connsiteY9" fmla="*/ 792088 h 2160240"/>
                <a:gd name="connsiteX0" fmla="*/ 720080 w 1584176"/>
                <a:gd name="connsiteY0" fmla="*/ 628640 h 1996792"/>
                <a:gd name="connsiteX1" fmla="*/ 1080120 w 1584176"/>
                <a:gd name="connsiteY1" fmla="*/ 628640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8" fmla="*/ 720080 w 1584176"/>
                <a:gd name="connsiteY8" fmla="*/ 628640 h 1996792"/>
                <a:gd name="connsiteX0" fmla="*/ 720080 w 1584176"/>
                <a:gd name="connsiteY0" fmla="*/ 86409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8" fmla="*/ 720080 w 1584176"/>
                <a:gd name="connsiteY8" fmla="*/ 864096 h 2232248"/>
                <a:gd name="connsiteX0" fmla="*/ 595496 w 1584176"/>
                <a:gd name="connsiteY0" fmla="*/ 23545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0" fmla="*/ 595496 w 1584176"/>
                <a:gd name="connsiteY0" fmla="*/ 0 h 1996792"/>
                <a:gd name="connsiteX1" fmla="*/ 864096 w 1584176"/>
                <a:gd name="connsiteY1" fmla="*/ 700648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0" fmla="*/ 595496 w 1224136"/>
                <a:gd name="connsiteY0" fmla="*/ 91440 h 2088232"/>
                <a:gd name="connsiteX1" fmla="*/ 864096 w 1224136"/>
                <a:gd name="connsiteY1" fmla="*/ 79208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115212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080120"/>
                <a:gd name="connsiteY0" fmla="*/ 163448 h 2160240"/>
                <a:gd name="connsiteX1" fmla="*/ 720080 w 1080120"/>
                <a:gd name="connsiteY1" fmla="*/ 1224136 h 2160240"/>
                <a:gd name="connsiteX2" fmla="*/ 1080120 w 1080120"/>
                <a:gd name="connsiteY2" fmla="*/ 0 h 2160240"/>
                <a:gd name="connsiteX3" fmla="*/ 792088 w 1080120"/>
                <a:gd name="connsiteY3" fmla="*/ 2160240 h 2160240"/>
                <a:gd name="connsiteX4" fmla="*/ 504056 w 1080120"/>
                <a:gd name="connsiteY4" fmla="*/ 2160240 h 2160240"/>
                <a:gd name="connsiteX5" fmla="*/ 0 w 1080120"/>
                <a:gd name="connsiteY5" fmla="*/ 288032 h 2160240"/>
                <a:gd name="connsiteX6" fmla="*/ 504056 w 1080120"/>
                <a:gd name="connsiteY6" fmla="*/ 1224136 h 2160240"/>
                <a:gd name="connsiteX7" fmla="*/ 595496 w 1080120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160240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1944216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088232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622491 w 1437301"/>
                <a:gd name="connsiteY6" fmla="*/ 806538 h 2160240"/>
                <a:gd name="connsiteX7" fmla="*/ 952677 w 1437301"/>
                <a:gd name="connsiteY7" fmla="*/ 163448 h 216024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136114 h 2319194"/>
                <a:gd name="connsiteX1" fmla="*/ 1077261 w 1437301"/>
                <a:gd name="connsiteY1" fmla="*/ 1383090 h 2319194"/>
                <a:gd name="connsiteX2" fmla="*/ 1437301 w 1437301"/>
                <a:gd name="connsiteY2" fmla="*/ 158954 h 2319194"/>
                <a:gd name="connsiteX3" fmla="*/ 1149269 w 1437301"/>
                <a:gd name="connsiteY3" fmla="*/ 2247186 h 2319194"/>
                <a:gd name="connsiteX4" fmla="*/ 861237 w 1437301"/>
                <a:gd name="connsiteY4" fmla="*/ 2319194 h 2319194"/>
                <a:gd name="connsiteX5" fmla="*/ 0 w 1437301"/>
                <a:gd name="connsiteY5" fmla="*/ 340989 h 2319194"/>
                <a:gd name="connsiteX6" fmla="*/ 622491 w 1437301"/>
                <a:gd name="connsiteY6" fmla="*/ 965492 h 2319194"/>
                <a:gd name="connsiteX7" fmla="*/ 417117 w 1437301"/>
                <a:gd name="connsiteY7" fmla="*/ 472146 h 2319194"/>
                <a:gd name="connsiteX8" fmla="*/ 651776 w 1437301"/>
                <a:gd name="connsiteY8" fmla="*/ 136114 h 2319194"/>
                <a:gd name="connsiteX0" fmla="*/ 651776 w 1437301"/>
                <a:gd name="connsiteY0" fmla="*/ 136115 h 2319195"/>
                <a:gd name="connsiteX1" fmla="*/ 1077261 w 1437301"/>
                <a:gd name="connsiteY1" fmla="*/ 1383091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7301" h="2319195">
                  <a:moveTo>
                    <a:pt x="651776" y="136115"/>
                  </a:moveTo>
                  <a:cubicBezTo>
                    <a:pt x="967230" y="534122"/>
                    <a:pt x="947350" y="525805"/>
                    <a:pt x="1089178" y="941464"/>
                  </a:cubicBezTo>
                  <a:lnTo>
                    <a:pt x="1437301" y="158955"/>
                  </a:lnTo>
                  <a:cubicBezTo>
                    <a:pt x="1363379" y="1291507"/>
                    <a:pt x="1005716" y="1183564"/>
                    <a:pt x="1149269" y="2247187"/>
                  </a:cubicBezTo>
                  <a:lnTo>
                    <a:pt x="861237" y="2319195"/>
                  </a:lnTo>
                  <a:cubicBezTo>
                    <a:pt x="310890" y="1029981"/>
                    <a:pt x="693155" y="1438396"/>
                    <a:pt x="0" y="340990"/>
                  </a:cubicBezTo>
                  <a:cubicBezTo>
                    <a:pt x="422530" y="663627"/>
                    <a:pt x="335412" y="618126"/>
                    <a:pt x="622491" y="965493"/>
                  </a:cubicBezTo>
                  <a:cubicBezTo>
                    <a:pt x="728907" y="1003061"/>
                    <a:pt x="774925" y="663690"/>
                    <a:pt x="779806" y="525461"/>
                  </a:cubicBezTo>
                  <a:cubicBezTo>
                    <a:pt x="784687" y="387232"/>
                    <a:pt x="578648" y="0"/>
                    <a:pt x="651776" y="136115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" name="Группа 20"/>
            <p:cNvGrpSpPr/>
            <p:nvPr/>
          </p:nvGrpSpPr>
          <p:grpSpPr>
            <a:xfrm>
              <a:off x="3275856" y="2420888"/>
              <a:ext cx="1512168" cy="1512168"/>
              <a:chOff x="3275856" y="2420888"/>
              <a:chExt cx="1512168" cy="1512168"/>
            </a:xfrm>
            <a:effectLst>
              <a:glow rad="63500">
                <a:schemeClr val="accent6">
                  <a:satMod val="175000"/>
                  <a:alpha val="40000"/>
                </a:schemeClr>
              </a:glow>
            </a:effectLst>
          </p:grpSpPr>
          <p:sp>
            <p:nvSpPr>
              <p:cNvPr id="22" name="Овал 21"/>
              <p:cNvSpPr/>
              <p:nvPr/>
            </p:nvSpPr>
            <p:spPr>
              <a:xfrm>
                <a:off x="3275856" y="2420888"/>
                <a:ext cx="1512168" cy="1512168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ffectLst>
                <a:softEdge rad="63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" name="Овал 22"/>
              <p:cNvSpPr/>
              <p:nvPr/>
            </p:nvSpPr>
            <p:spPr>
              <a:xfrm>
                <a:off x="3419872" y="2564904"/>
                <a:ext cx="1224136" cy="1224136"/>
              </a:xfrm>
              <a:prstGeom prst="ellipse">
                <a:avLst/>
              </a:prstGeom>
              <a:solidFill>
                <a:srgbClr val="FFFF66"/>
              </a:solidFill>
              <a:ln>
                <a:noFill/>
              </a:ln>
              <a:effectLst>
                <a:softEdge rad="63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6" name="Группа 5"/>
          <p:cNvGrpSpPr>
            <a:grpSpLocks/>
          </p:cNvGrpSpPr>
          <p:nvPr/>
        </p:nvGrpSpPr>
        <p:grpSpPr bwMode="auto">
          <a:xfrm>
            <a:off x="684213" y="201613"/>
            <a:ext cx="8016875" cy="3216275"/>
            <a:chOff x="683568" y="201477"/>
            <a:chExt cx="8018166" cy="2686008"/>
          </a:xfrm>
        </p:grpSpPr>
        <p:sp>
          <p:nvSpPr>
            <p:cNvPr id="4" name="Полилиния 3"/>
            <p:cNvSpPr/>
            <p:nvPr/>
          </p:nvSpPr>
          <p:spPr>
            <a:xfrm>
              <a:off x="683568" y="201477"/>
              <a:ext cx="8018166" cy="2686008"/>
            </a:xfrm>
            <a:custGeom>
              <a:avLst/>
              <a:gdLst>
                <a:gd name="connsiteX0" fmla="*/ 0 w 6624736"/>
                <a:gd name="connsiteY0" fmla="*/ 720080 h 1440160"/>
                <a:gd name="connsiteX1" fmla="*/ 2608725 w 6624736"/>
                <a:gd name="connsiteY1" fmla="*/ 16439 h 1440160"/>
                <a:gd name="connsiteX2" fmla="*/ 3312369 w 6624736"/>
                <a:gd name="connsiteY2" fmla="*/ 4 h 1440160"/>
                <a:gd name="connsiteX3" fmla="*/ 4016015 w 6624736"/>
                <a:gd name="connsiteY3" fmla="*/ 16439 h 1440160"/>
                <a:gd name="connsiteX4" fmla="*/ 6624736 w 6624736"/>
                <a:gd name="connsiteY4" fmla="*/ 720090 h 1440160"/>
                <a:gd name="connsiteX5" fmla="*/ 4016013 w 6624736"/>
                <a:gd name="connsiteY5" fmla="*/ 1423735 h 1440160"/>
                <a:gd name="connsiteX6" fmla="*/ 3312368 w 6624736"/>
                <a:gd name="connsiteY6" fmla="*/ 1440170 h 1440160"/>
                <a:gd name="connsiteX7" fmla="*/ 2608722 w 6624736"/>
                <a:gd name="connsiteY7" fmla="*/ 1423735 h 1440160"/>
                <a:gd name="connsiteX8" fmla="*/ 0 w 6624736"/>
                <a:gd name="connsiteY8" fmla="*/ 720086 h 1440160"/>
                <a:gd name="connsiteX9" fmla="*/ 0 w 6624736"/>
                <a:gd name="connsiteY9" fmla="*/ 720080 h 1440160"/>
                <a:gd name="connsiteX0" fmla="*/ 10484 w 6635232"/>
                <a:gd name="connsiteY0" fmla="*/ 741339 h 1461429"/>
                <a:gd name="connsiteX1" fmla="*/ 1522652 w 6635232"/>
                <a:gd name="connsiteY1" fmla="*/ 165275 h 1461429"/>
                <a:gd name="connsiteX2" fmla="*/ 3322853 w 6635232"/>
                <a:gd name="connsiteY2" fmla="*/ 21263 h 1461429"/>
                <a:gd name="connsiteX3" fmla="*/ 4026499 w 6635232"/>
                <a:gd name="connsiteY3" fmla="*/ 37698 h 1461429"/>
                <a:gd name="connsiteX4" fmla="*/ 6635220 w 6635232"/>
                <a:gd name="connsiteY4" fmla="*/ 741349 h 1461429"/>
                <a:gd name="connsiteX5" fmla="*/ 4026497 w 6635232"/>
                <a:gd name="connsiteY5" fmla="*/ 1444994 h 1461429"/>
                <a:gd name="connsiteX6" fmla="*/ 3322852 w 6635232"/>
                <a:gd name="connsiteY6" fmla="*/ 1461429 h 1461429"/>
                <a:gd name="connsiteX7" fmla="*/ 2619206 w 6635232"/>
                <a:gd name="connsiteY7" fmla="*/ 1444994 h 1461429"/>
                <a:gd name="connsiteX8" fmla="*/ 10484 w 6635232"/>
                <a:gd name="connsiteY8" fmla="*/ 741345 h 1461429"/>
                <a:gd name="connsiteX9" fmla="*/ 10484 w 6635232"/>
                <a:gd name="connsiteY9" fmla="*/ 741339 h 1461429"/>
                <a:gd name="connsiteX0" fmla="*/ 0 w 6696756"/>
                <a:gd name="connsiteY0" fmla="*/ 525316 h 1461429"/>
                <a:gd name="connsiteX1" fmla="*/ 1584176 w 6696756"/>
                <a:gd name="connsiteY1" fmla="*/ 165275 h 1461429"/>
                <a:gd name="connsiteX2" fmla="*/ 3384377 w 6696756"/>
                <a:gd name="connsiteY2" fmla="*/ 21263 h 1461429"/>
                <a:gd name="connsiteX3" fmla="*/ 4088023 w 6696756"/>
                <a:gd name="connsiteY3" fmla="*/ 37698 h 1461429"/>
                <a:gd name="connsiteX4" fmla="*/ 6696744 w 6696756"/>
                <a:gd name="connsiteY4" fmla="*/ 741349 h 1461429"/>
                <a:gd name="connsiteX5" fmla="*/ 4088021 w 6696756"/>
                <a:gd name="connsiteY5" fmla="*/ 1444994 h 1461429"/>
                <a:gd name="connsiteX6" fmla="*/ 3384376 w 6696756"/>
                <a:gd name="connsiteY6" fmla="*/ 1461429 h 1461429"/>
                <a:gd name="connsiteX7" fmla="*/ 2680730 w 6696756"/>
                <a:gd name="connsiteY7" fmla="*/ 1444994 h 1461429"/>
                <a:gd name="connsiteX8" fmla="*/ 72008 w 6696756"/>
                <a:gd name="connsiteY8" fmla="*/ 741345 h 1461429"/>
                <a:gd name="connsiteX9" fmla="*/ 0 w 6696756"/>
                <a:gd name="connsiteY9" fmla="*/ 525316 h 1461429"/>
                <a:gd name="connsiteX0" fmla="*/ 0 w 6696756"/>
                <a:gd name="connsiteY0" fmla="*/ 525316 h 1461429"/>
                <a:gd name="connsiteX1" fmla="*/ 1584176 w 6696756"/>
                <a:gd name="connsiteY1" fmla="*/ 165275 h 1461429"/>
                <a:gd name="connsiteX2" fmla="*/ 3384377 w 6696756"/>
                <a:gd name="connsiteY2" fmla="*/ 21263 h 1461429"/>
                <a:gd name="connsiteX3" fmla="*/ 4088023 w 6696756"/>
                <a:gd name="connsiteY3" fmla="*/ 37698 h 1461429"/>
                <a:gd name="connsiteX4" fmla="*/ 6696744 w 6696756"/>
                <a:gd name="connsiteY4" fmla="*/ 741349 h 1461429"/>
                <a:gd name="connsiteX5" fmla="*/ 4088021 w 6696756"/>
                <a:gd name="connsiteY5" fmla="*/ 1444994 h 1461429"/>
                <a:gd name="connsiteX6" fmla="*/ 3384376 w 6696756"/>
                <a:gd name="connsiteY6" fmla="*/ 1461429 h 1461429"/>
                <a:gd name="connsiteX7" fmla="*/ 2680730 w 6696756"/>
                <a:gd name="connsiteY7" fmla="*/ 1444994 h 1461429"/>
                <a:gd name="connsiteX8" fmla="*/ 288032 w 6696756"/>
                <a:gd name="connsiteY8" fmla="*/ 1029372 h 1461429"/>
                <a:gd name="connsiteX9" fmla="*/ 0 w 6696756"/>
                <a:gd name="connsiteY9" fmla="*/ 525316 h 1461429"/>
                <a:gd name="connsiteX0" fmla="*/ 0 w 6696756"/>
                <a:gd name="connsiteY0" fmla="*/ 525316 h 1506697"/>
                <a:gd name="connsiteX1" fmla="*/ 1584176 w 6696756"/>
                <a:gd name="connsiteY1" fmla="*/ 165275 h 1506697"/>
                <a:gd name="connsiteX2" fmla="*/ 3384377 w 6696756"/>
                <a:gd name="connsiteY2" fmla="*/ 21263 h 1506697"/>
                <a:gd name="connsiteX3" fmla="*/ 4088023 w 6696756"/>
                <a:gd name="connsiteY3" fmla="*/ 37698 h 1506697"/>
                <a:gd name="connsiteX4" fmla="*/ 6696744 w 6696756"/>
                <a:gd name="connsiteY4" fmla="*/ 741349 h 1506697"/>
                <a:gd name="connsiteX5" fmla="*/ 4088021 w 6696756"/>
                <a:gd name="connsiteY5" fmla="*/ 1444994 h 1506697"/>
                <a:gd name="connsiteX6" fmla="*/ 3384376 w 6696756"/>
                <a:gd name="connsiteY6" fmla="*/ 1461429 h 1506697"/>
                <a:gd name="connsiteX7" fmla="*/ 1728192 w 6696756"/>
                <a:gd name="connsiteY7" fmla="*/ 1173388 h 1506697"/>
                <a:gd name="connsiteX8" fmla="*/ 288032 w 6696756"/>
                <a:gd name="connsiteY8" fmla="*/ 1029372 h 1506697"/>
                <a:gd name="connsiteX9" fmla="*/ 0 w 6696756"/>
                <a:gd name="connsiteY9" fmla="*/ 525316 h 1506697"/>
                <a:gd name="connsiteX0" fmla="*/ 0 w 6696756"/>
                <a:gd name="connsiteY0" fmla="*/ 525316 h 1455919"/>
                <a:gd name="connsiteX1" fmla="*/ 1584176 w 6696756"/>
                <a:gd name="connsiteY1" fmla="*/ 165275 h 1455919"/>
                <a:gd name="connsiteX2" fmla="*/ 3384377 w 6696756"/>
                <a:gd name="connsiteY2" fmla="*/ 21263 h 1455919"/>
                <a:gd name="connsiteX3" fmla="*/ 4088023 w 6696756"/>
                <a:gd name="connsiteY3" fmla="*/ 37698 h 1455919"/>
                <a:gd name="connsiteX4" fmla="*/ 6696744 w 6696756"/>
                <a:gd name="connsiteY4" fmla="*/ 741349 h 1455919"/>
                <a:gd name="connsiteX5" fmla="*/ 4088021 w 6696756"/>
                <a:gd name="connsiteY5" fmla="*/ 1444994 h 1455919"/>
                <a:gd name="connsiteX6" fmla="*/ 3456384 w 6696756"/>
                <a:gd name="connsiteY6" fmla="*/ 1389412 h 1455919"/>
                <a:gd name="connsiteX7" fmla="*/ 1728192 w 6696756"/>
                <a:gd name="connsiteY7" fmla="*/ 1173388 h 1455919"/>
                <a:gd name="connsiteX8" fmla="*/ 288032 w 6696756"/>
                <a:gd name="connsiteY8" fmla="*/ 1029372 h 1455919"/>
                <a:gd name="connsiteX9" fmla="*/ 0 w 6696756"/>
                <a:gd name="connsiteY9" fmla="*/ 525316 h 1455919"/>
                <a:gd name="connsiteX0" fmla="*/ 0 w 6696756"/>
                <a:gd name="connsiteY0" fmla="*/ 525316 h 1413415"/>
                <a:gd name="connsiteX1" fmla="*/ 1584176 w 6696756"/>
                <a:gd name="connsiteY1" fmla="*/ 165275 h 1413415"/>
                <a:gd name="connsiteX2" fmla="*/ 3384377 w 6696756"/>
                <a:gd name="connsiteY2" fmla="*/ 21263 h 1413415"/>
                <a:gd name="connsiteX3" fmla="*/ 4088023 w 6696756"/>
                <a:gd name="connsiteY3" fmla="*/ 37698 h 1413415"/>
                <a:gd name="connsiteX4" fmla="*/ 6696744 w 6696756"/>
                <a:gd name="connsiteY4" fmla="*/ 741349 h 1413415"/>
                <a:gd name="connsiteX5" fmla="*/ 4896544 w 6696756"/>
                <a:gd name="connsiteY5" fmla="*/ 1317404 h 1413415"/>
                <a:gd name="connsiteX6" fmla="*/ 3456384 w 6696756"/>
                <a:gd name="connsiteY6" fmla="*/ 1389412 h 1413415"/>
                <a:gd name="connsiteX7" fmla="*/ 1728192 w 6696756"/>
                <a:gd name="connsiteY7" fmla="*/ 1173388 h 1413415"/>
                <a:gd name="connsiteX8" fmla="*/ 288032 w 6696756"/>
                <a:gd name="connsiteY8" fmla="*/ 1029372 h 1413415"/>
                <a:gd name="connsiteX9" fmla="*/ 0 w 6696756"/>
                <a:gd name="connsiteY9" fmla="*/ 525316 h 1413415"/>
                <a:gd name="connsiteX0" fmla="*/ 0 w 7017619"/>
                <a:gd name="connsiteY0" fmla="*/ 525316 h 1413415"/>
                <a:gd name="connsiteX1" fmla="*/ 1584176 w 7017619"/>
                <a:gd name="connsiteY1" fmla="*/ 165275 h 1413415"/>
                <a:gd name="connsiteX2" fmla="*/ 3384377 w 7017619"/>
                <a:gd name="connsiteY2" fmla="*/ 21263 h 1413415"/>
                <a:gd name="connsiteX3" fmla="*/ 4088023 w 7017619"/>
                <a:gd name="connsiteY3" fmla="*/ 37698 h 1413415"/>
                <a:gd name="connsiteX4" fmla="*/ 6696744 w 7017619"/>
                <a:gd name="connsiteY4" fmla="*/ 741349 h 1413415"/>
                <a:gd name="connsiteX5" fmla="*/ 6013276 w 7017619"/>
                <a:gd name="connsiteY5" fmla="*/ 1203848 h 1413415"/>
                <a:gd name="connsiteX6" fmla="*/ 4896544 w 7017619"/>
                <a:gd name="connsiteY6" fmla="*/ 1317404 h 1413415"/>
                <a:gd name="connsiteX7" fmla="*/ 3456384 w 7017619"/>
                <a:gd name="connsiteY7" fmla="*/ 1389412 h 1413415"/>
                <a:gd name="connsiteX8" fmla="*/ 1728192 w 7017619"/>
                <a:gd name="connsiteY8" fmla="*/ 1173388 h 1413415"/>
                <a:gd name="connsiteX9" fmla="*/ 288032 w 7017619"/>
                <a:gd name="connsiteY9" fmla="*/ 1029372 h 1413415"/>
                <a:gd name="connsiteX10" fmla="*/ 0 w 7017619"/>
                <a:gd name="connsiteY10" fmla="*/ 525316 h 1413415"/>
                <a:gd name="connsiteX0" fmla="*/ 0 w 7017619"/>
                <a:gd name="connsiteY0" fmla="*/ 525316 h 1413415"/>
                <a:gd name="connsiteX1" fmla="*/ 1584176 w 7017619"/>
                <a:gd name="connsiteY1" fmla="*/ 165275 h 1413415"/>
                <a:gd name="connsiteX2" fmla="*/ 3384377 w 7017619"/>
                <a:gd name="connsiteY2" fmla="*/ 21263 h 1413415"/>
                <a:gd name="connsiteX3" fmla="*/ 4088023 w 7017619"/>
                <a:gd name="connsiteY3" fmla="*/ 37698 h 1413415"/>
                <a:gd name="connsiteX4" fmla="*/ 6696744 w 7017619"/>
                <a:gd name="connsiteY4" fmla="*/ 741349 h 1413415"/>
                <a:gd name="connsiteX5" fmla="*/ 6624736 w 7017619"/>
                <a:gd name="connsiteY5" fmla="*/ 1317404 h 1413415"/>
                <a:gd name="connsiteX6" fmla="*/ 4896544 w 7017619"/>
                <a:gd name="connsiteY6" fmla="*/ 1317404 h 1413415"/>
                <a:gd name="connsiteX7" fmla="*/ 3456384 w 7017619"/>
                <a:gd name="connsiteY7" fmla="*/ 1389412 h 1413415"/>
                <a:gd name="connsiteX8" fmla="*/ 1728192 w 7017619"/>
                <a:gd name="connsiteY8" fmla="*/ 1173388 h 1413415"/>
                <a:gd name="connsiteX9" fmla="*/ 288032 w 7017619"/>
                <a:gd name="connsiteY9" fmla="*/ 1029372 h 1413415"/>
                <a:gd name="connsiteX10" fmla="*/ 0 w 7017619"/>
                <a:gd name="connsiteY10" fmla="*/ 525316 h 1413415"/>
                <a:gd name="connsiteX0" fmla="*/ 0 w 6888765"/>
                <a:gd name="connsiteY0" fmla="*/ 525316 h 1461420"/>
                <a:gd name="connsiteX1" fmla="*/ 1584176 w 6888765"/>
                <a:gd name="connsiteY1" fmla="*/ 165275 h 1461420"/>
                <a:gd name="connsiteX2" fmla="*/ 3384377 w 6888765"/>
                <a:gd name="connsiteY2" fmla="*/ 21263 h 1461420"/>
                <a:gd name="connsiteX3" fmla="*/ 4088023 w 6888765"/>
                <a:gd name="connsiteY3" fmla="*/ 37698 h 1461420"/>
                <a:gd name="connsiteX4" fmla="*/ 6480720 w 6888765"/>
                <a:gd name="connsiteY4" fmla="*/ 453308 h 1461420"/>
                <a:gd name="connsiteX5" fmla="*/ 6624736 w 6888765"/>
                <a:gd name="connsiteY5" fmla="*/ 1317404 h 1461420"/>
                <a:gd name="connsiteX6" fmla="*/ 4896544 w 6888765"/>
                <a:gd name="connsiteY6" fmla="*/ 1317404 h 1461420"/>
                <a:gd name="connsiteX7" fmla="*/ 3456384 w 6888765"/>
                <a:gd name="connsiteY7" fmla="*/ 1389412 h 1461420"/>
                <a:gd name="connsiteX8" fmla="*/ 1728192 w 6888765"/>
                <a:gd name="connsiteY8" fmla="*/ 1173388 h 1461420"/>
                <a:gd name="connsiteX9" fmla="*/ 288032 w 6888765"/>
                <a:gd name="connsiteY9" fmla="*/ 1029372 h 1461420"/>
                <a:gd name="connsiteX10" fmla="*/ 0 w 6888765"/>
                <a:gd name="connsiteY10" fmla="*/ 525316 h 1461420"/>
                <a:gd name="connsiteX0" fmla="*/ 0 w 6888765"/>
                <a:gd name="connsiteY0" fmla="*/ 525316 h 1461420"/>
                <a:gd name="connsiteX1" fmla="*/ 1584176 w 6888765"/>
                <a:gd name="connsiteY1" fmla="*/ 165275 h 1461420"/>
                <a:gd name="connsiteX2" fmla="*/ 3384377 w 6888765"/>
                <a:gd name="connsiteY2" fmla="*/ 21263 h 1461420"/>
                <a:gd name="connsiteX3" fmla="*/ 4088023 w 6888765"/>
                <a:gd name="connsiteY3" fmla="*/ 37698 h 1461420"/>
                <a:gd name="connsiteX4" fmla="*/ 5194126 w 6888765"/>
                <a:gd name="connsiteY4" fmla="*/ 79897 h 1461420"/>
                <a:gd name="connsiteX5" fmla="*/ 6480720 w 6888765"/>
                <a:gd name="connsiteY5" fmla="*/ 453308 h 1461420"/>
                <a:gd name="connsiteX6" fmla="*/ 6624736 w 6888765"/>
                <a:gd name="connsiteY6" fmla="*/ 1317404 h 1461420"/>
                <a:gd name="connsiteX7" fmla="*/ 4896544 w 6888765"/>
                <a:gd name="connsiteY7" fmla="*/ 1317404 h 1461420"/>
                <a:gd name="connsiteX8" fmla="*/ 3456384 w 6888765"/>
                <a:gd name="connsiteY8" fmla="*/ 1389412 h 1461420"/>
                <a:gd name="connsiteX9" fmla="*/ 1728192 w 6888765"/>
                <a:gd name="connsiteY9" fmla="*/ 1173388 h 1461420"/>
                <a:gd name="connsiteX10" fmla="*/ 288032 w 6888765"/>
                <a:gd name="connsiteY10" fmla="*/ 1029372 h 1461420"/>
                <a:gd name="connsiteX11" fmla="*/ 0 w 6888765"/>
                <a:gd name="connsiteY11" fmla="*/ 525316 h 1461420"/>
                <a:gd name="connsiteX0" fmla="*/ 0 w 6888765"/>
                <a:gd name="connsiteY0" fmla="*/ 525316 h 1461420"/>
                <a:gd name="connsiteX1" fmla="*/ 1584176 w 6888765"/>
                <a:gd name="connsiteY1" fmla="*/ 165275 h 1461420"/>
                <a:gd name="connsiteX2" fmla="*/ 3384377 w 6888765"/>
                <a:gd name="connsiteY2" fmla="*/ 21263 h 1461420"/>
                <a:gd name="connsiteX3" fmla="*/ 4088023 w 6888765"/>
                <a:gd name="connsiteY3" fmla="*/ 37698 h 1461420"/>
                <a:gd name="connsiteX4" fmla="*/ 5256584 w 6888765"/>
                <a:gd name="connsiteY4" fmla="*/ 453307 h 1461420"/>
                <a:gd name="connsiteX5" fmla="*/ 6480720 w 6888765"/>
                <a:gd name="connsiteY5" fmla="*/ 453308 h 1461420"/>
                <a:gd name="connsiteX6" fmla="*/ 6624736 w 6888765"/>
                <a:gd name="connsiteY6" fmla="*/ 1317404 h 1461420"/>
                <a:gd name="connsiteX7" fmla="*/ 4896544 w 6888765"/>
                <a:gd name="connsiteY7" fmla="*/ 1317404 h 1461420"/>
                <a:gd name="connsiteX8" fmla="*/ 3456384 w 6888765"/>
                <a:gd name="connsiteY8" fmla="*/ 1389412 h 1461420"/>
                <a:gd name="connsiteX9" fmla="*/ 1728192 w 6888765"/>
                <a:gd name="connsiteY9" fmla="*/ 1173388 h 1461420"/>
                <a:gd name="connsiteX10" fmla="*/ 288032 w 6888765"/>
                <a:gd name="connsiteY10" fmla="*/ 1029372 h 1461420"/>
                <a:gd name="connsiteX11" fmla="*/ 0 w 6888765"/>
                <a:gd name="connsiteY11" fmla="*/ 525316 h 1461420"/>
                <a:gd name="connsiteX0" fmla="*/ 0 w 6888765"/>
                <a:gd name="connsiteY0" fmla="*/ 497390 h 1433494"/>
                <a:gd name="connsiteX1" fmla="*/ 1584176 w 6888765"/>
                <a:gd name="connsiteY1" fmla="*/ 137349 h 1433494"/>
                <a:gd name="connsiteX2" fmla="*/ 2808312 w 6888765"/>
                <a:gd name="connsiteY2" fmla="*/ 209357 h 1433494"/>
                <a:gd name="connsiteX3" fmla="*/ 4088023 w 6888765"/>
                <a:gd name="connsiteY3" fmla="*/ 9772 h 1433494"/>
                <a:gd name="connsiteX4" fmla="*/ 5256584 w 6888765"/>
                <a:gd name="connsiteY4" fmla="*/ 425381 h 1433494"/>
                <a:gd name="connsiteX5" fmla="*/ 6480720 w 6888765"/>
                <a:gd name="connsiteY5" fmla="*/ 425382 h 1433494"/>
                <a:gd name="connsiteX6" fmla="*/ 6624736 w 6888765"/>
                <a:gd name="connsiteY6" fmla="*/ 1289478 h 1433494"/>
                <a:gd name="connsiteX7" fmla="*/ 4896544 w 6888765"/>
                <a:gd name="connsiteY7" fmla="*/ 1289478 h 1433494"/>
                <a:gd name="connsiteX8" fmla="*/ 3456384 w 6888765"/>
                <a:gd name="connsiteY8" fmla="*/ 1361486 h 1433494"/>
                <a:gd name="connsiteX9" fmla="*/ 1728192 w 6888765"/>
                <a:gd name="connsiteY9" fmla="*/ 1145462 h 1433494"/>
                <a:gd name="connsiteX10" fmla="*/ 288032 w 6888765"/>
                <a:gd name="connsiteY10" fmla="*/ 1001446 h 1433494"/>
                <a:gd name="connsiteX11" fmla="*/ 0 w 6888765"/>
                <a:gd name="connsiteY11" fmla="*/ 497390 h 1433494"/>
                <a:gd name="connsiteX0" fmla="*/ 514540 w 7403305"/>
                <a:gd name="connsiteY0" fmla="*/ 497390 h 1433494"/>
                <a:gd name="connsiteX1" fmla="*/ 1522652 w 7403305"/>
                <a:gd name="connsiteY1" fmla="*/ 137349 h 1433494"/>
                <a:gd name="connsiteX2" fmla="*/ 3322852 w 7403305"/>
                <a:gd name="connsiteY2" fmla="*/ 209357 h 1433494"/>
                <a:gd name="connsiteX3" fmla="*/ 4602563 w 7403305"/>
                <a:gd name="connsiteY3" fmla="*/ 9772 h 1433494"/>
                <a:gd name="connsiteX4" fmla="*/ 5771124 w 7403305"/>
                <a:gd name="connsiteY4" fmla="*/ 425381 h 1433494"/>
                <a:gd name="connsiteX5" fmla="*/ 6995260 w 7403305"/>
                <a:gd name="connsiteY5" fmla="*/ 425382 h 1433494"/>
                <a:gd name="connsiteX6" fmla="*/ 7139276 w 7403305"/>
                <a:gd name="connsiteY6" fmla="*/ 1289478 h 1433494"/>
                <a:gd name="connsiteX7" fmla="*/ 5411084 w 7403305"/>
                <a:gd name="connsiteY7" fmla="*/ 1289478 h 1433494"/>
                <a:gd name="connsiteX8" fmla="*/ 3970924 w 7403305"/>
                <a:gd name="connsiteY8" fmla="*/ 1361486 h 1433494"/>
                <a:gd name="connsiteX9" fmla="*/ 2242732 w 7403305"/>
                <a:gd name="connsiteY9" fmla="*/ 1145462 h 1433494"/>
                <a:gd name="connsiteX10" fmla="*/ 802572 w 7403305"/>
                <a:gd name="connsiteY10" fmla="*/ 1001446 h 1433494"/>
                <a:gd name="connsiteX11" fmla="*/ 514540 w 7403305"/>
                <a:gd name="connsiteY11" fmla="*/ 497390 h 1433494"/>
                <a:gd name="connsiteX0" fmla="*/ 514540 w 7403305"/>
                <a:gd name="connsiteY0" fmla="*/ 497390 h 1433494"/>
                <a:gd name="connsiteX1" fmla="*/ 1522652 w 7403305"/>
                <a:gd name="connsiteY1" fmla="*/ 137349 h 1433494"/>
                <a:gd name="connsiteX2" fmla="*/ 2527316 w 7403305"/>
                <a:gd name="connsiteY2" fmla="*/ 185321 h 1433494"/>
                <a:gd name="connsiteX3" fmla="*/ 3322852 w 7403305"/>
                <a:gd name="connsiteY3" fmla="*/ 209357 h 1433494"/>
                <a:gd name="connsiteX4" fmla="*/ 4602563 w 7403305"/>
                <a:gd name="connsiteY4" fmla="*/ 9772 h 1433494"/>
                <a:gd name="connsiteX5" fmla="*/ 5771124 w 7403305"/>
                <a:gd name="connsiteY5" fmla="*/ 425381 h 1433494"/>
                <a:gd name="connsiteX6" fmla="*/ 6995260 w 7403305"/>
                <a:gd name="connsiteY6" fmla="*/ 425382 h 1433494"/>
                <a:gd name="connsiteX7" fmla="*/ 7139276 w 7403305"/>
                <a:gd name="connsiteY7" fmla="*/ 1289478 h 1433494"/>
                <a:gd name="connsiteX8" fmla="*/ 5411084 w 7403305"/>
                <a:gd name="connsiteY8" fmla="*/ 1289478 h 1433494"/>
                <a:gd name="connsiteX9" fmla="*/ 3970924 w 7403305"/>
                <a:gd name="connsiteY9" fmla="*/ 1361486 h 1433494"/>
                <a:gd name="connsiteX10" fmla="*/ 2242732 w 7403305"/>
                <a:gd name="connsiteY10" fmla="*/ 1145462 h 1433494"/>
                <a:gd name="connsiteX11" fmla="*/ 802572 w 7403305"/>
                <a:gd name="connsiteY11" fmla="*/ 1001446 h 1433494"/>
                <a:gd name="connsiteX12" fmla="*/ 514540 w 7403305"/>
                <a:gd name="connsiteY12" fmla="*/ 497390 h 1433494"/>
                <a:gd name="connsiteX0" fmla="*/ 514540 w 7403305"/>
                <a:gd name="connsiteY0" fmla="*/ 497390 h 1433494"/>
                <a:gd name="connsiteX1" fmla="*/ 1522652 w 7403305"/>
                <a:gd name="connsiteY1" fmla="*/ 137349 h 1433494"/>
                <a:gd name="connsiteX2" fmla="*/ 2314740 w 7403305"/>
                <a:gd name="connsiteY2" fmla="*/ 209357 h 1433494"/>
                <a:gd name="connsiteX3" fmla="*/ 3322852 w 7403305"/>
                <a:gd name="connsiteY3" fmla="*/ 209357 h 1433494"/>
                <a:gd name="connsiteX4" fmla="*/ 4602563 w 7403305"/>
                <a:gd name="connsiteY4" fmla="*/ 9772 h 1433494"/>
                <a:gd name="connsiteX5" fmla="*/ 5771124 w 7403305"/>
                <a:gd name="connsiteY5" fmla="*/ 425381 h 1433494"/>
                <a:gd name="connsiteX6" fmla="*/ 6995260 w 7403305"/>
                <a:gd name="connsiteY6" fmla="*/ 425382 h 1433494"/>
                <a:gd name="connsiteX7" fmla="*/ 7139276 w 7403305"/>
                <a:gd name="connsiteY7" fmla="*/ 1289478 h 1433494"/>
                <a:gd name="connsiteX8" fmla="*/ 5411084 w 7403305"/>
                <a:gd name="connsiteY8" fmla="*/ 1289478 h 1433494"/>
                <a:gd name="connsiteX9" fmla="*/ 3970924 w 7403305"/>
                <a:gd name="connsiteY9" fmla="*/ 1361486 h 1433494"/>
                <a:gd name="connsiteX10" fmla="*/ 2242732 w 7403305"/>
                <a:gd name="connsiteY10" fmla="*/ 1145462 h 1433494"/>
                <a:gd name="connsiteX11" fmla="*/ 802572 w 7403305"/>
                <a:gd name="connsiteY11" fmla="*/ 1001446 h 1433494"/>
                <a:gd name="connsiteX12" fmla="*/ 514540 w 7403305"/>
                <a:gd name="connsiteY12" fmla="*/ 497390 h 1433494"/>
                <a:gd name="connsiteX0" fmla="*/ 658556 w 7547321"/>
                <a:gd name="connsiteY0" fmla="*/ 497390 h 1433494"/>
                <a:gd name="connsiteX1" fmla="*/ 1522652 w 7547321"/>
                <a:gd name="connsiteY1" fmla="*/ 137349 h 1433494"/>
                <a:gd name="connsiteX2" fmla="*/ 2458756 w 7547321"/>
                <a:gd name="connsiteY2" fmla="*/ 209357 h 1433494"/>
                <a:gd name="connsiteX3" fmla="*/ 3466868 w 7547321"/>
                <a:gd name="connsiteY3" fmla="*/ 209357 h 1433494"/>
                <a:gd name="connsiteX4" fmla="*/ 4746579 w 7547321"/>
                <a:gd name="connsiteY4" fmla="*/ 9772 h 1433494"/>
                <a:gd name="connsiteX5" fmla="*/ 5915140 w 7547321"/>
                <a:gd name="connsiteY5" fmla="*/ 425381 h 1433494"/>
                <a:gd name="connsiteX6" fmla="*/ 7139276 w 7547321"/>
                <a:gd name="connsiteY6" fmla="*/ 425382 h 1433494"/>
                <a:gd name="connsiteX7" fmla="*/ 7283292 w 7547321"/>
                <a:gd name="connsiteY7" fmla="*/ 1289478 h 1433494"/>
                <a:gd name="connsiteX8" fmla="*/ 5555100 w 7547321"/>
                <a:gd name="connsiteY8" fmla="*/ 1289478 h 1433494"/>
                <a:gd name="connsiteX9" fmla="*/ 4114940 w 7547321"/>
                <a:gd name="connsiteY9" fmla="*/ 1361486 h 1433494"/>
                <a:gd name="connsiteX10" fmla="*/ 2386748 w 7547321"/>
                <a:gd name="connsiteY10" fmla="*/ 1145462 h 1433494"/>
                <a:gd name="connsiteX11" fmla="*/ 946588 w 7547321"/>
                <a:gd name="connsiteY11" fmla="*/ 1001446 h 1433494"/>
                <a:gd name="connsiteX12" fmla="*/ 658556 w 7547321"/>
                <a:gd name="connsiteY12" fmla="*/ 497390 h 1433494"/>
                <a:gd name="connsiteX0" fmla="*/ 154500 w 7547321"/>
                <a:gd name="connsiteY0" fmla="*/ 641405 h 1433494"/>
                <a:gd name="connsiteX1" fmla="*/ 1522652 w 7547321"/>
                <a:gd name="connsiteY1" fmla="*/ 137349 h 1433494"/>
                <a:gd name="connsiteX2" fmla="*/ 2458756 w 7547321"/>
                <a:gd name="connsiteY2" fmla="*/ 209357 h 1433494"/>
                <a:gd name="connsiteX3" fmla="*/ 3466868 w 7547321"/>
                <a:gd name="connsiteY3" fmla="*/ 209357 h 1433494"/>
                <a:gd name="connsiteX4" fmla="*/ 4746579 w 7547321"/>
                <a:gd name="connsiteY4" fmla="*/ 9772 h 1433494"/>
                <a:gd name="connsiteX5" fmla="*/ 5915140 w 7547321"/>
                <a:gd name="connsiteY5" fmla="*/ 425381 h 1433494"/>
                <a:gd name="connsiteX6" fmla="*/ 7139276 w 7547321"/>
                <a:gd name="connsiteY6" fmla="*/ 425382 h 1433494"/>
                <a:gd name="connsiteX7" fmla="*/ 7283292 w 7547321"/>
                <a:gd name="connsiteY7" fmla="*/ 1289478 h 1433494"/>
                <a:gd name="connsiteX8" fmla="*/ 5555100 w 7547321"/>
                <a:gd name="connsiteY8" fmla="*/ 1289478 h 1433494"/>
                <a:gd name="connsiteX9" fmla="*/ 4114940 w 7547321"/>
                <a:gd name="connsiteY9" fmla="*/ 1361486 h 1433494"/>
                <a:gd name="connsiteX10" fmla="*/ 2386748 w 7547321"/>
                <a:gd name="connsiteY10" fmla="*/ 1145462 h 1433494"/>
                <a:gd name="connsiteX11" fmla="*/ 946588 w 7547321"/>
                <a:gd name="connsiteY11" fmla="*/ 1001446 h 1433494"/>
                <a:gd name="connsiteX12" fmla="*/ 154500 w 7547321"/>
                <a:gd name="connsiteY12" fmla="*/ 641405 h 1433494"/>
                <a:gd name="connsiteX0" fmla="*/ 154500 w 7547321"/>
                <a:gd name="connsiteY0" fmla="*/ 641405 h 1433494"/>
                <a:gd name="connsiteX1" fmla="*/ 1522652 w 7547321"/>
                <a:gd name="connsiteY1" fmla="*/ 137349 h 1433494"/>
                <a:gd name="connsiteX2" fmla="*/ 2458756 w 7547321"/>
                <a:gd name="connsiteY2" fmla="*/ 209357 h 1433494"/>
                <a:gd name="connsiteX3" fmla="*/ 3466868 w 7547321"/>
                <a:gd name="connsiteY3" fmla="*/ 209357 h 1433494"/>
                <a:gd name="connsiteX4" fmla="*/ 4746579 w 7547321"/>
                <a:gd name="connsiteY4" fmla="*/ 9772 h 1433494"/>
                <a:gd name="connsiteX5" fmla="*/ 5915140 w 7547321"/>
                <a:gd name="connsiteY5" fmla="*/ 425381 h 1433494"/>
                <a:gd name="connsiteX6" fmla="*/ 7139276 w 7547321"/>
                <a:gd name="connsiteY6" fmla="*/ 425382 h 1433494"/>
                <a:gd name="connsiteX7" fmla="*/ 7283292 w 7547321"/>
                <a:gd name="connsiteY7" fmla="*/ 1289478 h 1433494"/>
                <a:gd name="connsiteX8" fmla="*/ 5555100 w 7547321"/>
                <a:gd name="connsiteY8" fmla="*/ 1289478 h 1433494"/>
                <a:gd name="connsiteX9" fmla="*/ 4114940 w 7547321"/>
                <a:gd name="connsiteY9" fmla="*/ 1361486 h 1433494"/>
                <a:gd name="connsiteX10" fmla="*/ 2386748 w 7547321"/>
                <a:gd name="connsiteY10" fmla="*/ 1145462 h 1433494"/>
                <a:gd name="connsiteX11" fmla="*/ 802572 w 7547321"/>
                <a:gd name="connsiteY11" fmla="*/ 857429 h 1433494"/>
                <a:gd name="connsiteX12" fmla="*/ 154500 w 7547321"/>
                <a:gd name="connsiteY12" fmla="*/ 641405 h 1433494"/>
                <a:gd name="connsiteX0" fmla="*/ 154500 w 7547321"/>
                <a:gd name="connsiteY0" fmla="*/ 641405 h 1433494"/>
                <a:gd name="connsiteX1" fmla="*/ 1522652 w 7547321"/>
                <a:gd name="connsiteY1" fmla="*/ 137349 h 1433494"/>
                <a:gd name="connsiteX2" fmla="*/ 2458756 w 7547321"/>
                <a:gd name="connsiteY2" fmla="*/ 209357 h 1433494"/>
                <a:gd name="connsiteX3" fmla="*/ 3466868 w 7547321"/>
                <a:gd name="connsiteY3" fmla="*/ 209357 h 1433494"/>
                <a:gd name="connsiteX4" fmla="*/ 4746579 w 7547321"/>
                <a:gd name="connsiteY4" fmla="*/ 9772 h 1433494"/>
                <a:gd name="connsiteX5" fmla="*/ 5915140 w 7547321"/>
                <a:gd name="connsiteY5" fmla="*/ 425381 h 1433494"/>
                <a:gd name="connsiteX6" fmla="*/ 7139276 w 7547321"/>
                <a:gd name="connsiteY6" fmla="*/ 425382 h 1433494"/>
                <a:gd name="connsiteX7" fmla="*/ 7283292 w 7547321"/>
                <a:gd name="connsiteY7" fmla="*/ 1289478 h 1433494"/>
                <a:gd name="connsiteX8" fmla="*/ 5555100 w 7547321"/>
                <a:gd name="connsiteY8" fmla="*/ 1289478 h 1433494"/>
                <a:gd name="connsiteX9" fmla="*/ 4114940 w 7547321"/>
                <a:gd name="connsiteY9" fmla="*/ 1361486 h 1433494"/>
                <a:gd name="connsiteX10" fmla="*/ 1882692 w 7547321"/>
                <a:gd name="connsiteY10" fmla="*/ 1145461 h 1433494"/>
                <a:gd name="connsiteX11" fmla="*/ 802572 w 7547321"/>
                <a:gd name="connsiteY11" fmla="*/ 857429 h 1433494"/>
                <a:gd name="connsiteX12" fmla="*/ 154500 w 7547321"/>
                <a:gd name="connsiteY12" fmla="*/ 641405 h 1433494"/>
                <a:gd name="connsiteX0" fmla="*/ 154500 w 7547321"/>
                <a:gd name="connsiteY0" fmla="*/ 641405 h 1690319"/>
                <a:gd name="connsiteX1" fmla="*/ 1522652 w 7547321"/>
                <a:gd name="connsiteY1" fmla="*/ 137349 h 1690319"/>
                <a:gd name="connsiteX2" fmla="*/ 2458756 w 7547321"/>
                <a:gd name="connsiteY2" fmla="*/ 209357 h 1690319"/>
                <a:gd name="connsiteX3" fmla="*/ 3466868 w 7547321"/>
                <a:gd name="connsiteY3" fmla="*/ 209357 h 1690319"/>
                <a:gd name="connsiteX4" fmla="*/ 4746579 w 7547321"/>
                <a:gd name="connsiteY4" fmla="*/ 9772 h 1690319"/>
                <a:gd name="connsiteX5" fmla="*/ 5915140 w 7547321"/>
                <a:gd name="connsiteY5" fmla="*/ 425381 h 1690319"/>
                <a:gd name="connsiteX6" fmla="*/ 7139276 w 7547321"/>
                <a:gd name="connsiteY6" fmla="*/ 425382 h 1690319"/>
                <a:gd name="connsiteX7" fmla="*/ 7283292 w 7547321"/>
                <a:gd name="connsiteY7" fmla="*/ 1289478 h 1690319"/>
                <a:gd name="connsiteX8" fmla="*/ 5555100 w 7547321"/>
                <a:gd name="connsiteY8" fmla="*/ 1289478 h 1690319"/>
                <a:gd name="connsiteX9" fmla="*/ 4114940 w 7547321"/>
                <a:gd name="connsiteY9" fmla="*/ 1361486 h 1690319"/>
                <a:gd name="connsiteX10" fmla="*/ 1882692 w 7547321"/>
                <a:gd name="connsiteY10" fmla="*/ 1145461 h 1690319"/>
                <a:gd name="connsiteX11" fmla="*/ 802572 w 7547321"/>
                <a:gd name="connsiteY11" fmla="*/ 857429 h 1690319"/>
                <a:gd name="connsiteX12" fmla="*/ 154500 w 7547321"/>
                <a:gd name="connsiteY12" fmla="*/ 641405 h 1690319"/>
                <a:gd name="connsiteX0" fmla="*/ 154500 w 7547321"/>
                <a:gd name="connsiteY0" fmla="*/ 641405 h 1690319"/>
                <a:gd name="connsiteX1" fmla="*/ 1522652 w 7547321"/>
                <a:gd name="connsiteY1" fmla="*/ 137349 h 1690319"/>
                <a:gd name="connsiteX2" fmla="*/ 2458756 w 7547321"/>
                <a:gd name="connsiteY2" fmla="*/ 209357 h 1690319"/>
                <a:gd name="connsiteX3" fmla="*/ 3466868 w 7547321"/>
                <a:gd name="connsiteY3" fmla="*/ 209357 h 1690319"/>
                <a:gd name="connsiteX4" fmla="*/ 4746579 w 7547321"/>
                <a:gd name="connsiteY4" fmla="*/ 9772 h 1690319"/>
                <a:gd name="connsiteX5" fmla="*/ 5915140 w 7547321"/>
                <a:gd name="connsiteY5" fmla="*/ 425381 h 1690319"/>
                <a:gd name="connsiteX6" fmla="*/ 7139276 w 7547321"/>
                <a:gd name="connsiteY6" fmla="*/ 425382 h 1690319"/>
                <a:gd name="connsiteX7" fmla="*/ 7283292 w 7547321"/>
                <a:gd name="connsiteY7" fmla="*/ 1289478 h 1690319"/>
                <a:gd name="connsiteX8" fmla="*/ 5555100 w 7547321"/>
                <a:gd name="connsiteY8" fmla="*/ 1289478 h 1690319"/>
                <a:gd name="connsiteX9" fmla="*/ 4114940 w 7547321"/>
                <a:gd name="connsiteY9" fmla="*/ 1361486 h 1690319"/>
                <a:gd name="connsiteX10" fmla="*/ 1882692 w 7547321"/>
                <a:gd name="connsiteY10" fmla="*/ 1145461 h 1690319"/>
                <a:gd name="connsiteX11" fmla="*/ 802572 w 7547321"/>
                <a:gd name="connsiteY11" fmla="*/ 857429 h 1690319"/>
                <a:gd name="connsiteX12" fmla="*/ 154500 w 7547321"/>
                <a:gd name="connsiteY12" fmla="*/ 641405 h 1690319"/>
                <a:gd name="connsiteX0" fmla="*/ 154500 w 7547321"/>
                <a:gd name="connsiteY0" fmla="*/ 641405 h 1834335"/>
                <a:gd name="connsiteX1" fmla="*/ 1522652 w 7547321"/>
                <a:gd name="connsiteY1" fmla="*/ 137349 h 1834335"/>
                <a:gd name="connsiteX2" fmla="*/ 2458756 w 7547321"/>
                <a:gd name="connsiteY2" fmla="*/ 209357 h 1834335"/>
                <a:gd name="connsiteX3" fmla="*/ 3466868 w 7547321"/>
                <a:gd name="connsiteY3" fmla="*/ 209357 h 1834335"/>
                <a:gd name="connsiteX4" fmla="*/ 4746579 w 7547321"/>
                <a:gd name="connsiteY4" fmla="*/ 9772 h 1834335"/>
                <a:gd name="connsiteX5" fmla="*/ 5915140 w 7547321"/>
                <a:gd name="connsiteY5" fmla="*/ 425381 h 1834335"/>
                <a:gd name="connsiteX6" fmla="*/ 7139276 w 7547321"/>
                <a:gd name="connsiteY6" fmla="*/ 425382 h 1834335"/>
                <a:gd name="connsiteX7" fmla="*/ 7283292 w 7547321"/>
                <a:gd name="connsiteY7" fmla="*/ 1289478 h 1834335"/>
                <a:gd name="connsiteX8" fmla="*/ 5555100 w 7547321"/>
                <a:gd name="connsiteY8" fmla="*/ 1289478 h 1834335"/>
                <a:gd name="connsiteX9" fmla="*/ 4114940 w 7547321"/>
                <a:gd name="connsiteY9" fmla="*/ 1361486 h 1834335"/>
                <a:gd name="connsiteX10" fmla="*/ 2098716 w 7547321"/>
                <a:gd name="connsiteY10" fmla="*/ 1289477 h 1834335"/>
                <a:gd name="connsiteX11" fmla="*/ 802572 w 7547321"/>
                <a:gd name="connsiteY11" fmla="*/ 857429 h 1834335"/>
                <a:gd name="connsiteX12" fmla="*/ 154500 w 7547321"/>
                <a:gd name="connsiteY12" fmla="*/ 641405 h 1834335"/>
                <a:gd name="connsiteX0" fmla="*/ 154500 w 7547321"/>
                <a:gd name="connsiteY0" fmla="*/ 641405 h 1834335"/>
                <a:gd name="connsiteX1" fmla="*/ 1522652 w 7547321"/>
                <a:gd name="connsiteY1" fmla="*/ 137349 h 1834335"/>
                <a:gd name="connsiteX2" fmla="*/ 2458756 w 7547321"/>
                <a:gd name="connsiteY2" fmla="*/ 209357 h 1834335"/>
                <a:gd name="connsiteX3" fmla="*/ 3466868 w 7547321"/>
                <a:gd name="connsiteY3" fmla="*/ 209357 h 1834335"/>
                <a:gd name="connsiteX4" fmla="*/ 4746579 w 7547321"/>
                <a:gd name="connsiteY4" fmla="*/ 9772 h 1834335"/>
                <a:gd name="connsiteX5" fmla="*/ 5915140 w 7547321"/>
                <a:gd name="connsiteY5" fmla="*/ 425381 h 1834335"/>
                <a:gd name="connsiteX6" fmla="*/ 7139276 w 7547321"/>
                <a:gd name="connsiteY6" fmla="*/ 425382 h 1834335"/>
                <a:gd name="connsiteX7" fmla="*/ 7283292 w 7547321"/>
                <a:gd name="connsiteY7" fmla="*/ 1289478 h 1834335"/>
                <a:gd name="connsiteX8" fmla="*/ 5555100 w 7547321"/>
                <a:gd name="connsiteY8" fmla="*/ 1289478 h 1834335"/>
                <a:gd name="connsiteX9" fmla="*/ 4114940 w 7547321"/>
                <a:gd name="connsiteY9" fmla="*/ 1361486 h 1834335"/>
                <a:gd name="connsiteX10" fmla="*/ 2098716 w 7547321"/>
                <a:gd name="connsiteY10" fmla="*/ 1289477 h 1834335"/>
                <a:gd name="connsiteX11" fmla="*/ 802572 w 7547321"/>
                <a:gd name="connsiteY11" fmla="*/ 857429 h 1834335"/>
                <a:gd name="connsiteX12" fmla="*/ 154500 w 7547321"/>
                <a:gd name="connsiteY12" fmla="*/ 641405 h 1834335"/>
                <a:gd name="connsiteX0" fmla="*/ 154500 w 7547321"/>
                <a:gd name="connsiteY0" fmla="*/ 641405 h 1834335"/>
                <a:gd name="connsiteX1" fmla="*/ 1522652 w 7547321"/>
                <a:gd name="connsiteY1" fmla="*/ 137349 h 1834335"/>
                <a:gd name="connsiteX2" fmla="*/ 2458756 w 7547321"/>
                <a:gd name="connsiteY2" fmla="*/ 209357 h 1834335"/>
                <a:gd name="connsiteX3" fmla="*/ 3466868 w 7547321"/>
                <a:gd name="connsiteY3" fmla="*/ 209357 h 1834335"/>
                <a:gd name="connsiteX4" fmla="*/ 4746579 w 7547321"/>
                <a:gd name="connsiteY4" fmla="*/ 9772 h 1834335"/>
                <a:gd name="connsiteX5" fmla="*/ 5915140 w 7547321"/>
                <a:gd name="connsiteY5" fmla="*/ 425381 h 1834335"/>
                <a:gd name="connsiteX6" fmla="*/ 7139276 w 7547321"/>
                <a:gd name="connsiteY6" fmla="*/ 425382 h 1834335"/>
                <a:gd name="connsiteX7" fmla="*/ 7283292 w 7547321"/>
                <a:gd name="connsiteY7" fmla="*/ 1289478 h 1834335"/>
                <a:gd name="connsiteX8" fmla="*/ 5555100 w 7547321"/>
                <a:gd name="connsiteY8" fmla="*/ 1289478 h 1834335"/>
                <a:gd name="connsiteX9" fmla="*/ 4114940 w 7547321"/>
                <a:gd name="connsiteY9" fmla="*/ 1361486 h 1834335"/>
                <a:gd name="connsiteX10" fmla="*/ 2098716 w 7547321"/>
                <a:gd name="connsiteY10" fmla="*/ 1289477 h 1834335"/>
                <a:gd name="connsiteX11" fmla="*/ 802572 w 7547321"/>
                <a:gd name="connsiteY11" fmla="*/ 857429 h 1834335"/>
                <a:gd name="connsiteX12" fmla="*/ 154500 w 7547321"/>
                <a:gd name="connsiteY12" fmla="*/ 641405 h 1834335"/>
                <a:gd name="connsiteX0" fmla="*/ 154500 w 7547321"/>
                <a:gd name="connsiteY0" fmla="*/ 641405 h 1834335"/>
                <a:gd name="connsiteX1" fmla="*/ 1522652 w 7547321"/>
                <a:gd name="connsiteY1" fmla="*/ 137349 h 1834335"/>
                <a:gd name="connsiteX2" fmla="*/ 2458756 w 7547321"/>
                <a:gd name="connsiteY2" fmla="*/ 209357 h 1834335"/>
                <a:gd name="connsiteX3" fmla="*/ 3466868 w 7547321"/>
                <a:gd name="connsiteY3" fmla="*/ 209357 h 1834335"/>
                <a:gd name="connsiteX4" fmla="*/ 4746579 w 7547321"/>
                <a:gd name="connsiteY4" fmla="*/ 9772 h 1834335"/>
                <a:gd name="connsiteX5" fmla="*/ 5915140 w 7547321"/>
                <a:gd name="connsiteY5" fmla="*/ 425381 h 1834335"/>
                <a:gd name="connsiteX6" fmla="*/ 7139276 w 7547321"/>
                <a:gd name="connsiteY6" fmla="*/ 425382 h 1834335"/>
                <a:gd name="connsiteX7" fmla="*/ 7283292 w 7547321"/>
                <a:gd name="connsiteY7" fmla="*/ 1289478 h 1834335"/>
                <a:gd name="connsiteX8" fmla="*/ 5555100 w 7547321"/>
                <a:gd name="connsiteY8" fmla="*/ 1289478 h 1834335"/>
                <a:gd name="connsiteX9" fmla="*/ 4114940 w 7547321"/>
                <a:gd name="connsiteY9" fmla="*/ 1361486 h 1834335"/>
                <a:gd name="connsiteX10" fmla="*/ 2098716 w 7547321"/>
                <a:gd name="connsiteY10" fmla="*/ 1289477 h 1834335"/>
                <a:gd name="connsiteX11" fmla="*/ 802572 w 7547321"/>
                <a:gd name="connsiteY11" fmla="*/ 857429 h 1834335"/>
                <a:gd name="connsiteX12" fmla="*/ 154500 w 7547321"/>
                <a:gd name="connsiteY12" fmla="*/ 641405 h 1834335"/>
                <a:gd name="connsiteX0" fmla="*/ 154500 w 7547321"/>
                <a:gd name="connsiteY0" fmla="*/ 641405 h 1834335"/>
                <a:gd name="connsiteX1" fmla="*/ 1522652 w 7547321"/>
                <a:gd name="connsiteY1" fmla="*/ 137349 h 1834335"/>
                <a:gd name="connsiteX2" fmla="*/ 2458756 w 7547321"/>
                <a:gd name="connsiteY2" fmla="*/ 209357 h 1834335"/>
                <a:gd name="connsiteX3" fmla="*/ 3466868 w 7547321"/>
                <a:gd name="connsiteY3" fmla="*/ 209357 h 1834335"/>
                <a:gd name="connsiteX4" fmla="*/ 4746579 w 7547321"/>
                <a:gd name="connsiteY4" fmla="*/ 9772 h 1834335"/>
                <a:gd name="connsiteX5" fmla="*/ 5915140 w 7547321"/>
                <a:gd name="connsiteY5" fmla="*/ 425381 h 1834335"/>
                <a:gd name="connsiteX6" fmla="*/ 7139276 w 7547321"/>
                <a:gd name="connsiteY6" fmla="*/ 425382 h 1834335"/>
                <a:gd name="connsiteX7" fmla="*/ 7283292 w 7547321"/>
                <a:gd name="connsiteY7" fmla="*/ 1289478 h 1834335"/>
                <a:gd name="connsiteX8" fmla="*/ 5555100 w 7547321"/>
                <a:gd name="connsiteY8" fmla="*/ 1289478 h 1834335"/>
                <a:gd name="connsiteX9" fmla="*/ 4114940 w 7547321"/>
                <a:gd name="connsiteY9" fmla="*/ 1361486 h 1834335"/>
                <a:gd name="connsiteX10" fmla="*/ 2098716 w 7547321"/>
                <a:gd name="connsiteY10" fmla="*/ 1289477 h 1834335"/>
                <a:gd name="connsiteX11" fmla="*/ 802572 w 7547321"/>
                <a:gd name="connsiteY11" fmla="*/ 857429 h 1834335"/>
                <a:gd name="connsiteX12" fmla="*/ 154500 w 7547321"/>
                <a:gd name="connsiteY12" fmla="*/ 641405 h 1834335"/>
                <a:gd name="connsiteX0" fmla="*/ 154500 w 7547321"/>
                <a:gd name="connsiteY0" fmla="*/ 641405 h 1834335"/>
                <a:gd name="connsiteX1" fmla="*/ 1522652 w 7547321"/>
                <a:gd name="connsiteY1" fmla="*/ 137349 h 1834335"/>
                <a:gd name="connsiteX2" fmla="*/ 2458756 w 7547321"/>
                <a:gd name="connsiteY2" fmla="*/ 209357 h 1834335"/>
                <a:gd name="connsiteX3" fmla="*/ 3466868 w 7547321"/>
                <a:gd name="connsiteY3" fmla="*/ 209357 h 1834335"/>
                <a:gd name="connsiteX4" fmla="*/ 4746579 w 7547321"/>
                <a:gd name="connsiteY4" fmla="*/ 9772 h 1834335"/>
                <a:gd name="connsiteX5" fmla="*/ 5915140 w 7547321"/>
                <a:gd name="connsiteY5" fmla="*/ 425381 h 1834335"/>
                <a:gd name="connsiteX6" fmla="*/ 7139276 w 7547321"/>
                <a:gd name="connsiteY6" fmla="*/ 425382 h 1834335"/>
                <a:gd name="connsiteX7" fmla="*/ 7283292 w 7547321"/>
                <a:gd name="connsiteY7" fmla="*/ 1289478 h 1834335"/>
                <a:gd name="connsiteX8" fmla="*/ 5555100 w 7547321"/>
                <a:gd name="connsiteY8" fmla="*/ 1289478 h 1834335"/>
                <a:gd name="connsiteX9" fmla="*/ 4114940 w 7547321"/>
                <a:gd name="connsiteY9" fmla="*/ 1361486 h 1834335"/>
                <a:gd name="connsiteX10" fmla="*/ 2098716 w 7547321"/>
                <a:gd name="connsiteY10" fmla="*/ 1289477 h 1834335"/>
                <a:gd name="connsiteX11" fmla="*/ 802572 w 7547321"/>
                <a:gd name="connsiteY11" fmla="*/ 857429 h 1834335"/>
                <a:gd name="connsiteX12" fmla="*/ 154500 w 7547321"/>
                <a:gd name="connsiteY12" fmla="*/ 641405 h 1834335"/>
                <a:gd name="connsiteX0" fmla="*/ 370524 w 7763345"/>
                <a:gd name="connsiteY0" fmla="*/ 641405 h 1834335"/>
                <a:gd name="connsiteX1" fmla="*/ 1522652 w 7763345"/>
                <a:gd name="connsiteY1" fmla="*/ 209357 h 1834335"/>
                <a:gd name="connsiteX2" fmla="*/ 2674780 w 7763345"/>
                <a:gd name="connsiteY2" fmla="*/ 209357 h 1834335"/>
                <a:gd name="connsiteX3" fmla="*/ 3682892 w 7763345"/>
                <a:gd name="connsiteY3" fmla="*/ 209357 h 1834335"/>
                <a:gd name="connsiteX4" fmla="*/ 4962603 w 7763345"/>
                <a:gd name="connsiteY4" fmla="*/ 9772 h 1834335"/>
                <a:gd name="connsiteX5" fmla="*/ 6131164 w 7763345"/>
                <a:gd name="connsiteY5" fmla="*/ 425381 h 1834335"/>
                <a:gd name="connsiteX6" fmla="*/ 7355300 w 7763345"/>
                <a:gd name="connsiteY6" fmla="*/ 425382 h 1834335"/>
                <a:gd name="connsiteX7" fmla="*/ 7499316 w 7763345"/>
                <a:gd name="connsiteY7" fmla="*/ 1289478 h 1834335"/>
                <a:gd name="connsiteX8" fmla="*/ 5771124 w 7763345"/>
                <a:gd name="connsiteY8" fmla="*/ 1289478 h 1834335"/>
                <a:gd name="connsiteX9" fmla="*/ 4330964 w 7763345"/>
                <a:gd name="connsiteY9" fmla="*/ 1361486 h 1834335"/>
                <a:gd name="connsiteX10" fmla="*/ 2314740 w 7763345"/>
                <a:gd name="connsiteY10" fmla="*/ 1289477 h 1834335"/>
                <a:gd name="connsiteX11" fmla="*/ 1018596 w 7763345"/>
                <a:gd name="connsiteY11" fmla="*/ 857429 h 1834335"/>
                <a:gd name="connsiteX12" fmla="*/ 370524 w 7763345"/>
                <a:gd name="connsiteY12" fmla="*/ 641405 h 1834335"/>
                <a:gd name="connsiteX0" fmla="*/ 151029 w 7543850"/>
                <a:gd name="connsiteY0" fmla="*/ 722834 h 1915764"/>
                <a:gd name="connsiteX1" fmla="*/ 1303157 w 7543850"/>
                <a:gd name="connsiteY1" fmla="*/ 290786 h 1915764"/>
                <a:gd name="connsiteX2" fmla="*/ 2455285 w 7543850"/>
                <a:gd name="connsiteY2" fmla="*/ 290786 h 1915764"/>
                <a:gd name="connsiteX3" fmla="*/ 3463397 w 7543850"/>
                <a:gd name="connsiteY3" fmla="*/ 290786 h 1915764"/>
                <a:gd name="connsiteX4" fmla="*/ 4743108 w 7543850"/>
                <a:gd name="connsiteY4" fmla="*/ 91201 h 1915764"/>
                <a:gd name="connsiteX5" fmla="*/ 5911669 w 7543850"/>
                <a:gd name="connsiteY5" fmla="*/ 506810 h 1915764"/>
                <a:gd name="connsiteX6" fmla="*/ 7135805 w 7543850"/>
                <a:gd name="connsiteY6" fmla="*/ 506811 h 1915764"/>
                <a:gd name="connsiteX7" fmla="*/ 7279821 w 7543850"/>
                <a:gd name="connsiteY7" fmla="*/ 1370907 h 1915764"/>
                <a:gd name="connsiteX8" fmla="*/ 5551629 w 7543850"/>
                <a:gd name="connsiteY8" fmla="*/ 1370907 h 1915764"/>
                <a:gd name="connsiteX9" fmla="*/ 4111469 w 7543850"/>
                <a:gd name="connsiteY9" fmla="*/ 1442915 h 1915764"/>
                <a:gd name="connsiteX10" fmla="*/ 2095245 w 7543850"/>
                <a:gd name="connsiteY10" fmla="*/ 1370906 h 1915764"/>
                <a:gd name="connsiteX11" fmla="*/ 799101 w 7543850"/>
                <a:gd name="connsiteY11" fmla="*/ 938858 h 1915764"/>
                <a:gd name="connsiteX12" fmla="*/ 151029 w 7543850"/>
                <a:gd name="connsiteY12" fmla="*/ 722834 h 1915764"/>
                <a:gd name="connsiteX0" fmla="*/ 151029 w 7543850"/>
                <a:gd name="connsiteY0" fmla="*/ 959962 h 2152892"/>
                <a:gd name="connsiteX1" fmla="*/ 1303157 w 7543850"/>
                <a:gd name="connsiteY1" fmla="*/ 527914 h 2152892"/>
                <a:gd name="connsiteX2" fmla="*/ 2455285 w 7543850"/>
                <a:gd name="connsiteY2" fmla="*/ 527914 h 2152892"/>
                <a:gd name="connsiteX3" fmla="*/ 3463397 w 7543850"/>
                <a:gd name="connsiteY3" fmla="*/ 527914 h 2152892"/>
                <a:gd name="connsiteX4" fmla="*/ 4743108 w 7543850"/>
                <a:gd name="connsiteY4" fmla="*/ 328329 h 2152892"/>
                <a:gd name="connsiteX5" fmla="*/ 5911669 w 7543850"/>
                <a:gd name="connsiteY5" fmla="*/ 743938 h 2152892"/>
                <a:gd name="connsiteX6" fmla="*/ 7135805 w 7543850"/>
                <a:gd name="connsiteY6" fmla="*/ 743939 h 2152892"/>
                <a:gd name="connsiteX7" fmla="*/ 7279821 w 7543850"/>
                <a:gd name="connsiteY7" fmla="*/ 1608035 h 2152892"/>
                <a:gd name="connsiteX8" fmla="*/ 5551629 w 7543850"/>
                <a:gd name="connsiteY8" fmla="*/ 1608035 h 2152892"/>
                <a:gd name="connsiteX9" fmla="*/ 4111469 w 7543850"/>
                <a:gd name="connsiteY9" fmla="*/ 1680043 h 2152892"/>
                <a:gd name="connsiteX10" fmla="*/ 2095245 w 7543850"/>
                <a:gd name="connsiteY10" fmla="*/ 1608034 h 2152892"/>
                <a:gd name="connsiteX11" fmla="*/ 799101 w 7543850"/>
                <a:gd name="connsiteY11" fmla="*/ 1175986 h 2152892"/>
                <a:gd name="connsiteX12" fmla="*/ 151029 w 7543850"/>
                <a:gd name="connsiteY12" fmla="*/ 959962 h 2152892"/>
                <a:gd name="connsiteX0" fmla="*/ 151029 w 7543850"/>
                <a:gd name="connsiteY0" fmla="*/ 959962 h 2152892"/>
                <a:gd name="connsiteX1" fmla="*/ 1303157 w 7543850"/>
                <a:gd name="connsiteY1" fmla="*/ 527914 h 2152892"/>
                <a:gd name="connsiteX2" fmla="*/ 2455285 w 7543850"/>
                <a:gd name="connsiteY2" fmla="*/ 527914 h 2152892"/>
                <a:gd name="connsiteX3" fmla="*/ 3463397 w 7543850"/>
                <a:gd name="connsiteY3" fmla="*/ 527914 h 2152892"/>
                <a:gd name="connsiteX4" fmla="*/ 4743108 w 7543850"/>
                <a:gd name="connsiteY4" fmla="*/ 328329 h 2152892"/>
                <a:gd name="connsiteX5" fmla="*/ 5911669 w 7543850"/>
                <a:gd name="connsiteY5" fmla="*/ 743938 h 2152892"/>
                <a:gd name="connsiteX6" fmla="*/ 7135805 w 7543850"/>
                <a:gd name="connsiteY6" fmla="*/ 743939 h 2152892"/>
                <a:gd name="connsiteX7" fmla="*/ 7279821 w 7543850"/>
                <a:gd name="connsiteY7" fmla="*/ 1608035 h 2152892"/>
                <a:gd name="connsiteX8" fmla="*/ 5551629 w 7543850"/>
                <a:gd name="connsiteY8" fmla="*/ 1608035 h 2152892"/>
                <a:gd name="connsiteX9" fmla="*/ 4111469 w 7543850"/>
                <a:gd name="connsiteY9" fmla="*/ 1680043 h 2152892"/>
                <a:gd name="connsiteX10" fmla="*/ 2095245 w 7543850"/>
                <a:gd name="connsiteY10" fmla="*/ 1608034 h 2152892"/>
                <a:gd name="connsiteX11" fmla="*/ 799101 w 7543850"/>
                <a:gd name="connsiteY11" fmla="*/ 1175986 h 2152892"/>
                <a:gd name="connsiteX12" fmla="*/ 151029 w 7543850"/>
                <a:gd name="connsiteY12" fmla="*/ 959962 h 2152892"/>
                <a:gd name="connsiteX0" fmla="*/ 151029 w 7543850"/>
                <a:gd name="connsiteY0" fmla="*/ 722834 h 1915764"/>
                <a:gd name="connsiteX1" fmla="*/ 1303157 w 7543850"/>
                <a:gd name="connsiteY1" fmla="*/ 290786 h 1915764"/>
                <a:gd name="connsiteX2" fmla="*/ 2455285 w 7543850"/>
                <a:gd name="connsiteY2" fmla="*/ 290786 h 1915764"/>
                <a:gd name="connsiteX3" fmla="*/ 3463397 w 7543850"/>
                <a:gd name="connsiteY3" fmla="*/ 290786 h 1915764"/>
                <a:gd name="connsiteX4" fmla="*/ 4743108 w 7543850"/>
                <a:gd name="connsiteY4" fmla="*/ 91201 h 1915764"/>
                <a:gd name="connsiteX5" fmla="*/ 5911669 w 7543850"/>
                <a:gd name="connsiteY5" fmla="*/ 506810 h 1915764"/>
                <a:gd name="connsiteX6" fmla="*/ 7135805 w 7543850"/>
                <a:gd name="connsiteY6" fmla="*/ 506811 h 1915764"/>
                <a:gd name="connsiteX7" fmla="*/ 7279821 w 7543850"/>
                <a:gd name="connsiteY7" fmla="*/ 1370907 h 1915764"/>
                <a:gd name="connsiteX8" fmla="*/ 5551629 w 7543850"/>
                <a:gd name="connsiteY8" fmla="*/ 1370907 h 1915764"/>
                <a:gd name="connsiteX9" fmla="*/ 4111469 w 7543850"/>
                <a:gd name="connsiteY9" fmla="*/ 1442915 h 1915764"/>
                <a:gd name="connsiteX10" fmla="*/ 2095245 w 7543850"/>
                <a:gd name="connsiteY10" fmla="*/ 1370906 h 1915764"/>
                <a:gd name="connsiteX11" fmla="*/ 799101 w 7543850"/>
                <a:gd name="connsiteY11" fmla="*/ 938858 h 1915764"/>
                <a:gd name="connsiteX12" fmla="*/ 151029 w 7543850"/>
                <a:gd name="connsiteY12" fmla="*/ 722834 h 1915764"/>
                <a:gd name="connsiteX0" fmla="*/ 151029 w 7543850"/>
                <a:gd name="connsiteY0" fmla="*/ 805458 h 1998388"/>
                <a:gd name="connsiteX1" fmla="*/ 1303157 w 7543850"/>
                <a:gd name="connsiteY1" fmla="*/ 373410 h 1998388"/>
                <a:gd name="connsiteX2" fmla="*/ 2455284 w 7543850"/>
                <a:gd name="connsiteY2" fmla="*/ 157386 h 1998388"/>
                <a:gd name="connsiteX3" fmla="*/ 3463397 w 7543850"/>
                <a:gd name="connsiteY3" fmla="*/ 373410 h 1998388"/>
                <a:gd name="connsiteX4" fmla="*/ 4743108 w 7543850"/>
                <a:gd name="connsiteY4" fmla="*/ 173825 h 1998388"/>
                <a:gd name="connsiteX5" fmla="*/ 5911669 w 7543850"/>
                <a:gd name="connsiteY5" fmla="*/ 589434 h 1998388"/>
                <a:gd name="connsiteX6" fmla="*/ 7135805 w 7543850"/>
                <a:gd name="connsiteY6" fmla="*/ 589435 h 1998388"/>
                <a:gd name="connsiteX7" fmla="*/ 7279821 w 7543850"/>
                <a:gd name="connsiteY7" fmla="*/ 1453531 h 1998388"/>
                <a:gd name="connsiteX8" fmla="*/ 5551629 w 7543850"/>
                <a:gd name="connsiteY8" fmla="*/ 1453531 h 1998388"/>
                <a:gd name="connsiteX9" fmla="*/ 4111469 w 7543850"/>
                <a:gd name="connsiteY9" fmla="*/ 1525539 h 1998388"/>
                <a:gd name="connsiteX10" fmla="*/ 2095245 w 7543850"/>
                <a:gd name="connsiteY10" fmla="*/ 1453530 h 1998388"/>
                <a:gd name="connsiteX11" fmla="*/ 799101 w 7543850"/>
                <a:gd name="connsiteY11" fmla="*/ 1021482 h 1998388"/>
                <a:gd name="connsiteX12" fmla="*/ 151029 w 7543850"/>
                <a:gd name="connsiteY12" fmla="*/ 805458 h 1998388"/>
                <a:gd name="connsiteX0" fmla="*/ 151029 w 7543850"/>
                <a:gd name="connsiteY0" fmla="*/ 917129 h 2110059"/>
                <a:gd name="connsiteX1" fmla="*/ 1303157 w 7543850"/>
                <a:gd name="connsiteY1" fmla="*/ 485081 h 2110059"/>
                <a:gd name="connsiteX2" fmla="*/ 2455284 w 7543850"/>
                <a:gd name="connsiteY2" fmla="*/ 269057 h 2110059"/>
                <a:gd name="connsiteX3" fmla="*/ 3463397 w 7543850"/>
                <a:gd name="connsiteY3" fmla="*/ 485081 h 2110059"/>
                <a:gd name="connsiteX4" fmla="*/ 4743108 w 7543850"/>
                <a:gd name="connsiteY4" fmla="*/ 285496 h 2110059"/>
                <a:gd name="connsiteX5" fmla="*/ 5911669 w 7543850"/>
                <a:gd name="connsiteY5" fmla="*/ 701105 h 2110059"/>
                <a:gd name="connsiteX6" fmla="*/ 7135805 w 7543850"/>
                <a:gd name="connsiteY6" fmla="*/ 701106 h 2110059"/>
                <a:gd name="connsiteX7" fmla="*/ 7279821 w 7543850"/>
                <a:gd name="connsiteY7" fmla="*/ 1565202 h 2110059"/>
                <a:gd name="connsiteX8" fmla="*/ 5551629 w 7543850"/>
                <a:gd name="connsiteY8" fmla="*/ 1565202 h 2110059"/>
                <a:gd name="connsiteX9" fmla="*/ 4111469 w 7543850"/>
                <a:gd name="connsiteY9" fmla="*/ 1637210 h 2110059"/>
                <a:gd name="connsiteX10" fmla="*/ 2095245 w 7543850"/>
                <a:gd name="connsiteY10" fmla="*/ 1565201 h 2110059"/>
                <a:gd name="connsiteX11" fmla="*/ 799101 w 7543850"/>
                <a:gd name="connsiteY11" fmla="*/ 1133153 h 2110059"/>
                <a:gd name="connsiteX12" fmla="*/ 151029 w 7543850"/>
                <a:gd name="connsiteY12" fmla="*/ 917129 h 2110059"/>
                <a:gd name="connsiteX0" fmla="*/ 151029 w 7543850"/>
                <a:gd name="connsiteY0" fmla="*/ 917129 h 2110059"/>
                <a:gd name="connsiteX1" fmla="*/ 1303157 w 7543850"/>
                <a:gd name="connsiteY1" fmla="*/ 485081 h 2110059"/>
                <a:gd name="connsiteX2" fmla="*/ 2455284 w 7543850"/>
                <a:gd name="connsiteY2" fmla="*/ 269057 h 2110059"/>
                <a:gd name="connsiteX3" fmla="*/ 3463397 w 7543850"/>
                <a:gd name="connsiteY3" fmla="*/ 485081 h 2110059"/>
                <a:gd name="connsiteX4" fmla="*/ 4743108 w 7543850"/>
                <a:gd name="connsiteY4" fmla="*/ 285496 h 2110059"/>
                <a:gd name="connsiteX5" fmla="*/ 5911669 w 7543850"/>
                <a:gd name="connsiteY5" fmla="*/ 701105 h 2110059"/>
                <a:gd name="connsiteX6" fmla="*/ 7135805 w 7543850"/>
                <a:gd name="connsiteY6" fmla="*/ 701106 h 2110059"/>
                <a:gd name="connsiteX7" fmla="*/ 7279821 w 7543850"/>
                <a:gd name="connsiteY7" fmla="*/ 1565202 h 2110059"/>
                <a:gd name="connsiteX8" fmla="*/ 5551629 w 7543850"/>
                <a:gd name="connsiteY8" fmla="*/ 1565202 h 2110059"/>
                <a:gd name="connsiteX9" fmla="*/ 4111469 w 7543850"/>
                <a:gd name="connsiteY9" fmla="*/ 1637210 h 2110059"/>
                <a:gd name="connsiteX10" fmla="*/ 2095245 w 7543850"/>
                <a:gd name="connsiteY10" fmla="*/ 1565201 h 2110059"/>
                <a:gd name="connsiteX11" fmla="*/ 799101 w 7543850"/>
                <a:gd name="connsiteY11" fmla="*/ 1133153 h 2110059"/>
                <a:gd name="connsiteX12" fmla="*/ 151029 w 7543850"/>
                <a:gd name="connsiteY12" fmla="*/ 917129 h 2110059"/>
                <a:gd name="connsiteX0" fmla="*/ 151029 w 7543850"/>
                <a:gd name="connsiteY0" fmla="*/ 917129 h 2110059"/>
                <a:gd name="connsiteX1" fmla="*/ 1303157 w 7543850"/>
                <a:gd name="connsiteY1" fmla="*/ 485081 h 2110059"/>
                <a:gd name="connsiteX2" fmla="*/ 2455284 w 7543850"/>
                <a:gd name="connsiteY2" fmla="*/ 269057 h 2110059"/>
                <a:gd name="connsiteX3" fmla="*/ 3031348 w 7543850"/>
                <a:gd name="connsiteY3" fmla="*/ 125042 h 2110059"/>
                <a:gd name="connsiteX4" fmla="*/ 3463397 w 7543850"/>
                <a:gd name="connsiteY4" fmla="*/ 485081 h 2110059"/>
                <a:gd name="connsiteX5" fmla="*/ 4743108 w 7543850"/>
                <a:gd name="connsiteY5" fmla="*/ 285496 h 2110059"/>
                <a:gd name="connsiteX6" fmla="*/ 5911669 w 7543850"/>
                <a:gd name="connsiteY6" fmla="*/ 701105 h 2110059"/>
                <a:gd name="connsiteX7" fmla="*/ 7135805 w 7543850"/>
                <a:gd name="connsiteY7" fmla="*/ 701106 h 2110059"/>
                <a:gd name="connsiteX8" fmla="*/ 7279821 w 7543850"/>
                <a:gd name="connsiteY8" fmla="*/ 1565202 h 2110059"/>
                <a:gd name="connsiteX9" fmla="*/ 5551629 w 7543850"/>
                <a:gd name="connsiteY9" fmla="*/ 1565202 h 2110059"/>
                <a:gd name="connsiteX10" fmla="*/ 4111469 w 7543850"/>
                <a:gd name="connsiteY10" fmla="*/ 1637210 h 2110059"/>
                <a:gd name="connsiteX11" fmla="*/ 2095245 w 7543850"/>
                <a:gd name="connsiteY11" fmla="*/ 1565201 h 2110059"/>
                <a:gd name="connsiteX12" fmla="*/ 799101 w 7543850"/>
                <a:gd name="connsiteY12" fmla="*/ 1133153 h 2110059"/>
                <a:gd name="connsiteX13" fmla="*/ 151029 w 7543850"/>
                <a:gd name="connsiteY13" fmla="*/ 917129 h 2110059"/>
                <a:gd name="connsiteX0" fmla="*/ 151029 w 7543850"/>
                <a:gd name="connsiteY0" fmla="*/ 917129 h 2110059"/>
                <a:gd name="connsiteX1" fmla="*/ 1303157 w 7543850"/>
                <a:gd name="connsiteY1" fmla="*/ 485081 h 2110059"/>
                <a:gd name="connsiteX2" fmla="*/ 2455284 w 7543850"/>
                <a:gd name="connsiteY2" fmla="*/ 269057 h 2110059"/>
                <a:gd name="connsiteX3" fmla="*/ 3463397 w 7543850"/>
                <a:gd name="connsiteY3" fmla="*/ 485081 h 2110059"/>
                <a:gd name="connsiteX4" fmla="*/ 4743108 w 7543850"/>
                <a:gd name="connsiteY4" fmla="*/ 285496 h 2110059"/>
                <a:gd name="connsiteX5" fmla="*/ 5911669 w 7543850"/>
                <a:gd name="connsiteY5" fmla="*/ 701105 h 2110059"/>
                <a:gd name="connsiteX6" fmla="*/ 7135805 w 7543850"/>
                <a:gd name="connsiteY6" fmla="*/ 701106 h 2110059"/>
                <a:gd name="connsiteX7" fmla="*/ 7279821 w 7543850"/>
                <a:gd name="connsiteY7" fmla="*/ 1565202 h 2110059"/>
                <a:gd name="connsiteX8" fmla="*/ 5551629 w 7543850"/>
                <a:gd name="connsiteY8" fmla="*/ 1565202 h 2110059"/>
                <a:gd name="connsiteX9" fmla="*/ 4111469 w 7543850"/>
                <a:gd name="connsiteY9" fmla="*/ 1637210 h 2110059"/>
                <a:gd name="connsiteX10" fmla="*/ 2095245 w 7543850"/>
                <a:gd name="connsiteY10" fmla="*/ 1565201 h 2110059"/>
                <a:gd name="connsiteX11" fmla="*/ 799101 w 7543850"/>
                <a:gd name="connsiteY11" fmla="*/ 1133153 h 2110059"/>
                <a:gd name="connsiteX12" fmla="*/ 151029 w 7543850"/>
                <a:gd name="connsiteY12" fmla="*/ 917129 h 2110059"/>
                <a:gd name="connsiteX0" fmla="*/ 151029 w 7543850"/>
                <a:gd name="connsiteY0" fmla="*/ 1067283 h 2260213"/>
                <a:gd name="connsiteX1" fmla="*/ 1303157 w 7543850"/>
                <a:gd name="connsiteY1" fmla="*/ 635235 h 2260213"/>
                <a:gd name="connsiteX2" fmla="*/ 2455284 w 7543850"/>
                <a:gd name="connsiteY2" fmla="*/ 419211 h 2260213"/>
                <a:gd name="connsiteX3" fmla="*/ 3463397 w 7543850"/>
                <a:gd name="connsiteY3" fmla="*/ 635235 h 2260213"/>
                <a:gd name="connsiteX4" fmla="*/ 4743108 w 7543850"/>
                <a:gd name="connsiteY4" fmla="*/ 435650 h 2260213"/>
                <a:gd name="connsiteX5" fmla="*/ 5911669 w 7543850"/>
                <a:gd name="connsiteY5" fmla="*/ 851259 h 2260213"/>
                <a:gd name="connsiteX6" fmla="*/ 7135805 w 7543850"/>
                <a:gd name="connsiteY6" fmla="*/ 851260 h 2260213"/>
                <a:gd name="connsiteX7" fmla="*/ 7279821 w 7543850"/>
                <a:gd name="connsiteY7" fmla="*/ 1715356 h 2260213"/>
                <a:gd name="connsiteX8" fmla="*/ 5551629 w 7543850"/>
                <a:gd name="connsiteY8" fmla="*/ 1715356 h 2260213"/>
                <a:gd name="connsiteX9" fmla="*/ 4111469 w 7543850"/>
                <a:gd name="connsiteY9" fmla="*/ 1787364 h 2260213"/>
                <a:gd name="connsiteX10" fmla="*/ 2095245 w 7543850"/>
                <a:gd name="connsiteY10" fmla="*/ 1715355 h 2260213"/>
                <a:gd name="connsiteX11" fmla="*/ 799101 w 7543850"/>
                <a:gd name="connsiteY11" fmla="*/ 1283307 h 2260213"/>
                <a:gd name="connsiteX12" fmla="*/ 151029 w 7543850"/>
                <a:gd name="connsiteY12" fmla="*/ 1067283 h 2260213"/>
                <a:gd name="connsiteX0" fmla="*/ 151029 w 7543850"/>
                <a:gd name="connsiteY0" fmla="*/ 1067283 h 2260213"/>
                <a:gd name="connsiteX1" fmla="*/ 1303157 w 7543850"/>
                <a:gd name="connsiteY1" fmla="*/ 635235 h 2260213"/>
                <a:gd name="connsiteX2" fmla="*/ 2455284 w 7543850"/>
                <a:gd name="connsiteY2" fmla="*/ 419211 h 2260213"/>
                <a:gd name="connsiteX3" fmla="*/ 3463397 w 7543850"/>
                <a:gd name="connsiteY3" fmla="*/ 635235 h 2260213"/>
                <a:gd name="connsiteX4" fmla="*/ 4743108 w 7543850"/>
                <a:gd name="connsiteY4" fmla="*/ 435650 h 2260213"/>
                <a:gd name="connsiteX5" fmla="*/ 5911669 w 7543850"/>
                <a:gd name="connsiteY5" fmla="*/ 851259 h 2260213"/>
                <a:gd name="connsiteX6" fmla="*/ 7135805 w 7543850"/>
                <a:gd name="connsiteY6" fmla="*/ 851260 h 2260213"/>
                <a:gd name="connsiteX7" fmla="*/ 7279821 w 7543850"/>
                <a:gd name="connsiteY7" fmla="*/ 1715356 h 2260213"/>
                <a:gd name="connsiteX8" fmla="*/ 5551629 w 7543850"/>
                <a:gd name="connsiteY8" fmla="*/ 1715356 h 2260213"/>
                <a:gd name="connsiteX9" fmla="*/ 4111469 w 7543850"/>
                <a:gd name="connsiteY9" fmla="*/ 1787364 h 2260213"/>
                <a:gd name="connsiteX10" fmla="*/ 2095245 w 7543850"/>
                <a:gd name="connsiteY10" fmla="*/ 1715355 h 2260213"/>
                <a:gd name="connsiteX11" fmla="*/ 799101 w 7543850"/>
                <a:gd name="connsiteY11" fmla="*/ 1283307 h 2260213"/>
                <a:gd name="connsiteX12" fmla="*/ 151029 w 7543850"/>
                <a:gd name="connsiteY12" fmla="*/ 1067283 h 2260213"/>
                <a:gd name="connsiteX0" fmla="*/ 151029 w 7543850"/>
                <a:gd name="connsiteY0" fmla="*/ 1120316 h 2313246"/>
                <a:gd name="connsiteX1" fmla="*/ 1303157 w 7543850"/>
                <a:gd name="connsiteY1" fmla="*/ 688268 h 2313246"/>
                <a:gd name="connsiteX2" fmla="*/ 2455284 w 7543850"/>
                <a:gd name="connsiteY2" fmla="*/ 472244 h 2313246"/>
                <a:gd name="connsiteX3" fmla="*/ 3600400 w 7543850"/>
                <a:gd name="connsiteY3" fmla="*/ 635235 h 2313246"/>
                <a:gd name="connsiteX4" fmla="*/ 4743108 w 7543850"/>
                <a:gd name="connsiteY4" fmla="*/ 488683 h 2313246"/>
                <a:gd name="connsiteX5" fmla="*/ 5911669 w 7543850"/>
                <a:gd name="connsiteY5" fmla="*/ 904292 h 2313246"/>
                <a:gd name="connsiteX6" fmla="*/ 7135805 w 7543850"/>
                <a:gd name="connsiteY6" fmla="*/ 904293 h 2313246"/>
                <a:gd name="connsiteX7" fmla="*/ 7279821 w 7543850"/>
                <a:gd name="connsiteY7" fmla="*/ 1768389 h 2313246"/>
                <a:gd name="connsiteX8" fmla="*/ 5551629 w 7543850"/>
                <a:gd name="connsiteY8" fmla="*/ 1768389 h 2313246"/>
                <a:gd name="connsiteX9" fmla="*/ 4111469 w 7543850"/>
                <a:gd name="connsiteY9" fmla="*/ 1840397 h 2313246"/>
                <a:gd name="connsiteX10" fmla="*/ 2095245 w 7543850"/>
                <a:gd name="connsiteY10" fmla="*/ 1768388 h 2313246"/>
                <a:gd name="connsiteX11" fmla="*/ 799101 w 7543850"/>
                <a:gd name="connsiteY11" fmla="*/ 1336340 h 2313246"/>
                <a:gd name="connsiteX12" fmla="*/ 151029 w 7543850"/>
                <a:gd name="connsiteY12" fmla="*/ 1120316 h 2313246"/>
                <a:gd name="connsiteX0" fmla="*/ 151029 w 7543850"/>
                <a:gd name="connsiteY0" fmla="*/ 1120316 h 2313246"/>
                <a:gd name="connsiteX1" fmla="*/ 1303157 w 7543850"/>
                <a:gd name="connsiteY1" fmla="*/ 688268 h 2313246"/>
                <a:gd name="connsiteX2" fmla="*/ 2455284 w 7543850"/>
                <a:gd name="connsiteY2" fmla="*/ 472244 h 2313246"/>
                <a:gd name="connsiteX3" fmla="*/ 3600400 w 7543850"/>
                <a:gd name="connsiteY3" fmla="*/ 635235 h 2313246"/>
                <a:gd name="connsiteX4" fmla="*/ 4743108 w 7543850"/>
                <a:gd name="connsiteY4" fmla="*/ 488683 h 2313246"/>
                <a:gd name="connsiteX5" fmla="*/ 5911669 w 7543850"/>
                <a:gd name="connsiteY5" fmla="*/ 904292 h 2313246"/>
                <a:gd name="connsiteX6" fmla="*/ 7135805 w 7543850"/>
                <a:gd name="connsiteY6" fmla="*/ 904293 h 2313246"/>
                <a:gd name="connsiteX7" fmla="*/ 7279821 w 7543850"/>
                <a:gd name="connsiteY7" fmla="*/ 1768389 h 2313246"/>
                <a:gd name="connsiteX8" fmla="*/ 5551629 w 7543850"/>
                <a:gd name="connsiteY8" fmla="*/ 1768389 h 2313246"/>
                <a:gd name="connsiteX9" fmla="*/ 4111469 w 7543850"/>
                <a:gd name="connsiteY9" fmla="*/ 1840397 h 2313246"/>
                <a:gd name="connsiteX10" fmla="*/ 2095245 w 7543850"/>
                <a:gd name="connsiteY10" fmla="*/ 1768388 h 2313246"/>
                <a:gd name="connsiteX11" fmla="*/ 799101 w 7543850"/>
                <a:gd name="connsiteY11" fmla="*/ 1336340 h 2313246"/>
                <a:gd name="connsiteX12" fmla="*/ 151029 w 7543850"/>
                <a:gd name="connsiteY12" fmla="*/ 1120316 h 2313246"/>
                <a:gd name="connsiteX0" fmla="*/ 151029 w 7543850"/>
                <a:gd name="connsiteY0" fmla="*/ 1120316 h 2313246"/>
                <a:gd name="connsiteX1" fmla="*/ 1303157 w 7543850"/>
                <a:gd name="connsiteY1" fmla="*/ 688268 h 2313246"/>
                <a:gd name="connsiteX2" fmla="*/ 2455284 w 7543850"/>
                <a:gd name="connsiteY2" fmla="*/ 472244 h 2313246"/>
                <a:gd name="connsiteX3" fmla="*/ 3600400 w 7543850"/>
                <a:gd name="connsiteY3" fmla="*/ 635235 h 2313246"/>
                <a:gd name="connsiteX4" fmla="*/ 4896544 w 7543850"/>
                <a:gd name="connsiteY4" fmla="*/ 563227 h 2313246"/>
                <a:gd name="connsiteX5" fmla="*/ 5911669 w 7543850"/>
                <a:gd name="connsiteY5" fmla="*/ 904292 h 2313246"/>
                <a:gd name="connsiteX6" fmla="*/ 7135805 w 7543850"/>
                <a:gd name="connsiteY6" fmla="*/ 904293 h 2313246"/>
                <a:gd name="connsiteX7" fmla="*/ 7279821 w 7543850"/>
                <a:gd name="connsiteY7" fmla="*/ 1768389 h 2313246"/>
                <a:gd name="connsiteX8" fmla="*/ 5551629 w 7543850"/>
                <a:gd name="connsiteY8" fmla="*/ 1768389 h 2313246"/>
                <a:gd name="connsiteX9" fmla="*/ 4111469 w 7543850"/>
                <a:gd name="connsiteY9" fmla="*/ 1840397 h 2313246"/>
                <a:gd name="connsiteX10" fmla="*/ 2095245 w 7543850"/>
                <a:gd name="connsiteY10" fmla="*/ 1768388 h 2313246"/>
                <a:gd name="connsiteX11" fmla="*/ 799101 w 7543850"/>
                <a:gd name="connsiteY11" fmla="*/ 1336340 h 2313246"/>
                <a:gd name="connsiteX12" fmla="*/ 151029 w 7543850"/>
                <a:gd name="connsiteY12" fmla="*/ 1120316 h 2313246"/>
                <a:gd name="connsiteX0" fmla="*/ 151029 w 7543850"/>
                <a:gd name="connsiteY0" fmla="*/ 1120316 h 2313246"/>
                <a:gd name="connsiteX1" fmla="*/ 1303157 w 7543850"/>
                <a:gd name="connsiteY1" fmla="*/ 688268 h 2313246"/>
                <a:gd name="connsiteX2" fmla="*/ 2455284 w 7543850"/>
                <a:gd name="connsiteY2" fmla="*/ 472244 h 2313246"/>
                <a:gd name="connsiteX3" fmla="*/ 3600400 w 7543850"/>
                <a:gd name="connsiteY3" fmla="*/ 635235 h 2313246"/>
                <a:gd name="connsiteX4" fmla="*/ 4896544 w 7543850"/>
                <a:gd name="connsiteY4" fmla="*/ 563227 h 2313246"/>
                <a:gd name="connsiteX5" fmla="*/ 5911669 w 7543850"/>
                <a:gd name="connsiteY5" fmla="*/ 904292 h 2313246"/>
                <a:gd name="connsiteX6" fmla="*/ 7135805 w 7543850"/>
                <a:gd name="connsiteY6" fmla="*/ 904293 h 2313246"/>
                <a:gd name="connsiteX7" fmla="*/ 7279821 w 7543850"/>
                <a:gd name="connsiteY7" fmla="*/ 1768389 h 2313246"/>
                <a:gd name="connsiteX8" fmla="*/ 5551629 w 7543850"/>
                <a:gd name="connsiteY8" fmla="*/ 1768389 h 2313246"/>
                <a:gd name="connsiteX9" fmla="*/ 4111469 w 7543850"/>
                <a:gd name="connsiteY9" fmla="*/ 1840397 h 2313246"/>
                <a:gd name="connsiteX10" fmla="*/ 2095245 w 7543850"/>
                <a:gd name="connsiteY10" fmla="*/ 1768388 h 2313246"/>
                <a:gd name="connsiteX11" fmla="*/ 799101 w 7543850"/>
                <a:gd name="connsiteY11" fmla="*/ 1336340 h 2313246"/>
                <a:gd name="connsiteX12" fmla="*/ 151029 w 7543850"/>
                <a:gd name="connsiteY12" fmla="*/ 1120316 h 2313246"/>
                <a:gd name="connsiteX0" fmla="*/ 151029 w 7543850"/>
                <a:gd name="connsiteY0" fmla="*/ 1120316 h 2313246"/>
                <a:gd name="connsiteX1" fmla="*/ 1303157 w 7543850"/>
                <a:gd name="connsiteY1" fmla="*/ 688268 h 2313246"/>
                <a:gd name="connsiteX2" fmla="*/ 2455284 w 7543850"/>
                <a:gd name="connsiteY2" fmla="*/ 472244 h 2313246"/>
                <a:gd name="connsiteX3" fmla="*/ 3600400 w 7543850"/>
                <a:gd name="connsiteY3" fmla="*/ 635235 h 2313246"/>
                <a:gd name="connsiteX4" fmla="*/ 4896544 w 7543850"/>
                <a:gd name="connsiteY4" fmla="*/ 563227 h 2313246"/>
                <a:gd name="connsiteX5" fmla="*/ 5911669 w 7543850"/>
                <a:gd name="connsiteY5" fmla="*/ 904292 h 2313246"/>
                <a:gd name="connsiteX6" fmla="*/ 7135805 w 7543850"/>
                <a:gd name="connsiteY6" fmla="*/ 904293 h 2313246"/>
                <a:gd name="connsiteX7" fmla="*/ 7279821 w 7543850"/>
                <a:gd name="connsiteY7" fmla="*/ 1768389 h 2313246"/>
                <a:gd name="connsiteX8" fmla="*/ 5551629 w 7543850"/>
                <a:gd name="connsiteY8" fmla="*/ 1768389 h 2313246"/>
                <a:gd name="connsiteX9" fmla="*/ 4111469 w 7543850"/>
                <a:gd name="connsiteY9" fmla="*/ 1840397 h 2313246"/>
                <a:gd name="connsiteX10" fmla="*/ 2095245 w 7543850"/>
                <a:gd name="connsiteY10" fmla="*/ 1768388 h 2313246"/>
                <a:gd name="connsiteX11" fmla="*/ 799101 w 7543850"/>
                <a:gd name="connsiteY11" fmla="*/ 1336340 h 2313246"/>
                <a:gd name="connsiteX12" fmla="*/ 151029 w 7543850"/>
                <a:gd name="connsiteY12" fmla="*/ 1120316 h 2313246"/>
                <a:gd name="connsiteX0" fmla="*/ 151029 w 7543850"/>
                <a:gd name="connsiteY0" fmla="*/ 1120316 h 2313246"/>
                <a:gd name="connsiteX1" fmla="*/ 1303157 w 7543850"/>
                <a:gd name="connsiteY1" fmla="*/ 688268 h 2313246"/>
                <a:gd name="connsiteX2" fmla="*/ 2455284 w 7543850"/>
                <a:gd name="connsiteY2" fmla="*/ 472244 h 2313246"/>
                <a:gd name="connsiteX3" fmla="*/ 3600400 w 7543850"/>
                <a:gd name="connsiteY3" fmla="*/ 635235 h 2313246"/>
                <a:gd name="connsiteX4" fmla="*/ 4896544 w 7543850"/>
                <a:gd name="connsiteY4" fmla="*/ 563227 h 2313246"/>
                <a:gd name="connsiteX5" fmla="*/ 5911669 w 7543850"/>
                <a:gd name="connsiteY5" fmla="*/ 904292 h 2313246"/>
                <a:gd name="connsiteX6" fmla="*/ 7135805 w 7543850"/>
                <a:gd name="connsiteY6" fmla="*/ 904293 h 2313246"/>
                <a:gd name="connsiteX7" fmla="*/ 7279821 w 7543850"/>
                <a:gd name="connsiteY7" fmla="*/ 1768389 h 2313246"/>
                <a:gd name="connsiteX8" fmla="*/ 5551629 w 7543850"/>
                <a:gd name="connsiteY8" fmla="*/ 1768389 h 2313246"/>
                <a:gd name="connsiteX9" fmla="*/ 4111469 w 7543850"/>
                <a:gd name="connsiteY9" fmla="*/ 1840397 h 2313246"/>
                <a:gd name="connsiteX10" fmla="*/ 2095245 w 7543850"/>
                <a:gd name="connsiteY10" fmla="*/ 1768388 h 2313246"/>
                <a:gd name="connsiteX11" fmla="*/ 799101 w 7543850"/>
                <a:gd name="connsiteY11" fmla="*/ 1336340 h 2313246"/>
                <a:gd name="connsiteX12" fmla="*/ 151029 w 7543850"/>
                <a:gd name="connsiteY12" fmla="*/ 1120316 h 2313246"/>
                <a:gd name="connsiteX0" fmla="*/ 151029 w 7543850"/>
                <a:gd name="connsiteY0" fmla="*/ 1120316 h 2313246"/>
                <a:gd name="connsiteX1" fmla="*/ 1303157 w 7543850"/>
                <a:gd name="connsiteY1" fmla="*/ 688268 h 2313246"/>
                <a:gd name="connsiteX2" fmla="*/ 2455284 w 7543850"/>
                <a:gd name="connsiteY2" fmla="*/ 472244 h 2313246"/>
                <a:gd name="connsiteX3" fmla="*/ 3600400 w 7543850"/>
                <a:gd name="connsiteY3" fmla="*/ 635235 h 2313246"/>
                <a:gd name="connsiteX4" fmla="*/ 4896544 w 7543850"/>
                <a:gd name="connsiteY4" fmla="*/ 563227 h 2313246"/>
                <a:gd name="connsiteX5" fmla="*/ 5911669 w 7543850"/>
                <a:gd name="connsiteY5" fmla="*/ 904292 h 2313246"/>
                <a:gd name="connsiteX6" fmla="*/ 7135805 w 7543850"/>
                <a:gd name="connsiteY6" fmla="*/ 904293 h 2313246"/>
                <a:gd name="connsiteX7" fmla="*/ 7279821 w 7543850"/>
                <a:gd name="connsiteY7" fmla="*/ 1768389 h 2313246"/>
                <a:gd name="connsiteX8" fmla="*/ 5551629 w 7543850"/>
                <a:gd name="connsiteY8" fmla="*/ 1768389 h 2313246"/>
                <a:gd name="connsiteX9" fmla="*/ 4111469 w 7543850"/>
                <a:gd name="connsiteY9" fmla="*/ 1840397 h 2313246"/>
                <a:gd name="connsiteX10" fmla="*/ 2095245 w 7543850"/>
                <a:gd name="connsiteY10" fmla="*/ 1768388 h 2313246"/>
                <a:gd name="connsiteX11" fmla="*/ 799101 w 7543850"/>
                <a:gd name="connsiteY11" fmla="*/ 1336340 h 2313246"/>
                <a:gd name="connsiteX12" fmla="*/ 151029 w 7543850"/>
                <a:gd name="connsiteY12" fmla="*/ 1120316 h 2313246"/>
                <a:gd name="connsiteX0" fmla="*/ 151029 w 7518679"/>
                <a:gd name="connsiteY0" fmla="*/ 1120316 h 2313246"/>
                <a:gd name="connsiteX1" fmla="*/ 1303157 w 7518679"/>
                <a:gd name="connsiteY1" fmla="*/ 688268 h 2313246"/>
                <a:gd name="connsiteX2" fmla="*/ 2455284 w 7518679"/>
                <a:gd name="connsiteY2" fmla="*/ 472244 h 2313246"/>
                <a:gd name="connsiteX3" fmla="*/ 3600400 w 7518679"/>
                <a:gd name="connsiteY3" fmla="*/ 635235 h 2313246"/>
                <a:gd name="connsiteX4" fmla="*/ 4896544 w 7518679"/>
                <a:gd name="connsiteY4" fmla="*/ 563227 h 2313246"/>
                <a:gd name="connsiteX5" fmla="*/ 5911669 w 7518679"/>
                <a:gd name="connsiteY5" fmla="*/ 904292 h 2313246"/>
                <a:gd name="connsiteX6" fmla="*/ 6984776 w 7518679"/>
                <a:gd name="connsiteY6" fmla="*/ 1067283 h 2313246"/>
                <a:gd name="connsiteX7" fmla="*/ 7279821 w 7518679"/>
                <a:gd name="connsiteY7" fmla="*/ 1768389 h 2313246"/>
                <a:gd name="connsiteX8" fmla="*/ 5551629 w 7518679"/>
                <a:gd name="connsiteY8" fmla="*/ 1768389 h 2313246"/>
                <a:gd name="connsiteX9" fmla="*/ 4111469 w 7518679"/>
                <a:gd name="connsiteY9" fmla="*/ 1840397 h 2313246"/>
                <a:gd name="connsiteX10" fmla="*/ 2095245 w 7518679"/>
                <a:gd name="connsiteY10" fmla="*/ 1768388 h 2313246"/>
                <a:gd name="connsiteX11" fmla="*/ 799101 w 7518679"/>
                <a:gd name="connsiteY11" fmla="*/ 1336340 h 2313246"/>
                <a:gd name="connsiteX12" fmla="*/ 151029 w 7518679"/>
                <a:gd name="connsiteY12" fmla="*/ 1120316 h 2313246"/>
                <a:gd name="connsiteX0" fmla="*/ 151029 w 7518679"/>
                <a:gd name="connsiteY0" fmla="*/ 1120316 h 2313246"/>
                <a:gd name="connsiteX1" fmla="*/ 1303157 w 7518679"/>
                <a:gd name="connsiteY1" fmla="*/ 688268 h 2313246"/>
                <a:gd name="connsiteX2" fmla="*/ 2455284 w 7518679"/>
                <a:gd name="connsiteY2" fmla="*/ 472244 h 2313246"/>
                <a:gd name="connsiteX3" fmla="*/ 3600400 w 7518679"/>
                <a:gd name="connsiteY3" fmla="*/ 635235 h 2313246"/>
                <a:gd name="connsiteX4" fmla="*/ 4896544 w 7518679"/>
                <a:gd name="connsiteY4" fmla="*/ 563227 h 2313246"/>
                <a:gd name="connsiteX5" fmla="*/ 5911669 w 7518679"/>
                <a:gd name="connsiteY5" fmla="*/ 904292 h 2313246"/>
                <a:gd name="connsiteX6" fmla="*/ 6984776 w 7518679"/>
                <a:gd name="connsiteY6" fmla="*/ 1067283 h 2313246"/>
                <a:gd name="connsiteX7" fmla="*/ 7279821 w 7518679"/>
                <a:gd name="connsiteY7" fmla="*/ 1768389 h 2313246"/>
                <a:gd name="connsiteX8" fmla="*/ 5551629 w 7518679"/>
                <a:gd name="connsiteY8" fmla="*/ 1768389 h 2313246"/>
                <a:gd name="connsiteX9" fmla="*/ 4111469 w 7518679"/>
                <a:gd name="connsiteY9" fmla="*/ 1840397 h 2313246"/>
                <a:gd name="connsiteX10" fmla="*/ 2095245 w 7518679"/>
                <a:gd name="connsiteY10" fmla="*/ 1768388 h 2313246"/>
                <a:gd name="connsiteX11" fmla="*/ 799101 w 7518679"/>
                <a:gd name="connsiteY11" fmla="*/ 1336340 h 2313246"/>
                <a:gd name="connsiteX12" fmla="*/ 151029 w 7518679"/>
                <a:gd name="connsiteY12" fmla="*/ 1120316 h 2313246"/>
                <a:gd name="connsiteX0" fmla="*/ 151029 w 7802142"/>
                <a:gd name="connsiteY0" fmla="*/ 1120316 h 2313246"/>
                <a:gd name="connsiteX1" fmla="*/ 1303157 w 7802142"/>
                <a:gd name="connsiteY1" fmla="*/ 688268 h 2313246"/>
                <a:gd name="connsiteX2" fmla="*/ 2455284 w 7802142"/>
                <a:gd name="connsiteY2" fmla="*/ 472244 h 2313246"/>
                <a:gd name="connsiteX3" fmla="*/ 3600400 w 7802142"/>
                <a:gd name="connsiteY3" fmla="*/ 635235 h 2313246"/>
                <a:gd name="connsiteX4" fmla="*/ 4896544 w 7802142"/>
                <a:gd name="connsiteY4" fmla="*/ 563227 h 2313246"/>
                <a:gd name="connsiteX5" fmla="*/ 5911669 w 7802142"/>
                <a:gd name="connsiteY5" fmla="*/ 904292 h 2313246"/>
                <a:gd name="connsiteX6" fmla="*/ 6984776 w 7802142"/>
                <a:gd name="connsiteY6" fmla="*/ 1067283 h 2313246"/>
                <a:gd name="connsiteX7" fmla="*/ 7279821 w 7802142"/>
                <a:gd name="connsiteY7" fmla="*/ 1768389 h 2313246"/>
                <a:gd name="connsiteX8" fmla="*/ 5551629 w 7802142"/>
                <a:gd name="connsiteY8" fmla="*/ 1768389 h 2313246"/>
                <a:gd name="connsiteX9" fmla="*/ 4111469 w 7802142"/>
                <a:gd name="connsiteY9" fmla="*/ 1840397 h 2313246"/>
                <a:gd name="connsiteX10" fmla="*/ 2095245 w 7802142"/>
                <a:gd name="connsiteY10" fmla="*/ 1768388 h 2313246"/>
                <a:gd name="connsiteX11" fmla="*/ 799101 w 7802142"/>
                <a:gd name="connsiteY11" fmla="*/ 1336340 h 2313246"/>
                <a:gd name="connsiteX12" fmla="*/ 151029 w 7802142"/>
                <a:gd name="connsiteY12" fmla="*/ 1120316 h 2313246"/>
                <a:gd name="connsiteX0" fmla="*/ 151029 w 7802142"/>
                <a:gd name="connsiteY0" fmla="*/ 1120316 h 2313246"/>
                <a:gd name="connsiteX1" fmla="*/ 1303157 w 7802142"/>
                <a:gd name="connsiteY1" fmla="*/ 688268 h 2313246"/>
                <a:gd name="connsiteX2" fmla="*/ 2455284 w 7802142"/>
                <a:gd name="connsiteY2" fmla="*/ 472244 h 2313246"/>
                <a:gd name="connsiteX3" fmla="*/ 3600400 w 7802142"/>
                <a:gd name="connsiteY3" fmla="*/ 635235 h 2313246"/>
                <a:gd name="connsiteX4" fmla="*/ 4896544 w 7802142"/>
                <a:gd name="connsiteY4" fmla="*/ 563227 h 2313246"/>
                <a:gd name="connsiteX5" fmla="*/ 5911669 w 7802142"/>
                <a:gd name="connsiteY5" fmla="*/ 904292 h 2313246"/>
                <a:gd name="connsiteX6" fmla="*/ 6984776 w 7802142"/>
                <a:gd name="connsiteY6" fmla="*/ 1067283 h 2313246"/>
                <a:gd name="connsiteX7" fmla="*/ 7200800 w 7802142"/>
                <a:gd name="connsiteY7" fmla="*/ 1643347 h 2313246"/>
                <a:gd name="connsiteX8" fmla="*/ 5551629 w 7802142"/>
                <a:gd name="connsiteY8" fmla="*/ 1768389 h 2313246"/>
                <a:gd name="connsiteX9" fmla="*/ 4111469 w 7802142"/>
                <a:gd name="connsiteY9" fmla="*/ 1840397 h 2313246"/>
                <a:gd name="connsiteX10" fmla="*/ 2095245 w 7802142"/>
                <a:gd name="connsiteY10" fmla="*/ 1768388 h 2313246"/>
                <a:gd name="connsiteX11" fmla="*/ 799101 w 7802142"/>
                <a:gd name="connsiteY11" fmla="*/ 1336340 h 2313246"/>
                <a:gd name="connsiteX12" fmla="*/ 151029 w 7802142"/>
                <a:gd name="connsiteY12" fmla="*/ 1120316 h 2313246"/>
                <a:gd name="connsiteX0" fmla="*/ 151029 w 8001683"/>
                <a:gd name="connsiteY0" fmla="*/ 1120316 h 2313246"/>
                <a:gd name="connsiteX1" fmla="*/ 1303157 w 8001683"/>
                <a:gd name="connsiteY1" fmla="*/ 688268 h 2313246"/>
                <a:gd name="connsiteX2" fmla="*/ 2455284 w 8001683"/>
                <a:gd name="connsiteY2" fmla="*/ 472244 h 2313246"/>
                <a:gd name="connsiteX3" fmla="*/ 3600400 w 8001683"/>
                <a:gd name="connsiteY3" fmla="*/ 635235 h 2313246"/>
                <a:gd name="connsiteX4" fmla="*/ 4896544 w 8001683"/>
                <a:gd name="connsiteY4" fmla="*/ 563227 h 2313246"/>
                <a:gd name="connsiteX5" fmla="*/ 5911669 w 8001683"/>
                <a:gd name="connsiteY5" fmla="*/ 904292 h 2313246"/>
                <a:gd name="connsiteX6" fmla="*/ 6984776 w 8001683"/>
                <a:gd name="connsiteY6" fmla="*/ 1067283 h 2313246"/>
                <a:gd name="connsiteX7" fmla="*/ 7200800 w 8001683"/>
                <a:gd name="connsiteY7" fmla="*/ 1643347 h 2313246"/>
                <a:gd name="connsiteX8" fmla="*/ 5551629 w 8001683"/>
                <a:gd name="connsiteY8" fmla="*/ 1768389 h 2313246"/>
                <a:gd name="connsiteX9" fmla="*/ 4111469 w 8001683"/>
                <a:gd name="connsiteY9" fmla="*/ 1840397 h 2313246"/>
                <a:gd name="connsiteX10" fmla="*/ 2095245 w 8001683"/>
                <a:gd name="connsiteY10" fmla="*/ 1768388 h 2313246"/>
                <a:gd name="connsiteX11" fmla="*/ 799101 w 8001683"/>
                <a:gd name="connsiteY11" fmla="*/ 1336340 h 2313246"/>
                <a:gd name="connsiteX12" fmla="*/ 151029 w 8001683"/>
                <a:gd name="connsiteY12" fmla="*/ 1120316 h 2313246"/>
                <a:gd name="connsiteX0" fmla="*/ 151029 w 8001683"/>
                <a:gd name="connsiteY0" fmla="*/ 1120316 h 2686008"/>
                <a:gd name="connsiteX1" fmla="*/ 1303157 w 8001683"/>
                <a:gd name="connsiteY1" fmla="*/ 688268 h 2686008"/>
                <a:gd name="connsiteX2" fmla="*/ 2455284 w 8001683"/>
                <a:gd name="connsiteY2" fmla="*/ 472244 h 2686008"/>
                <a:gd name="connsiteX3" fmla="*/ 3600400 w 8001683"/>
                <a:gd name="connsiteY3" fmla="*/ 635235 h 2686008"/>
                <a:gd name="connsiteX4" fmla="*/ 4896544 w 8001683"/>
                <a:gd name="connsiteY4" fmla="*/ 563227 h 2686008"/>
                <a:gd name="connsiteX5" fmla="*/ 5911669 w 8001683"/>
                <a:gd name="connsiteY5" fmla="*/ 904292 h 2686008"/>
                <a:gd name="connsiteX6" fmla="*/ 6984776 w 8001683"/>
                <a:gd name="connsiteY6" fmla="*/ 1067283 h 2686008"/>
                <a:gd name="connsiteX7" fmla="*/ 7200800 w 8001683"/>
                <a:gd name="connsiteY7" fmla="*/ 1643347 h 2686008"/>
                <a:gd name="connsiteX8" fmla="*/ 5551629 w 8001683"/>
                <a:gd name="connsiteY8" fmla="*/ 1768389 h 2686008"/>
                <a:gd name="connsiteX9" fmla="*/ 4111469 w 8001683"/>
                <a:gd name="connsiteY9" fmla="*/ 1840397 h 2686008"/>
                <a:gd name="connsiteX10" fmla="*/ 2095245 w 8001683"/>
                <a:gd name="connsiteY10" fmla="*/ 1768388 h 2686008"/>
                <a:gd name="connsiteX11" fmla="*/ 799101 w 8001683"/>
                <a:gd name="connsiteY11" fmla="*/ 1336340 h 2686008"/>
                <a:gd name="connsiteX12" fmla="*/ 151029 w 8001683"/>
                <a:gd name="connsiteY12" fmla="*/ 1120316 h 2686008"/>
                <a:gd name="connsiteX0" fmla="*/ 151029 w 7983452"/>
                <a:gd name="connsiteY0" fmla="*/ 1120316 h 2686008"/>
                <a:gd name="connsiteX1" fmla="*/ 1303157 w 7983452"/>
                <a:gd name="connsiteY1" fmla="*/ 688268 h 2686008"/>
                <a:gd name="connsiteX2" fmla="*/ 2455284 w 7983452"/>
                <a:gd name="connsiteY2" fmla="*/ 472244 h 2686008"/>
                <a:gd name="connsiteX3" fmla="*/ 3600400 w 7983452"/>
                <a:gd name="connsiteY3" fmla="*/ 635235 h 2686008"/>
                <a:gd name="connsiteX4" fmla="*/ 4896544 w 7983452"/>
                <a:gd name="connsiteY4" fmla="*/ 563227 h 2686008"/>
                <a:gd name="connsiteX5" fmla="*/ 5911669 w 7983452"/>
                <a:gd name="connsiteY5" fmla="*/ 904292 h 2686008"/>
                <a:gd name="connsiteX6" fmla="*/ 6984776 w 7983452"/>
                <a:gd name="connsiteY6" fmla="*/ 1067283 h 2686008"/>
                <a:gd name="connsiteX7" fmla="*/ 7200800 w 7983452"/>
                <a:gd name="connsiteY7" fmla="*/ 1643347 h 2686008"/>
                <a:gd name="connsiteX8" fmla="*/ 5551629 w 7983452"/>
                <a:gd name="connsiteY8" fmla="*/ 1768389 h 2686008"/>
                <a:gd name="connsiteX9" fmla="*/ 4111469 w 7983452"/>
                <a:gd name="connsiteY9" fmla="*/ 1840397 h 2686008"/>
                <a:gd name="connsiteX10" fmla="*/ 2095245 w 7983452"/>
                <a:gd name="connsiteY10" fmla="*/ 1768388 h 2686008"/>
                <a:gd name="connsiteX11" fmla="*/ 799101 w 7983452"/>
                <a:gd name="connsiteY11" fmla="*/ 1336340 h 2686008"/>
                <a:gd name="connsiteX12" fmla="*/ 151029 w 7983452"/>
                <a:gd name="connsiteY12" fmla="*/ 1120316 h 2686008"/>
                <a:gd name="connsiteX0" fmla="*/ 151029 w 7983452"/>
                <a:gd name="connsiteY0" fmla="*/ 1120316 h 2686008"/>
                <a:gd name="connsiteX1" fmla="*/ 1303157 w 7983452"/>
                <a:gd name="connsiteY1" fmla="*/ 688268 h 2686008"/>
                <a:gd name="connsiteX2" fmla="*/ 2455284 w 7983452"/>
                <a:gd name="connsiteY2" fmla="*/ 472244 h 2686008"/>
                <a:gd name="connsiteX3" fmla="*/ 3600400 w 7983452"/>
                <a:gd name="connsiteY3" fmla="*/ 635235 h 2686008"/>
                <a:gd name="connsiteX4" fmla="*/ 4896544 w 7983452"/>
                <a:gd name="connsiteY4" fmla="*/ 563227 h 2686008"/>
                <a:gd name="connsiteX5" fmla="*/ 5911669 w 7983452"/>
                <a:gd name="connsiteY5" fmla="*/ 904292 h 2686008"/>
                <a:gd name="connsiteX6" fmla="*/ 6984776 w 7983452"/>
                <a:gd name="connsiteY6" fmla="*/ 1067283 h 2686008"/>
                <a:gd name="connsiteX7" fmla="*/ 7200800 w 7983452"/>
                <a:gd name="connsiteY7" fmla="*/ 1643347 h 2686008"/>
                <a:gd name="connsiteX8" fmla="*/ 5551629 w 7983452"/>
                <a:gd name="connsiteY8" fmla="*/ 1768389 h 2686008"/>
                <a:gd name="connsiteX9" fmla="*/ 4111469 w 7983452"/>
                <a:gd name="connsiteY9" fmla="*/ 1840397 h 2686008"/>
                <a:gd name="connsiteX10" fmla="*/ 2095245 w 7983452"/>
                <a:gd name="connsiteY10" fmla="*/ 1768388 h 2686008"/>
                <a:gd name="connsiteX11" fmla="*/ 799101 w 7983452"/>
                <a:gd name="connsiteY11" fmla="*/ 1336340 h 2686008"/>
                <a:gd name="connsiteX12" fmla="*/ 151029 w 7983452"/>
                <a:gd name="connsiteY12" fmla="*/ 1120316 h 2686008"/>
                <a:gd name="connsiteX0" fmla="*/ 151029 w 7983452"/>
                <a:gd name="connsiteY0" fmla="*/ 1120316 h 2686008"/>
                <a:gd name="connsiteX1" fmla="*/ 1303157 w 7983452"/>
                <a:gd name="connsiteY1" fmla="*/ 688268 h 2686008"/>
                <a:gd name="connsiteX2" fmla="*/ 2455284 w 7983452"/>
                <a:gd name="connsiteY2" fmla="*/ 472244 h 2686008"/>
                <a:gd name="connsiteX3" fmla="*/ 3600400 w 7983452"/>
                <a:gd name="connsiteY3" fmla="*/ 635235 h 2686008"/>
                <a:gd name="connsiteX4" fmla="*/ 4896544 w 7983452"/>
                <a:gd name="connsiteY4" fmla="*/ 563227 h 2686008"/>
                <a:gd name="connsiteX5" fmla="*/ 5911669 w 7983452"/>
                <a:gd name="connsiteY5" fmla="*/ 904292 h 2686008"/>
                <a:gd name="connsiteX6" fmla="*/ 6984776 w 7983452"/>
                <a:gd name="connsiteY6" fmla="*/ 1067283 h 2686008"/>
                <a:gd name="connsiteX7" fmla="*/ 7200800 w 7983452"/>
                <a:gd name="connsiteY7" fmla="*/ 1643347 h 2686008"/>
                <a:gd name="connsiteX8" fmla="*/ 5551629 w 7983452"/>
                <a:gd name="connsiteY8" fmla="*/ 1768389 h 2686008"/>
                <a:gd name="connsiteX9" fmla="*/ 4111469 w 7983452"/>
                <a:gd name="connsiteY9" fmla="*/ 1840397 h 2686008"/>
                <a:gd name="connsiteX10" fmla="*/ 2095245 w 7983452"/>
                <a:gd name="connsiteY10" fmla="*/ 1768388 h 2686008"/>
                <a:gd name="connsiteX11" fmla="*/ 799101 w 7983452"/>
                <a:gd name="connsiteY11" fmla="*/ 1336340 h 2686008"/>
                <a:gd name="connsiteX12" fmla="*/ 151029 w 7983452"/>
                <a:gd name="connsiteY12" fmla="*/ 1120316 h 2686008"/>
                <a:gd name="connsiteX0" fmla="*/ 151029 w 7983452"/>
                <a:gd name="connsiteY0" fmla="*/ 1120316 h 2686008"/>
                <a:gd name="connsiteX1" fmla="*/ 1303157 w 7983452"/>
                <a:gd name="connsiteY1" fmla="*/ 688268 h 2686008"/>
                <a:gd name="connsiteX2" fmla="*/ 2455284 w 7983452"/>
                <a:gd name="connsiteY2" fmla="*/ 472244 h 2686008"/>
                <a:gd name="connsiteX3" fmla="*/ 3600400 w 7983452"/>
                <a:gd name="connsiteY3" fmla="*/ 635235 h 2686008"/>
                <a:gd name="connsiteX4" fmla="*/ 4896544 w 7983452"/>
                <a:gd name="connsiteY4" fmla="*/ 563227 h 2686008"/>
                <a:gd name="connsiteX5" fmla="*/ 5911669 w 7983452"/>
                <a:gd name="connsiteY5" fmla="*/ 904292 h 2686008"/>
                <a:gd name="connsiteX6" fmla="*/ 6984776 w 7983452"/>
                <a:gd name="connsiteY6" fmla="*/ 1067283 h 2686008"/>
                <a:gd name="connsiteX7" fmla="*/ 7200800 w 7983452"/>
                <a:gd name="connsiteY7" fmla="*/ 1643347 h 2686008"/>
                <a:gd name="connsiteX8" fmla="*/ 5551629 w 7983452"/>
                <a:gd name="connsiteY8" fmla="*/ 1768389 h 2686008"/>
                <a:gd name="connsiteX9" fmla="*/ 4111469 w 7983452"/>
                <a:gd name="connsiteY9" fmla="*/ 1840397 h 2686008"/>
                <a:gd name="connsiteX10" fmla="*/ 2095245 w 7983452"/>
                <a:gd name="connsiteY10" fmla="*/ 1768388 h 2686008"/>
                <a:gd name="connsiteX11" fmla="*/ 799101 w 7983452"/>
                <a:gd name="connsiteY11" fmla="*/ 1336340 h 2686008"/>
                <a:gd name="connsiteX12" fmla="*/ 151029 w 7983452"/>
                <a:gd name="connsiteY12" fmla="*/ 1120316 h 2686008"/>
                <a:gd name="connsiteX0" fmla="*/ 151029 w 7983452"/>
                <a:gd name="connsiteY0" fmla="*/ 1120316 h 2686008"/>
                <a:gd name="connsiteX1" fmla="*/ 1303157 w 7983452"/>
                <a:gd name="connsiteY1" fmla="*/ 688268 h 2686008"/>
                <a:gd name="connsiteX2" fmla="*/ 2455284 w 7983452"/>
                <a:gd name="connsiteY2" fmla="*/ 472244 h 2686008"/>
                <a:gd name="connsiteX3" fmla="*/ 3600400 w 7983452"/>
                <a:gd name="connsiteY3" fmla="*/ 635235 h 2686008"/>
                <a:gd name="connsiteX4" fmla="*/ 4896544 w 7983452"/>
                <a:gd name="connsiteY4" fmla="*/ 563227 h 2686008"/>
                <a:gd name="connsiteX5" fmla="*/ 5911669 w 7983452"/>
                <a:gd name="connsiteY5" fmla="*/ 904292 h 2686008"/>
                <a:gd name="connsiteX6" fmla="*/ 6984776 w 7983452"/>
                <a:gd name="connsiteY6" fmla="*/ 1067283 h 2686008"/>
                <a:gd name="connsiteX7" fmla="*/ 7200800 w 7983452"/>
                <a:gd name="connsiteY7" fmla="*/ 1643347 h 2686008"/>
                <a:gd name="connsiteX8" fmla="*/ 5551629 w 7983452"/>
                <a:gd name="connsiteY8" fmla="*/ 1768389 h 2686008"/>
                <a:gd name="connsiteX9" fmla="*/ 4111469 w 7983452"/>
                <a:gd name="connsiteY9" fmla="*/ 1840397 h 2686008"/>
                <a:gd name="connsiteX10" fmla="*/ 2095245 w 7983452"/>
                <a:gd name="connsiteY10" fmla="*/ 1768388 h 2686008"/>
                <a:gd name="connsiteX11" fmla="*/ 799101 w 7983452"/>
                <a:gd name="connsiteY11" fmla="*/ 1336340 h 2686008"/>
                <a:gd name="connsiteX12" fmla="*/ 151029 w 7983452"/>
                <a:gd name="connsiteY12" fmla="*/ 1120316 h 2686008"/>
                <a:gd name="connsiteX0" fmla="*/ 151029 w 7983452"/>
                <a:gd name="connsiteY0" fmla="*/ 1120316 h 2686008"/>
                <a:gd name="connsiteX1" fmla="*/ 1303157 w 7983452"/>
                <a:gd name="connsiteY1" fmla="*/ 688268 h 2686008"/>
                <a:gd name="connsiteX2" fmla="*/ 2455284 w 7983452"/>
                <a:gd name="connsiteY2" fmla="*/ 472244 h 2686008"/>
                <a:gd name="connsiteX3" fmla="*/ 3600400 w 7983452"/>
                <a:gd name="connsiteY3" fmla="*/ 635235 h 2686008"/>
                <a:gd name="connsiteX4" fmla="*/ 4896544 w 7983452"/>
                <a:gd name="connsiteY4" fmla="*/ 563227 h 2686008"/>
                <a:gd name="connsiteX5" fmla="*/ 5911669 w 7983452"/>
                <a:gd name="connsiteY5" fmla="*/ 904292 h 2686008"/>
                <a:gd name="connsiteX6" fmla="*/ 6984776 w 7983452"/>
                <a:gd name="connsiteY6" fmla="*/ 1067283 h 2686008"/>
                <a:gd name="connsiteX7" fmla="*/ 7200800 w 7983452"/>
                <a:gd name="connsiteY7" fmla="*/ 1643347 h 2686008"/>
                <a:gd name="connsiteX8" fmla="*/ 5551629 w 7983452"/>
                <a:gd name="connsiteY8" fmla="*/ 1768389 h 2686008"/>
                <a:gd name="connsiteX9" fmla="*/ 4111469 w 7983452"/>
                <a:gd name="connsiteY9" fmla="*/ 1840397 h 2686008"/>
                <a:gd name="connsiteX10" fmla="*/ 2095245 w 7983452"/>
                <a:gd name="connsiteY10" fmla="*/ 1768388 h 2686008"/>
                <a:gd name="connsiteX11" fmla="*/ 799101 w 7983452"/>
                <a:gd name="connsiteY11" fmla="*/ 1336340 h 2686008"/>
                <a:gd name="connsiteX12" fmla="*/ 151029 w 7983452"/>
                <a:gd name="connsiteY12" fmla="*/ 1120316 h 2686008"/>
                <a:gd name="connsiteX0" fmla="*/ 151029 w 7983452"/>
                <a:gd name="connsiteY0" fmla="*/ 1120316 h 2686008"/>
                <a:gd name="connsiteX1" fmla="*/ 1303157 w 7983452"/>
                <a:gd name="connsiteY1" fmla="*/ 688268 h 2686008"/>
                <a:gd name="connsiteX2" fmla="*/ 2455284 w 7983452"/>
                <a:gd name="connsiteY2" fmla="*/ 472244 h 2686008"/>
                <a:gd name="connsiteX3" fmla="*/ 3600400 w 7983452"/>
                <a:gd name="connsiteY3" fmla="*/ 635235 h 2686008"/>
                <a:gd name="connsiteX4" fmla="*/ 4896544 w 7983452"/>
                <a:gd name="connsiteY4" fmla="*/ 563227 h 2686008"/>
                <a:gd name="connsiteX5" fmla="*/ 5904656 w 7983452"/>
                <a:gd name="connsiteY5" fmla="*/ 707243 h 2686008"/>
                <a:gd name="connsiteX6" fmla="*/ 6984776 w 7983452"/>
                <a:gd name="connsiteY6" fmla="*/ 1067283 h 2686008"/>
                <a:gd name="connsiteX7" fmla="*/ 7200800 w 7983452"/>
                <a:gd name="connsiteY7" fmla="*/ 1643347 h 2686008"/>
                <a:gd name="connsiteX8" fmla="*/ 5551629 w 7983452"/>
                <a:gd name="connsiteY8" fmla="*/ 1768389 h 2686008"/>
                <a:gd name="connsiteX9" fmla="*/ 4111469 w 7983452"/>
                <a:gd name="connsiteY9" fmla="*/ 1840397 h 2686008"/>
                <a:gd name="connsiteX10" fmla="*/ 2095245 w 7983452"/>
                <a:gd name="connsiteY10" fmla="*/ 1768388 h 2686008"/>
                <a:gd name="connsiteX11" fmla="*/ 799101 w 7983452"/>
                <a:gd name="connsiteY11" fmla="*/ 1336340 h 2686008"/>
                <a:gd name="connsiteX12" fmla="*/ 151029 w 7983452"/>
                <a:gd name="connsiteY12" fmla="*/ 1120316 h 2686008"/>
                <a:gd name="connsiteX0" fmla="*/ 151029 w 8018166"/>
                <a:gd name="connsiteY0" fmla="*/ 1120316 h 2686008"/>
                <a:gd name="connsiteX1" fmla="*/ 1303157 w 8018166"/>
                <a:gd name="connsiteY1" fmla="*/ 688268 h 2686008"/>
                <a:gd name="connsiteX2" fmla="*/ 2455284 w 8018166"/>
                <a:gd name="connsiteY2" fmla="*/ 472244 h 2686008"/>
                <a:gd name="connsiteX3" fmla="*/ 3600400 w 8018166"/>
                <a:gd name="connsiteY3" fmla="*/ 635235 h 2686008"/>
                <a:gd name="connsiteX4" fmla="*/ 4896544 w 8018166"/>
                <a:gd name="connsiteY4" fmla="*/ 563227 h 2686008"/>
                <a:gd name="connsiteX5" fmla="*/ 5904656 w 8018166"/>
                <a:gd name="connsiteY5" fmla="*/ 707243 h 2686008"/>
                <a:gd name="connsiteX6" fmla="*/ 7200800 w 8018166"/>
                <a:gd name="connsiteY6" fmla="*/ 923267 h 2686008"/>
                <a:gd name="connsiteX7" fmla="*/ 7200800 w 8018166"/>
                <a:gd name="connsiteY7" fmla="*/ 1643347 h 2686008"/>
                <a:gd name="connsiteX8" fmla="*/ 5551629 w 8018166"/>
                <a:gd name="connsiteY8" fmla="*/ 1768389 h 2686008"/>
                <a:gd name="connsiteX9" fmla="*/ 4111469 w 8018166"/>
                <a:gd name="connsiteY9" fmla="*/ 1840397 h 2686008"/>
                <a:gd name="connsiteX10" fmla="*/ 2095245 w 8018166"/>
                <a:gd name="connsiteY10" fmla="*/ 1768388 h 2686008"/>
                <a:gd name="connsiteX11" fmla="*/ 799101 w 8018166"/>
                <a:gd name="connsiteY11" fmla="*/ 1336340 h 2686008"/>
                <a:gd name="connsiteX12" fmla="*/ 151029 w 8018166"/>
                <a:gd name="connsiteY12" fmla="*/ 1120316 h 2686008"/>
                <a:gd name="connsiteX0" fmla="*/ 151029 w 8018166"/>
                <a:gd name="connsiteY0" fmla="*/ 1120316 h 2686008"/>
                <a:gd name="connsiteX1" fmla="*/ 1303157 w 8018166"/>
                <a:gd name="connsiteY1" fmla="*/ 688268 h 2686008"/>
                <a:gd name="connsiteX2" fmla="*/ 2455284 w 8018166"/>
                <a:gd name="connsiteY2" fmla="*/ 472244 h 2686008"/>
                <a:gd name="connsiteX3" fmla="*/ 3600400 w 8018166"/>
                <a:gd name="connsiteY3" fmla="*/ 635235 h 2686008"/>
                <a:gd name="connsiteX4" fmla="*/ 4896544 w 8018166"/>
                <a:gd name="connsiteY4" fmla="*/ 563227 h 2686008"/>
                <a:gd name="connsiteX5" fmla="*/ 5904656 w 8018166"/>
                <a:gd name="connsiteY5" fmla="*/ 707243 h 2686008"/>
                <a:gd name="connsiteX6" fmla="*/ 7200800 w 8018166"/>
                <a:gd name="connsiteY6" fmla="*/ 923267 h 2686008"/>
                <a:gd name="connsiteX7" fmla="*/ 7200800 w 8018166"/>
                <a:gd name="connsiteY7" fmla="*/ 1643347 h 2686008"/>
                <a:gd name="connsiteX8" fmla="*/ 5551629 w 8018166"/>
                <a:gd name="connsiteY8" fmla="*/ 1768389 h 2686008"/>
                <a:gd name="connsiteX9" fmla="*/ 4111469 w 8018166"/>
                <a:gd name="connsiteY9" fmla="*/ 1840397 h 2686008"/>
                <a:gd name="connsiteX10" fmla="*/ 2095245 w 8018166"/>
                <a:gd name="connsiteY10" fmla="*/ 1768388 h 2686008"/>
                <a:gd name="connsiteX11" fmla="*/ 799101 w 8018166"/>
                <a:gd name="connsiteY11" fmla="*/ 1336340 h 2686008"/>
                <a:gd name="connsiteX12" fmla="*/ 151029 w 8018166"/>
                <a:gd name="connsiteY12" fmla="*/ 1120316 h 2686008"/>
                <a:gd name="connsiteX0" fmla="*/ 151029 w 8018166"/>
                <a:gd name="connsiteY0" fmla="*/ 1120316 h 2686008"/>
                <a:gd name="connsiteX1" fmla="*/ 1303157 w 8018166"/>
                <a:gd name="connsiteY1" fmla="*/ 688268 h 2686008"/>
                <a:gd name="connsiteX2" fmla="*/ 2455284 w 8018166"/>
                <a:gd name="connsiteY2" fmla="*/ 472244 h 2686008"/>
                <a:gd name="connsiteX3" fmla="*/ 3600400 w 8018166"/>
                <a:gd name="connsiteY3" fmla="*/ 635235 h 2686008"/>
                <a:gd name="connsiteX4" fmla="*/ 4896544 w 8018166"/>
                <a:gd name="connsiteY4" fmla="*/ 563227 h 2686008"/>
                <a:gd name="connsiteX5" fmla="*/ 5904656 w 8018166"/>
                <a:gd name="connsiteY5" fmla="*/ 707243 h 2686008"/>
                <a:gd name="connsiteX6" fmla="*/ 7200800 w 8018166"/>
                <a:gd name="connsiteY6" fmla="*/ 923267 h 2686008"/>
                <a:gd name="connsiteX7" fmla="*/ 7200800 w 8018166"/>
                <a:gd name="connsiteY7" fmla="*/ 1643347 h 2686008"/>
                <a:gd name="connsiteX8" fmla="*/ 5551629 w 8018166"/>
                <a:gd name="connsiteY8" fmla="*/ 1768389 h 2686008"/>
                <a:gd name="connsiteX9" fmla="*/ 4111469 w 8018166"/>
                <a:gd name="connsiteY9" fmla="*/ 1840397 h 2686008"/>
                <a:gd name="connsiteX10" fmla="*/ 2095245 w 8018166"/>
                <a:gd name="connsiteY10" fmla="*/ 1768388 h 2686008"/>
                <a:gd name="connsiteX11" fmla="*/ 799101 w 8018166"/>
                <a:gd name="connsiteY11" fmla="*/ 1336340 h 2686008"/>
                <a:gd name="connsiteX12" fmla="*/ 151029 w 8018166"/>
                <a:gd name="connsiteY12" fmla="*/ 1120316 h 2686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018166" h="2686008">
                  <a:moveTo>
                    <a:pt x="151029" y="1120316"/>
                  </a:moveTo>
                  <a:cubicBezTo>
                    <a:pt x="0" y="517824"/>
                    <a:pt x="843435" y="397482"/>
                    <a:pt x="1303157" y="688268"/>
                  </a:cubicBezTo>
                  <a:cubicBezTo>
                    <a:pt x="1844300" y="521882"/>
                    <a:pt x="1814008" y="203187"/>
                    <a:pt x="2455284" y="472244"/>
                  </a:cubicBezTo>
                  <a:cubicBezTo>
                    <a:pt x="2761969" y="331998"/>
                    <a:pt x="3268234" y="0"/>
                    <a:pt x="3600400" y="635235"/>
                  </a:cubicBezTo>
                  <a:cubicBezTo>
                    <a:pt x="4314318" y="168165"/>
                    <a:pt x="4579689" y="341201"/>
                    <a:pt x="4896544" y="563227"/>
                  </a:cubicBezTo>
                  <a:cubicBezTo>
                    <a:pt x="5209817" y="321364"/>
                    <a:pt x="5485939" y="316114"/>
                    <a:pt x="5904656" y="707243"/>
                  </a:cubicBezTo>
                  <a:cubicBezTo>
                    <a:pt x="6312617" y="379859"/>
                    <a:pt x="7177670" y="331030"/>
                    <a:pt x="7200800" y="923267"/>
                  </a:cubicBezTo>
                  <a:cubicBezTo>
                    <a:pt x="8018166" y="880616"/>
                    <a:pt x="7983452" y="1807632"/>
                    <a:pt x="7200800" y="1643347"/>
                  </a:cubicBezTo>
                  <a:cubicBezTo>
                    <a:pt x="6875498" y="2686008"/>
                    <a:pt x="5732063" y="2154255"/>
                    <a:pt x="5551629" y="1768389"/>
                  </a:cubicBezTo>
                  <a:cubicBezTo>
                    <a:pt x="5181026" y="2419374"/>
                    <a:pt x="4533620" y="2141749"/>
                    <a:pt x="4111469" y="1840397"/>
                  </a:cubicBezTo>
                  <a:cubicBezTo>
                    <a:pt x="3352520" y="2341774"/>
                    <a:pt x="2434222" y="2438423"/>
                    <a:pt x="2095245" y="1768388"/>
                  </a:cubicBezTo>
                  <a:cubicBezTo>
                    <a:pt x="815990" y="2313246"/>
                    <a:pt x="639028" y="1766887"/>
                    <a:pt x="799101" y="1336340"/>
                  </a:cubicBezTo>
                  <a:cubicBezTo>
                    <a:pt x="583077" y="1264332"/>
                    <a:pt x="267331" y="1493414"/>
                    <a:pt x="151029" y="1120316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" name="Полилиния 4"/>
            <p:cNvSpPr/>
            <p:nvPr/>
          </p:nvSpPr>
          <p:spPr>
            <a:xfrm>
              <a:off x="899592" y="620688"/>
              <a:ext cx="7488832" cy="1656184"/>
            </a:xfrm>
            <a:custGeom>
              <a:avLst/>
              <a:gdLst>
                <a:gd name="connsiteX0" fmla="*/ 0 w 6624736"/>
                <a:gd name="connsiteY0" fmla="*/ 720080 h 1440160"/>
                <a:gd name="connsiteX1" fmla="*/ 2608725 w 6624736"/>
                <a:gd name="connsiteY1" fmla="*/ 16439 h 1440160"/>
                <a:gd name="connsiteX2" fmla="*/ 3312369 w 6624736"/>
                <a:gd name="connsiteY2" fmla="*/ 4 h 1440160"/>
                <a:gd name="connsiteX3" fmla="*/ 4016015 w 6624736"/>
                <a:gd name="connsiteY3" fmla="*/ 16439 h 1440160"/>
                <a:gd name="connsiteX4" fmla="*/ 6624736 w 6624736"/>
                <a:gd name="connsiteY4" fmla="*/ 720090 h 1440160"/>
                <a:gd name="connsiteX5" fmla="*/ 4016013 w 6624736"/>
                <a:gd name="connsiteY5" fmla="*/ 1423735 h 1440160"/>
                <a:gd name="connsiteX6" fmla="*/ 3312368 w 6624736"/>
                <a:gd name="connsiteY6" fmla="*/ 1440170 h 1440160"/>
                <a:gd name="connsiteX7" fmla="*/ 2608722 w 6624736"/>
                <a:gd name="connsiteY7" fmla="*/ 1423735 h 1440160"/>
                <a:gd name="connsiteX8" fmla="*/ 0 w 6624736"/>
                <a:gd name="connsiteY8" fmla="*/ 720086 h 1440160"/>
                <a:gd name="connsiteX9" fmla="*/ 0 w 6624736"/>
                <a:gd name="connsiteY9" fmla="*/ 720080 h 1440160"/>
                <a:gd name="connsiteX0" fmla="*/ 10484 w 6635232"/>
                <a:gd name="connsiteY0" fmla="*/ 741339 h 1461429"/>
                <a:gd name="connsiteX1" fmla="*/ 1522652 w 6635232"/>
                <a:gd name="connsiteY1" fmla="*/ 165275 h 1461429"/>
                <a:gd name="connsiteX2" fmla="*/ 3322853 w 6635232"/>
                <a:gd name="connsiteY2" fmla="*/ 21263 h 1461429"/>
                <a:gd name="connsiteX3" fmla="*/ 4026499 w 6635232"/>
                <a:gd name="connsiteY3" fmla="*/ 37698 h 1461429"/>
                <a:gd name="connsiteX4" fmla="*/ 6635220 w 6635232"/>
                <a:gd name="connsiteY4" fmla="*/ 741349 h 1461429"/>
                <a:gd name="connsiteX5" fmla="*/ 4026497 w 6635232"/>
                <a:gd name="connsiteY5" fmla="*/ 1444994 h 1461429"/>
                <a:gd name="connsiteX6" fmla="*/ 3322852 w 6635232"/>
                <a:gd name="connsiteY6" fmla="*/ 1461429 h 1461429"/>
                <a:gd name="connsiteX7" fmla="*/ 2619206 w 6635232"/>
                <a:gd name="connsiteY7" fmla="*/ 1444994 h 1461429"/>
                <a:gd name="connsiteX8" fmla="*/ 10484 w 6635232"/>
                <a:gd name="connsiteY8" fmla="*/ 741345 h 1461429"/>
                <a:gd name="connsiteX9" fmla="*/ 10484 w 6635232"/>
                <a:gd name="connsiteY9" fmla="*/ 741339 h 1461429"/>
                <a:gd name="connsiteX0" fmla="*/ 0 w 6696756"/>
                <a:gd name="connsiteY0" fmla="*/ 525316 h 1461429"/>
                <a:gd name="connsiteX1" fmla="*/ 1584176 w 6696756"/>
                <a:gd name="connsiteY1" fmla="*/ 165275 h 1461429"/>
                <a:gd name="connsiteX2" fmla="*/ 3384377 w 6696756"/>
                <a:gd name="connsiteY2" fmla="*/ 21263 h 1461429"/>
                <a:gd name="connsiteX3" fmla="*/ 4088023 w 6696756"/>
                <a:gd name="connsiteY3" fmla="*/ 37698 h 1461429"/>
                <a:gd name="connsiteX4" fmla="*/ 6696744 w 6696756"/>
                <a:gd name="connsiteY4" fmla="*/ 741349 h 1461429"/>
                <a:gd name="connsiteX5" fmla="*/ 4088021 w 6696756"/>
                <a:gd name="connsiteY5" fmla="*/ 1444994 h 1461429"/>
                <a:gd name="connsiteX6" fmla="*/ 3384376 w 6696756"/>
                <a:gd name="connsiteY6" fmla="*/ 1461429 h 1461429"/>
                <a:gd name="connsiteX7" fmla="*/ 2680730 w 6696756"/>
                <a:gd name="connsiteY7" fmla="*/ 1444994 h 1461429"/>
                <a:gd name="connsiteX8" fmla="*/ 72008 w 6696756"/>
                <a:gd name="connsiteY8" fmla="*/ 741345 h 1461429"/>
                <a:gd name="connsiteX9" fmla="*/ 0 w 6696756"/>
                <a:gd name="connsiteY9" fmla="*/ 525316 h 1461429"/>
                <a:gd name="connsiteX0" fmla="*/ 0 w 6696756"/>
                <a:gd name="connsiteY0" fmla="*/ 525316 h 1461429"/>
                <a:gd name="connsiteX1" fmla="*/ 1584176 w 6696756"/>
                <a:gd name="connsiteY1" fmla="*/ 165275 h 1461429"/>
                <a:gd name="connsiteX2" fmla="*/ 3384377 w 6696756"/>
                <a:gd name="connsiteY2" fmla="*/ 21263 h 1461429"/>
                <a:gd name="connsiteX3" fmla="*/ 4088023 w 6696756"/>
                <a:gd name="connsiteY3" fmla="*/ 37698 h 1461429"/>
                <a:gd name="connsiteX4" fmla="*/ 6696744 w 6696756"/>
                <a:gd name="connsiteY4" fmla="*/ 741349 h 1461429"/>
                <a:gd name="connsiteX5" fmla="*/ 4088021 w 6696756"/>
                <a:gd name="connsiteY5" fmla="*/ 1444994 h 1461429"/>
                <a:gd name="connsiteX6" fmla="*/ 3384376 w 6696756"/>
                <a:gd name="connsiteY6" fmla="*/ 1461429 h 1461429"/>
                <a:gd name="connsiteX7" fmla="*/ 2680730 w 6696756"/>
                <a:gd name="connsiteY7" fmla="*/ 1444994 h 1461429"/>
                <a:gd name="connsiteX8" fmla="*/ 288032 w 6696756"/>
                <a:gd name="connsiteY8" fmla="*/ 1029372 h 1461429"/>
                <a:gd name="connsiteX9" fmla="*/ 0 w 6696756"/>
                <a:gd name="connsiteY9" fmla="*/ 525316 h 1461429"/>
                <a:gd name="connsiteX0" fmla="*/ 0 w 6696756"/>
                <a:gd name="connsiteY0" fmla="*/ 525316 h 1506697"/>
                <a:gd name="connsiteX1" fmla="*/ 1584176 w 6696756"/>
                <a:gd name="connsiteY1" fmla="*/ 165275 h 1506697"/>
                <a:gd name="connsiteX2" fmla="*/ 3384377 w 6696756"/>
                <a:gd name="connsiteY2" fmla="*/ 21263 h 1506697"/>
                <a:gd name="connsiteX3" fmla="*/ 4088023 w 6696756"/>
                <a:gd name="connsiteY3" fmla="*/ 37698 h 1506697"/>
                <a:gd name="connsiteX4" fmla="*/ 6696744 w 6696756"/>
                <a:gd name="connsiteY4" fmla="*/ 741349 h 1506697"/>
                <a:gd name="connsiteX5" fmla="*/ 4088021 w 6696756"/>
                <a:gd name="connsiteY5" fmla="*/ 1444994 h 1506697"/>
                <a:gd name="connsiteX6" fmla="*/ 3384376 w 6696756"/>
                <a:gd name="connsiteY6" fmla="*/ 1461429 h 1506697"/>
                <a:gd name="connsiteX7" fmla="*/ 1728192 w 6696756"/>
                <a:gd name="connsiteY7" fmla="*/ 1173388 h 1506697"/>
                <a:gd name="connsiteX8" fmla="*/ 288032 w 6696756"/>
                <a:gd name="connsiteY8" fmla="*/ 1029372 h 1506697"/>
                <a:gd name="connsiteX9" fmla="*/ 0 w 6696756"/>
                <a:gd name="connsiteY9" fmla="*/ 525316 h 1506697"/>
                <a:gd name="connsiteX0" fmla="*/ 0 w 6696756"/>
                <a:gd name="connsiteY0" fmla="*/ 525316 h 1455919"/>
                <a:gd name="connsiteX1" fmla="*/ 1584176 w 6696756"/>
                <a:gd name="connsiteY1" fmla="*/ 165275 h 1455919"/>
                <a:gd name="connsiteX2" fmla="*/ 3384377 w 6696756"/>
                <a:gd name="connsiteY2" fmla="*/ 21263 h 1455919"/>
                <a:gd name="connsiteX3" fmla="*/ 4088023 w 6696756"/>
                <a:gd name="connsiteY3" fmla="*/ 37698 h 1455919"/>
                <a:gd name="connsiteX4" fmla="*/ 6696744 w 6696756"/>
                <a:gd name="connsiteY4" fmla="*/ 741349 h 1455919"/>
                <a:gd name="connsiteX5" fmla="*/ 4088021 w 6696756"/>
                <a:gd name="connsiteY5" fmla="*/ 1444994 h 1455919"/>
                <a:gd name="connsiteX6" fmla="*/ 3456384 w 6696756"/>
                <a:gd name="connsiteY6" fmla="*/ 1389412 h 1455919"/>
                <a:gd name="connsiteX7" fmla="*/ 1728192 w 6696756"/>
                <a:gd name="connsiteY7" fmla="*/ 1173388 h 1455919"/>
                <a:gd name="connsiteX8" fmla="*/ 288032 w 6696756"/>
                <a:gd name="connsiteY8" fmla="*/ 1029372 h 1455919"/>
                <a:gd name="connsiteX9" fmla="*/ 0 w 6696756"/>
                <a:gd name="connsiteY9" fmla="*/ 525316 h 1455919"/>
                <a:gd name="connsiteX0" fmla="*/ 0 w 6696756"/>
                <a:gd name="connsiteY0" fmla="*/ 525316 h 1413415"/>
                <a:gd name="connsiteX1" fmla="*/ 1584176 w 6696756"/>
                <a:gd name="connsiteY1" fmla="*/ 165275 h 1413415"/>
                <a:gd name="connsiteX2" fmla="*/ 3384377 w 6696756"/>
                <a:gd name="connsiteY2" fmla="*/ 21263 h 1413415"/>
                <a:gd name="connsiteX3" fmla="*/ 4088023 w 6696756"/>
                <a:gd name="connsiteY3" fmla="*/ 37698 h 1413415"/>
                <a:gd name="connsiteX4" fmla="*/ 6696744 w 6696756"/>
                <a:gd name="connsiteY4" fmla="*/ 741349 h 1413415"/>
                <a:gd name="connsiteX5" fmla="*/ 4896544 w 6696756"/>
                <a:gd name="connsiteY5" fmla="*/ 1317404 h 1413415"/>
                <a:gd name="connsiteX6" fmla="*/ 3456384 w 6696756"/>
                <a:gd name="connsiteY6" fmla="*/ 1389412 h 1413415"/>
                <a:gd name="connsiteX7" fmla="*/ 1728192 w 6696756"/>
                <a:gd name="connsiteY7" fmla="*/ 1173388 h 1413415"/>
                <a:gd name="connsiteX8" fmla="*/ 288032 w 6696756"/>
                <a:gd name="connsiteY8" fmla="*/ 1029372 h 1413415"/>
                <a:gd name="connsiteX9" fmla="*/ 0 w 6696756"/>
                <a:gd name="connsiteY9" fmla="*/ 525316 h 1413415"/>
                <a:gd name="connsiteX0" fmla="*/ 0 w 7017619"/>
                <a:gd name="connsiteY0" fmla="*/ 525316 h 1413415"/>
                <a:gd name="connsiteX1" fmla="*/ 1584176 w 7017619"/>
                <a:gd name="connsiteY1" fmla="*/ 165275 h 1413415"/>
                <a:gd name="connsiteX2" fmla="*/ 3384377 w 7017619"/>
                <a:gd name="connsiteY2" fmla="*/ 21263 h 1413415"/>
                <a:gd name="connsiteX3" fmla="*/ 4088023 w 7017619"/>
                <a:gd name="connsiteY3" fmla="*/ 37698 h 1413415"/>
                <a:gd name="connsiteX4" fmla="*/ 6696744 w 7017619"/>
                <a:gd name="connsiteY4" fmla="*/ 741349 h 1413415"/>
                <a:gd name="connsiteX5" fmla="*/ 6013276 w 7017619"/>
                <a:gd name="connsiteY5" fmla="*/ 1203848 h 1413415"/>
                <a:gd name="connsiteX6" fmla="*/ 4896544 w 7017619"/>
                <a:gd name="connsiteY6" fmla="*/ 1317404 h 1413415"/>
                <a:gd name="connsiteX7" fmla="*/ 3456384 w 7017619"/>
                <a:gd name="connsiteY7" fmla="*/ 1389412 h 1413415"/>
                <a:gd name="connsiteX8" fmla="*/ 1728192 w 7017619"/>
                <a:gd name="connsiteY8" fmla="*/ 1173388 h 1413415"/>
                <a:gd name="connsiteX9" fmla="*/ 288032 w 7017619"/>
                <a:gd name="connsiteY9" fmla="*/ 1029372 h 1413415"/>
                <a:gd name="connsiteX10" fmla="*/ 0 w 7017619"/>
                <a:gd name="connsiteY10" fmla="*/ 525316 h 1413415"/>
                <a:gd name="connsiteX0" fmla="*/ 0 w 7017619"/>
                <a:gd name="connsiteY0" fmla="*/ 525316 h 1413415"/>
                <a:gd name="connsiteX1" fmla="*/ 1584176 w 7017619"/>
                <a:gd name="connsiteY1" fmla="*/ 165275 h 1413415"/>
                <a:gd name="connsiteX2" fmla="*/ 3384377 w 7017619"/>
                <a:gd name="connsiteY2" fmla="*/ 21263 h 1413415"/>
                <a:gd name="connsiteX3" fmla="*/ 4088023 w 7017619"/>
                <a:gd name="connsiteY3" fmla="*/ 37698 h 1413415"/>
                <a:gd name="connsiteX4" fmla="*/ 6696744 w 7017619"/>
                <a:gd name="connsiteY4" fmla="*/ 741349 h 1413415"/>
                <a:gd name="connsiteX5" fmla="*/ 6624736 w 7017619"/>
                <a:gd name="connsiteY5" fmla="*/ 1317404 h 1413415"/>
                <a:gd name="connsiteX6" fmla="*/ 4896544 w 7017619"/>
                <a:gd name="connsiteY6" fmla="*/ 1317404 h 1413415"/>
                <a:gd name="connsiteX7" fmla="*/ 3456384 w 7017619"/>
                <a:gd name="connsiteY7" fmla="*/ 1389412 h 1413415"/>
                <a:gd name="connsiteX8" fmla="*/ 1728192 w 7017619"/>
                <a:gd name="connsiteY8" fmla="*/ 1173388 h 1413415"/>
                <a:gd name="connsiteX9" fmla="*/ 288032 w 7017619"/>
                <a:gd name="connsiteY9" fmla="*/ 1029372 h 1413415"/>
                <a:gd name="connsiteX10" fmla="*/ 0 w 7017619"/>
                <a:gd name="connsiteY10" fmla="*/ 525316 h 1413415"/>
                <a:gd name="connsiteX0" fmla="*/ 0 w 6888765"/>
                <a:gd name="connsiteY0" fmla="*/ 525316 h 1461420"/>
                <a:gd name="connsiteX1" fmla="*/ 1584176 w 6888765"/>
                <a:gd name="connsiteY1" fmla="*/ 165275 h 1461420"/>
                <a:gd name="connsiteX2" fmla="*/ 3384377 w 6888765"/>
                <a:gd name="connsiteY2" fmla="*/ 21263 h 1461420"/>
                <a:gd name="connsiteX3" fmla="*/ 4088023 w 6888765"/>
                <a:gd name="connsiteY3" fmla="*/ 37698 h 1461420"/>
                <a:gd name="connsiteX4" fmla="*/ 6480720 w 6888765"/>
                <a:gd name="connsiteY4" fmla="*/ 453308 h 1461420"/>
                <a:gd name="connsiteX5" fmla="*/ 6624736 w 6888765"/>
                <a:gd name="connsiteY5" fmla="*/ 1317404 h 1461420"/>
                <a:gd name="connsiteX6" fmla="*/ 4896544 w 6888765"/>
                <a:gd name="connsiteY6" fmla="*/ 1317404 h 1461420"/>
                <a:gd name="connsiteX7" fmla="*/ 3456384 w 6888765"/>
                <a:gd name="connsiteY7" fmla="*/ 1389412 h 1461420"/>
                <a:gd name="connsiteX8" fmla="*/ 1728192 w 6888765"/>
                <a:gd name="connsiteY8" fmla="*/ 1173388 h 1461420"/>
                <a:gd name="connsiteX9" fmla="*/ 288032 w 6888765"/>
                <a:gd name="connsiteY9" fmla="*/ 1029372 h 1461420"/>
                <a:gd name="connsiteX10" fmla="*/ 0 w 6888765"/>
                <a:gd name="connsiteY10" fmla="*/ 525316 h 1461420"/>
                <a:gd name="connsiteX0" fmla="*/ 0 w 6888765"/>
                <a:gd name="connsiteY0" fmla="*/ 525316 h 1461420"/>
                <a:gd name="connsiteX1" fmla="*/ 1584176 w 6888765"/>
                <a:gd name="connsiteY1" fmla="*/ 165275 h 1461420"/>
                <a:gd name="connsiteX2" fmla="*/ 3384377 w 6888765"/>
                <a:gd name="connsiteY2" fmla="*/ 21263 h 1461420"/>
                <a:gd name="connsiteX3" fmla="*/ 4088023 w 6888765"/>
                <a:gd name="connsiteY3" fmla="*/ 37698 h 1461420"/>
                <a:gd name="connsiteX4" fmla="*/ 5194126 w 6888765"/>
                <a:gd name="connsiteY4" fmla="*/ 79897 h 1461420"/>
                <a:gd name="connsiteX5" fmla="*/ 6480720 w 6888765"/>
                <a:gd name="connsiteY5" fmla="*/ 453308 h 1461420"/>
                <a:gd name="connsiteX6" fmla="*/ 6624736 w 6888765"/>
                <a:gd name="connsiteY6" fmla="*/ 1317404 h 1461420"/>
                <a:gd name="connsiteX7" fmla="*/ 4896544 w 6888765"/>
                <a:gd name="connsiteY7" fmla="*/ 1317404 h 1461420"/>
                <a:gd name="connsiteX8" fmla="*/ 3456384 w 6888765"/>
                <a:gd name="connsiteY8" fmla="*/ 1389412 h 1461420"/>
                <a:gd name="connsiteX9" fmla="*/ 1728192 w 6888765"/>
                <a:gd name="connsiteY9" fmla="*/ 1173388 h 1461420"/>
                <a:gd name="connsiteX10" fmla="*/ 288032 w 6888765"/>
                <a:gd name="connsiteY10" fmla="*/ 1029372 h 1461420"/>
                <a:gd name="connsiteX11" fmla="*/ 0 w 6888765"/>
                <a:gd name="connsiteY11" fmla="*/ 525316 h 1461420"/>
                <a:gd name="connsiteX0" fmla="*/ 0 w 6888765"/>
                <a:gd name="connsiteY0" fmla="*/ 525316 h 1461420"/>
                <a:gd name="connsiteX1" fmla="*/ 1584176 w 6888765"/>
                <a:gd name="connsiteY1" fmla="*/ 165275 h 1461420"/>
                <a:gd name="connsiteX2" fmla="*/ 3384377 w 6888765"/>
                <a:gd name="connsiteY2" fmla="*/ 21263 h 1461420"/>
                <a:gd name="connsiteX3" fmla="*/ 4088023 w 6888765"/>
                <a:gd name="connsiteY3" fmla="*/ 37698 h 1461420"/>
                <a:gd name="connsiteX4" fmla="*/ 5256584 w 6888765"/>
                <a:gd name="connsiteY4" fmla="*/ 453307 h 1461420"/>
                <a:gd name="connsiteX5" fmla="*/ 6480720 w 6888765"/>
                <a:gd name="connsiteY5" fmla="*/ 453308 h 1461420"/>
                <a:gd name="connsiteX6" fmla="*/ 6624736 w 6888765"/>
                <a:gd name="connsiteY6" fmla="*/ 1317404 h 1461420"/>
                <a:gd name="connsiteX7" fmla="*/ 4896544 w 6888765"/>
                <a:gd name="connsiteY7" fmla="*/ 1317404 h 1461420"/>
                <a:gd name="connsiteX8" fmla="*/ 3456384 w 6888765"/>
                <a:gd name="connsiteY8" fmla="*/ 1389412 h 1461420"/>
                <a:gd name="connsiteX9" fmla="*/ 1728192 w 6888765"/>
                <a:gd name="connsiteY9" fmla="*/ 1173388 h 1461420"/>
                <a:gd name="connsiteX10" fmla="*/ 288032 w 6888765"/>
                <a:gd name="connsiteY10" fmla="*/ 1029372 h 1461420"/>
                <a:gd name="connsiteX11" fmla="*/ 0 w 6888765"/>
                <a:gd name="connsiteY11" fmla="*/ 525316 h 1461420"/>
                <a:gd name="connsiteX0" fmla="*/ 0 w 6888765"/>
                <a:gd name="connsiteY0" fmla="*/ 497390 h 1433494"/>
                <a:gd name="connsiteX1" fmla="*/ 1584176 w 6888765"/>
                <a:gd name="connsiteY1" fmla="*/ 137349 h 1433494"/>
                <a:gd name="connsiteX2" fmla="*/ 2808312 w 6888765"/>
                <a:gd name="connsiteY2" fmla="*/ 209357 h 1433494"/>
                <a:gd name="connsiteX3" fmla="*/ 4088023 w 6888765"/>
                <a:gd name="connsiteY3" fmla="*/ 9772 h 1433494"/>
                <a:gd name="connsiteX4" fmla="*/ 5256584 w 6888765"/>
                <a:gd name="connsiteY4" fmla="*/ 425381 h 1433494"/>
                <a:gd name="connsiteX5" fmla="*/ 6480720 w 6888765"/>
                <a:gd name="connsiteY5" fmla="*/ 425382 h 1433494"/>
                <a:gd name="connsiteX6" fmla="*/ 6624736 w 6888765"/>
                <a:gd name="connsiteY6" fmla="*/ 1289478 h 1433494"/>
                <a:gd name="connsiteX7" fmla="*/ 4896544 w 6888765"/>
                <a:gd name="connsiteY7" fmla="*/ 1289478 h 1433494"/>
                <a:gd name="connsiteX8" fmla="*/ 3456384 w 6888765"/>
                <a:gd name="connsiteY8" fmla="*/ 1361486 h 1433494"/>
                <a:gd name="connsiteX9" fmla="*/ 1728192 w 6888765"/>
                <a:gd name="connsiteY9" fmla="*/ 1145462 h 1433494"/>
                <a:gd name="connsiteX10" fmla="*/ 288032 w 6888765"/>
                <a:gd name="connsiteY10" fmla="*/ 1001446 h 1433494"/>
                <a:gd name="connsiteX11" fmla="*/ 0 w 6888765"/>
                <a:gd name="connsiteY11" fmla="*/ 497390 h 1433494"/>
                <a:gd name="connsiteX0" fmla="*/ 514540 w 7403305"/>
                <a:gd name="connsiteY0" fmla="*/ 497390 h 1433494"/>
                <a:gd name="connsiteX1" fmla="*/ 1522652 w 7403305"/>
                <a:gd name="connsiteY1" fmla="*/ 137349 h 1433494"/>
                <a:gd name="connsiteX2" fmla="*/ 3322852 w 7403305"/>
                <a:gd name="connsiteY2" fmla="*/ 209357 h 1433494"/>
                <a:gd name="connsiteX3" fmla="*/ 4602563 w 7403305"/>
                <a:gd name="connsiteY3" fmla="*/ 9772 h 1433494"/>
                <a:gd name="connsiteX4" fmla="*/ 5771124 w 7403305"/>
                <a:gd name="connsiteY4" fmla="*/ 425381 h 1433494"/>
                <a:gd name="connsiteX5" fmla="*/ 6995260 w 7403305"/>
                <a:gd name="connsiteY5" fmla="*/ 425382 h 1433494"/>
                <a:gd name="connsiteX6" fmla="*/ 7139276 w 7403305"/>
                <a:gd name="connsiteY6" fmla="*/ 1289478 h 1433494"/>
                <a:gd name="connsiteX7" fmla="*/ 5411084 w 7403305"/>
                <a:gd name="connsiteY7" fmla="*/ 1289478 h 1433494"/>
                <a:gd name="connsiteX8" fmla="*/ 3970924 w 7403305"/>
                <a:gd name="connsiteY8" fmla="*/ 1361486 h 1433494"/>
                <a:gd name="connsiteX9" fmla="*/ 2242732 w 7403305"/>
                <a:gd name="connsiteY9" fmla="*/ 1145462 h 1433494"/>
                <a:gd name="connsiteX10" fmla="*/ 802572 w 7403305"/>
                <a:gd name="connsiteY10" fmla="*/ 1001446 h 1433494"/>
                <a:gd name="connsiteX11" fmla="*/ 514540 w 7403305"/>
                <a:gd name="connsiteY11" fmla="*/ 497390 h 1433494"/>
                <a:gd name="connsiteX0" fmla="*/ 514540 w 7403305"/>
                <a:gd name="connsiteY0" fmla="*/ 497390 h 1433494"/>
                <a:gd name="connsiteX1" fmla="*/ 1522652 w 7403305"/>
                <a:gd name="connsiteY1" fmla="*/ 137349 h 1433494"/>
                <a:gd name="connsiteX2" fmla="*/ 2527316 w 7403305"/>
                <a:gd name="connsiteY2" fmla="*/ 185321 h 1433494"/>
                <a:gd name="connsiteX3" fmla="*/ 3322852 w 7403305"/>
                <a:gd name="connsiteY3" fmla="*/ 209357 h 1433494"/>
                <a:gd name="connsiteX4" fmla="*/ 4602563 w 7403305"/>
                <a:gd name="connsiteY4" fmla="*/ 9772 h 1433494"/>
                <a:gd name="connsiteX5" fmla="*/ 5771124 w 7403305"/>
                <a:gd name="connsiteY5" fmla="*/ 425381 h 1433494"/>
                <a:gd name="connsiteX6" fmla="*/ 6995260 w 7403305"/>
                <a:gd name="connsiteY6" fmla="*/ 425382 h 1433494"/>
                <a:gd name="connsiteX7" fmla="*/ 7139276 w 7403305"/>
                <a:gd name="connsiteY7" fmla="*/ 1289478 h 1433494"/>
                <a:gd name="connsiteX8" fmla="*/ 5411084 w 7403305"/>
                <a:gd name="connsiteY8" fmla="*/ 1289478 h 1433494"/>
                <a:gd name="connsiteX9" fmla="*/ 3970924 w 7403305"/>
                <a:gd name="connsiteY9" fmla="*/ 1361486 h 1433494"/>
                <a:gd name="connsiteX10" fmla="*/ 2242732 w 7403305"/>
                <a:gd name="connsiteY10" fmla="*/ 1145462 h 1433494"/>
                <a:gd name="connsiteX11" fmla="*/ 802572 w 7403305"/>
                <a:gd name="connsiteY11" fmla="*/ 1001446 h 1433494"/>
                <a:gd name="connsiteX12" fmla="*/ 514540 w 7403305"/>
                <a:gd name="connsiteY12" fmla="*/ 497390 h 1433494"/>
                <a:gd name="connsiteX0" fmla="*/ 514540 w 7403305"/>
                <a:gd name="connsiteY0" fmla="*/ 497390 h 1433494"/>
                <a:gd name="connsiteX1" fmla="*/ 1522652 w 7403305"/>
                <a:gd name="connsiteY1" fmla="*/ 137349 h 1433494"/>
                <a:gd name="connsiteX2" fmla="*/ 2314740 w 7403305"/>
                <a:gd name="connsiteY2" fmla="*/ 209357 h 1433494"/>
                <a:gd name="connsiteX3" fmla="*/ 3322852 w 7403305"/>
                <a:gd name="connsiteY3" fmla="*/ 209357 h 1433494"/>
                <a:gd name="connsiteX4" fmla="*/ 4602563 w 7403305"/>
                <a:gd name="connsiteY4" fmla="*/ 9772 h 1433494"/>
                <a:gd name="connsiteX5" fmla="*/ 5771124 w 7403305"/>
                <a:gd name="connsiteY5" fmla="*/ 425381 h 1433494"/>
                <a:gd name="connsiteX6" fmla="*/ 6995260 w 7403305"/>
                <a:gd name="connsiteY6" fmla="*/ 425382 h 1433494"/>
                <a:gd name="connsiteX7" fmla="*/ 7139276 w 7403305"/>
                <a:gd name="connsiteY7" fmla="*/ 1289478 h 1433494"/>
                <a:gd name="connsiteX8" fmla="*/ 5411084 w 7403305"/>
                <a:gd name="connsiteY8" fmla="*/ 1289478 h 1433494"/>
                <a:gd name="connsiteX9" fmla="*/ 3970924 w 7403305"/>
                <a:gd name="connsiteY9" fmla="*/ 1361486 h 1433494"/>
                <a:gd name="connsiteX10" fmla="*/ 2242732 w 7403305"/>
                <a:gd name="connsiteY10" fmla="*/ 1145462 h 1433494"/>
                <a:gd name="connsiteX11" fmla="*/ 802572 w 7403305"/>
                <a:gd name="connsiteY11" fmla="*/ 1001446 h 1433494"/>
                <a:gd name="connsiteX12" fmla="*/ 514540 w 7403305"/>
                <a:gd name="connsiteY12" fmla="*/ 497390 h 1433494"/>
                <a:gd name="connsiteX0" fmla="*/ 658556 w 7547321"/>
                <a:gd name="connsiteY0" fmla="*/ 497390 h 1433494"/>
                <a:gd name="connsiteX1" fmla="*/ 1522652 w 7547321"/>
                <a:gd name="connsiteY1" fmla="*/ 137349 h 1433494"/>
                <a:gd name="connsiteX2" fmla="*/ 2458756 w 7547321"/>
                <a:gd name="connsiteY2" fmla="*/ 209357 h 1433494"/>
                <a:gd name="connsiteX3" fmla="*/ 3466868 w 7547321"/>
                <a:gd name="connsiteY3" fmla="*/ 209357 h 1433494"/>
                <a:gd name="connsiteX4" fmla="*/ 4746579 w 7547321"/>
                <a:gd name="connsiteY4" fmla="*/ 9772 h 1433494"/>
                <a:gd name="connsiteX5" fmla="*/ 5915140 w 7547321"/>
                <a:gd name="connsiteY5" fmla="*/ 425381 h 1433494"/>
                <a:gd name="connsiteX6" fmla="*/ 7139276 w 7547321"/>
                <a:gd name="connsiteY6" fmla="*/ 425382 h 1433494"/>
                <a:gd name="connsiteX7" fmla="*/ 7283292 w 7547321"/>
                <a:gd name="connsiteY7" fmla="*/ 1289478 h 1433494"/>
                <a:gd name="connsiteX8" fmla="*/ 5555100 w 7547321"/>
                <a:gd name="connsiteY8" fmla="*/ 1289478 h 1433494"/>
                <a:gd name="connsiteX9" fmla="*/ 4114940 w 7547321"/>
                <a:gd name="connsiteY9" fmla="*/ 1361486 h 1433494"/>
                <a:gd name="connsiteX10" fmla="*/ 2386748 w 7547321"/>
                <a:gd name="connsiteY10" fmla="*/ 1145462 h 1433494"/>
                <a:gd name="connsiteX11" fmla="*/ 946588 w 7547321"/>
                <a:gd name="connsiteY11" fmla="*/ 1001446 h 1433494"/>
                <a:gd name="connsiteX12" fmla="*/ 658556 w 7547321"/>
                <a:gd name="connsiteY12" fmla="*/ 497390 h 1433494"/>
                <a:gd name="connsiteX0" fmla="*/ 154500 w 7547321"/>
                <a:gd name="connsiteY0" fmla="*/ 641405 h 1433494"/>
                <a:gd name="connsiteX1" fmla="*/ 1522652 w 7547321"/>
                <a:gd name="connsiteY1" fmla="*/ 137349 h 1433494"/>
                <a:gd name="connsiteX2" fmla="*/ 2458756 w 7547321"/>
                <a:gd name="connsiteY2" fmla="*/ 209357 h 1433494"/>
                <a:gd name="connsiteX3" fmla="*/ 3466868 w 7547321"/>
                <a:gd name="connsiteY3" fmla="*/ 209357 h 1433494"/>
                <a:gd name="connsiteX4" fmla="*/ 4746579 w 7547321"/>
                <a:gd name="connsiteY4" fmla="*/ 9772 h 1433494"/>
                <a:gd name="connsiteX5" fmla="*/ 5915140 w 7547321"/>
                <a:gd name="connsiteY5" fmla="*/ 425381 h 1433494"/>
                <a:gd name="connsiteX6" fmla="*/ 7139276 w 7547321"/>
                <a:gd name="connsiteY6" fmla="*/ 425382 h 1433494"/>
                <a:gd name="connsiteX7" fmla="*/ 7283292 w 7547321"/>
                <a:gd name="connsiteY7" fmla="*/ 1289478 h 1433494"/>
                <a:gd name="connsiteX8" fmla="*/ 5555100 w 7547321"/>
                <a:gd name="connsiteY8" fmla="*/ 1289478 h 1433494"/>
                <a:gd name="connsiteX9" fmla="*/ 4114940 w 7547321"/>
                <a:gd name="connsiteY9" fmla="*/ 1361486 h 1433494"/>
                <a:gd name="connsiteX10" fmla="*/ 2386748 w 7547321"/>
                <a:gd name="connsiteY10" fmla="*/ 1145462 h 1433494"/>
                <a:gd name="connsiteX11" fmla="*/ 946588 w 7547321"/>
                <a:gd name="connsiteY11" fmla="*/ 1001446 h 1433494"/>
                <a:gd name="connsiteX12" fmla="*/ 154500 w 7547321"/>
                <a:gd name="connsiteY12" fmla="*/ 641405 h 1433494"/>
                <a:gd name="connsiteX0" fmla="*/ 154500 w 7547321"/>
                <a:gd name="connsiteY0" fmla="*/ 641405 h 1433494"/>
                <a:gd name="connsiteX1" fmla="*/ 1522652 w 7547321"/>
                <a:gd name="connsiteY1" fmla="*/ 137349 h 1433494"/>
                <a:gd name="connsiteX2" fmla="*/ 2458756 w 7547321"/>
                <a:gd name="connsiteY2" fmla="*/ 209357 h 1433494"/>
                <a:gd name="connsiteX3" fmla="*/ 3466868 w 7547321"/>
                <a:gd name="connsiteY3" fmla="*/ 209357 h 1433494"/>
                <a:gd name="connsiteX4" fmla="*/ 4746579 w 7547321"/>
                <a:gd name="connsiteY4" fmla="*/ 9772 h 1433494"/>
                <a:gd name="connsiteX5" fmla="*/ 5915140 w 7547321"/>
                <a:gd name="connsiteY5" fmla="*/ 425381 h 1433494"/>
                <a:gd name="connsiteX6" fmla="*/ 7139276 w 7547321"/>
                <a:gd name="connsiteY6" fmla="*/ 425382 h 1433494"/>
                <a:gd name="connsiteX7" fmla="*/ 7283292 w 7547321"/>
                <a:gd name="connsiteY7" fmla="*/ 1289478 h 1433494"/>
                <a:gd name="connsiteX8" fmla="*/ 5555100 w 7547321"/>
                <a:gd name="connsiteY8" fmla="*/ 1289478 h 1433494"/>
                <a:gd name="connsiteX9" fmla="*/ 4114940 w 7547321"/>
                <a:gd name="connsiteY9" fmla="*/ 1361486 h 1433494"/>
                <a:gd name="connsiteX10" fmla="*/ 2386748 w 7547321"/>
                <a:gd name="connsiteY10" fmla="*/ 1145462 h 1433494"/>
                <a:gd name="connsiteX11" fmla="*/ 802572 w 7547321"/>
                <a:gd name="connsiteY11" fmla="*/ 857429 h 1433494"/>
                <a:gd name="connsiteX12" fmla="*/ 154500 w 7547321"/>
                <a:gd name="connsiteY12" fmla="*/ 641405 h 1433494"/>
                <a:gd name="connsiteX0" fmla="*/ 154500 w 7547321"/>
                <a:gd name="connsiteY0" fmla="*/ 641405 h 1433494"/>
                <a:gd name="connsiteX1" fmla="*/ 1522652 w 7547321"/>
                <a:gd name="connsiteY1" fmla="*/ 137349 h 1433494"/>
                <a:gd name="connsiteX2" fmla="*/ 2458756 w 7547321"/>
                <a:gd name="connsiteY2" fmla="*/ 209357 h 1433494"/>
                <a:gd name="connsiteX3" fmla="*/ 3466868 w 7547321"/>
                <a:gd name="connsiteY3" fmla="*/ 209357 h 1433494"/>
                <a:gd name="connsiteX4" fmla="*/ 4746579 w 7547321"/>
                <a:gd name="connsiteY4" fmla="*/ 9772 h 1433494"/>
                <a:gd name="connsiteX5" fmla="*/ 5915140 w 7547321"/>
                <a:gd name="connsiteY5" fmla="*/ 425381 h 1433494"/>
                <a:gd name="connsiteX6" fmla="*/ 7139276 w 7547321"/>
                <a:gd name="connsiteY6" fmla="*/ 425382 h 1433494"/>
                <a:gd name="connsiteX7" fmla="*/ 7283292 w 7547321"/>
                <a:gd name="connsiteY7" fmla="*/ 1289478 h 1433494"/>
                <a:gd name="connsiteX8" fmla="*/ 5555100 w 7547321"/>
                <a:gd name="connsiteY8" fmla="*/ 1289478 h 1433494"/>
                <a:gd name="connsiteX9" fmla="*/ 4114940 w 7547321"/>
                <a:gd name="connsiteY9" fmla="*/ 1361486 h 1433494"/>
                <a:gd name="connsiteX10" fmla="*/ 1882692 w 7547321"/>
                <a:gd name="connsiteY10" fmla="*/ 1145461 h 1433494"/>
                <a:gd name="connsiteX11" fmla="*/ 802572 w 7547321"/>
                <a:gd name="connsiteY11" fmla="*/ 857429 h 1433494"/>
                <a:gd name="connsiteX12" fmla="*/ 154500 w 7547321"/>
                <a:gd name="connsiteY12" fmla="*/ 641405 h 1433494"/>
                <a:gd name="connsiteX0" fmla="*/ 154500 w 7547321"/>
                <a:gd name="connsiteY0" fmla="*/ 641405 h 1690319"/>
                <a:gd name="connsiteX1" fmla="*/ 1522652 w 7547321"/>
                <a:gd name="connsiteY1" fmla="*/ 137349 h 1690319"/>
                <a:gd name="connsiteX2" fmla="*/ 2458756 w 7547321"/>
                <a:gd name="connsiteY2" fmla="*/ 209357 h 1690319"/>
                <a:gd name="connsiteX3" fmla="*/ 3466868 w 7547321"/>
                <a:gd name="connsiteY3" fmla="*/ 209357 h 1690319"/>
                <a:gd name="connsiteX4" fmla="*/ 4746579 w 7547321"/>
                <a:gd name="connsiteY4" fmla="*/ 9772 h 1690319"/>
                <a:gd name="connsiteX5" fmla="*/ 5915140 w 7547321"/>
                <a:gd name="connsiteY5" fmla="*/ 425381 h 1690319"/>
                <a:gd name="connsiteX6" fmla="*/ 7139276 w 7547321"/>
                <a:gd name="connsiteY6" fmla="*/ 425382 h 1690319"/>
                <a:gd name="connsiteX7" fmla="*/ 7283292 w 7547321"/>
                <a:gd name="connsiteY7" fmla="*/ 1289478 h 1690319"/>
                <a:gd name="connsiteX8" fmla="*/ 5555100 w 7547321"/>
                <a:gd name="connsiteY8" fmla="*/ 1289478 h 1690319"/>
                <a:gd name="connsiteX9" fmla="*/ 4114940 w 7547321"/>
                <a:gd name="connsiteY9" fmla="*/ 1361486 h 1690319"/>
                <a:gd name="connsiteX10" fmla="*/ 1882692 w 7547321"/>
                <a:gd name="connsiteY10" fmla="*/ 1145461 h 1690319"/>
                <a:gd name="connsiteX11" fmla="*/ 802572 w 7547321"/>
                <a:gd name="connsiteY11" fmla="*/ 857429 h 1690319"/>
                <a:gd name="connsiteX12" fmla="*/ 154500 w 7547321"/>
                <a:gd name="connsiteY12" fmla="*/ 641405 h 1690319"/>
                <a:gd name="connsiteX0" fmla="*/ 154500 w 7547321"/>
                <a:gd name="connsiteY0" fmla="*/ 641405 h 1690319"/>
                <a:gd name="connsiteX1" fmla="*/ 1522652 w 7547321"/>
                <a:gd name="connsiteY1" fmla="*/ 137349 h 1690319"/>
                <a:gd name="connsiteX2" fmla="*/ 2458756 w 7547321"/>
                <a:gd name="connsiteY2" fmla="*/ 209357 h 1690319"/>
                <a:gd name="connsiteX3" fmla="*/ 3466868 w 7547321"/>
                <a:gd name="connsiteY3" fmla="*/ 209357 h 1690319"/>
                <a:gd name="connsiteX4" fmla="*/ 4746579 w 7547321"/>
                <a:gd name="connsiteY4" fmla="*/ 9772 h 1690319"/>
                <a:gd name="connsiteX5" fmla="*/ 5915140 w 7547321"/>
                <a:gd name="connsiteY5" fmla="*/ 425381 h 1690319"/>
                <a:gd name="connsiteX6" fmla="*/ 7139276 w 7547321"/>
                <a:gd name="connsiteY6" fmla="*/ 425382 h 1690319"/>
                <a:gd name="connsiteX7" fmla="*/ 7283292 w 7547321"/>
                <a:gd name="connsiteY7" fmla="*/ 1289478 h 1690319"/>
                <a:gd name="connsiteX8" fmla="*/ 5555100 w 7547321"/>
                <a:gd name="connsiteY8" fmla="*/ 1289478 h 1690319"/>
                <a:gd name="connsiteX9" fmla="*/ 4114940 w 7547321"/>
                <a:gd name="connsiteY9" fmla="*/ 1361486 h 1690319"/>
                <a:gd name="connsiteX10" fmla="*/ 1882692 w 7547321"/>
                <a:gd name="connsiteY10" fmla="*/ 1145461 h 1690319"/>
                <a:gd name="connsiteX11" fmla="*/ 802572 w 7547321"/>
                <a:gd name="connsiteY11" fmla="*/ 857429 h 1690319"/>
                <a:gd name="connsiteX12" fmla="*/ 154500 w 7547321"/>
                <a:gd name="connsiteY12" fmla="*/ 641405 h 1690319"/>
                <a:gd name="connsiteX0" fmla="*/ 154500 w 7547321"/>
                <a:gd name="connsiteY0" fmla="*/ 641405 h 1834335"/>
                <a:gd name="connsiteX1" fmla="*/ 1522652 w 7547321"/>
                <a:gd name="connsiteY1" fmla="*/ 137349 h 1834335"/>
                <a:gd name="connsiteX2" fmla="*/ 2458756 w 7547321"/>
                <a:gd name="connsiteY2" fmla="*/ 209357 h 1834335"/>
                <a:gd name="connsiteX3" fmla="*/ 3466868 w 7547321"/>
                <a:gd name="connsiteY3" fmla="*/ 209357 h 1834335"/>
                <a:gd name="connsiteX4" fmla="*/ 4746579 w 7547321"/>
                <a:gd name="connsiteY4" fmla="*/ 9772 h 1834335"/>
                <a:gd name="connsiteX5" fmla="*/ 5915140 w 7547321"/>
                <a:gd name="connsiteY5" fmla="*/ 425381 h 1834335"/>
                <a:gd name="connsiteX6" fmla="*/ 7139276 w 7547321"/>
                <a:gd name="connsiteY6" fmla="*/ 425382 h 1834335"/>
                <a:gd name="connsiteX7" fmla="*/ 7283292 w 7547321"/>
                <a:gd name="connsiteY7" fmla="*/ 1289478 h 1834335"/>
                <a:gd name="connsiteX8" fmla="*/ 5555100 w 7547321"/>
                <a:gd name="connsiteY8" fmla="*/ 1289478 h 1834335"/>
                <a:gd name="connsiteX9" fmla="*/ 4114940 w 7547321"/>
                <a:gd name="connsiteY9" fmla="*/ 1361486 h 1834335"/>
                <a:gd name="connsiteX10" fmla="*/ 2098716 w 7547321"/>
                <a:gd name="connsiteY10" fmla="*/ 1289477 h 1834335"/>
                <a:gd name="connsiteX11" fmla="*/ 802572 w 7547321"/>
                <a:gd name="connsiteY11" fmla="*/ 857429 h 1834335"/>
                <a:gd name="connsiteX12" fmla="*/ 154500 w 7547321"/>
                <a:gd name="connsiteY12" fmla="*/ 641405 h 1834335"/>
                <a:gd name="connsiteX0" fmla="*/ 154500 w 7547321"/>
                <a:gd name="connsiteY0" fmla="*/ 641405 h 1834335"/>
                <a:gd name="connsiteX1" fmla="*/ 1522652 w 7547321"/>
                <a:gd name="connsiteY1" fmla="*/ 137349 h 1834335"/>
                <a:gd name="connsiteX2" fmla="*/ 2458756 w 7547321"/>
                <a:gd name="connsiteY2" fmla="*/ 209357 h 1834335"/>
                <a:gd name="connsiteX3" fmla="*/ 3466868 w 7547321"/>
                <a:gd name="connsiteY3" fmla="*/ 209357 h 1834335"/>
                <a:gd name="connsiteX4" fmla="*/ 4746579 w 7547321"/>
                <a:gd name="connsiteY4" fmla="*/ 9772 h 1834335"/>
                <a:gd name="connsiteX5" fmla="*/ 5915140 w 7547321"/>
                <a:gd name="connsiteY5" fmla="*/ 425381 h 1834335"/>
                <a:gd name="connsiteX6" fmla="*/ 7139276 w 7547321"/>
                <a:gd name="connsiteY6" fmla="*/ 425382 h 1834335"/>
                <a:gd name="connsiteX7" fmla="*/ 7283292 w 7547321"/>
                <a:gd name="connsiteY7" fmla="*/ 1289478 h 1834335"/>
                <a:gd name="connsiteX8" fmla="*/ 5555100 w 7547321"/>
                <a:gd name="connsiteY8" fmla="*/ 1289478 h 1834335"/>
                <a:gd name="connsiteX9" fmla="*/ 4114940 w 7547321"/>
                <a:gd name="connsiteY9" fmla="*/ 1361486 h 1834335"/>
                <a:gd name="connsiteX10" fmla="*/ 2098716 w 7547321"/>
                <a:gd name="connsiteY10" fmla="*/ 1289477 h 1834335"/>
                <a:gd name="connsiteX11" fmla="*/ 802572 w 7547321"/>
                <a:gd name="connsiteY11" fmla="*/ 857429 h 1834335"/>
                <a:gd name="connsiteX12" fmla="*/ 154500 w 7547321"/>
                <a:gd name="connsiteY12" fmla="*/ 641405 h 1834335"/>
                <a:gd name="connsiteX0" fmla="*/ 154500 w 7547321"/>
                <a:gd name="connsiteY0" fmla="*/ 641405 h 1834335"/>
                <a:gd name="connsiteX1" fmla="*/ 1522652 w 7547321"/>
                <a:gd name="connsiteY1" fmla="*/ 137349 h 1834335"/>
                <a:gd name="connsiteX2" fmla="*/ 2458756 w 7547321"/>
                <a:gd name="connsiteY2" fmla="*/ 209357 h 1834335"/>
                <a:gd name="connsiteX3" fmla="*/ 3466868 w 7547321"/>
                <a:gd name="connsiteY3" fmla="*/ 209357 h 1834335"/>
                <a:gd name="connsiteX4" fmla="*/ 4746579 w 7547321"/>
                <a:gd name="connsiteY4" fmla="*/ 9772 h 1834335"/>
                <a:gd name="connsiteX5" fmla="*/ 5915140 w 7547321"/>
                <a:gd name="connsiteY5" fmla="*/ 425381 h 1834335"/>
                <a:gd name="connsiteX6" fmla="*/ 7139276 w 7547321"/>
                <a:gd name="connsiteY6" fmla="*/ 425382 h 1834335"/>
                <a:gd name="connsiteX7" fmla="*/ 7283292 w 7547321"/>
                <a:gd name="connsiteY7" fmla="*/ 1289478 h 1834335"/>
                <a:gd name="connsiteX8" fmla="*/ 5555100 w 7547321"/>
                <a:gd name="connsiteY8" fmla="*/ 1289478 h 1834335"/>
                <a:gd name="connsiteX9" fmla="*/ 4114940 w 7547321"/>
                <a:gd name="connsiteY9" fmla="*/ 1361486 h 1834335"/>
                <a:gd name="connsiteX10" fmla="*/ 2098716 w 7547321"/>
                <a:gd name="connsiteY10" fmla="*/ 1289477 h 1834335"/>
                <a:gd name="connsiteX11" fmla="*/ 802572 w 7547321"/>
                <a:gd name="connsiteY11" fmla="*/ 857429 h 1834335"/>
                <a:gd name="connsiteX12" fmla="*/ 154500 w 7547321"/>
                <a:gd name="connsiteY12" fmla="*/ 641405 h 1834335"/>
                <a:gd name="connsiteX0" fmla="*/ 154500 w 7547321"/>
                <a:gd name="connsiteY0" fmla="*/ 641405 h 1834335"/>
                <a:gd name="connsiteX1" fmla="*/ 1522652 w 7547321"/>
                <a:gd name="connsiteY1" fmla="*/ 137349 h 1834335"/>
                <a:gd name="connsiteX2" fmla="*/ 2458756 w 7547321"/>
                <a:gd name="connsiteY2" fmla="*/ 209357 h 1834335"/>
                <a:gd name="connsiteX3" fmla="*/ 3466868 w 7547321"/>
                <a:gd name="connsiteY3" fmla="*/ 209357 h 1834335"/>
                <a:gd name="connsiteX4" fmla="*/ 4746579 w 7547321"/>
                <a:gd name="connsiteY4" fmla="*/ 9772 h 1834335"/>
                <a:gd name="connsiteX5" fmla="*/ 5915140 w 7547321"/>
                <a:gd name="connsiteY5" fmla="*/ 425381 h 1834335"/>
                <a:gd name="connsiteX6" fmla="*/ 7139276 w 7547321"/>
                <a:gd name="connsiteY6" fmla="*/ 425382 h 1834335"/>
                <a:gd name="connsiteX7" fmla="*/ 7283292 w 7547321"/>
                <a:gd name="connsiteY7" fmla="*/ 1289478 h 1834335"/>
                <a:gd name="connsiteX8" fmla="*/ 5555100 w 7547321"/>
                <a:gd name="connsiteY8" fmla="*/ 1289478 h 1834335"/>
                <a:gd name="connsiteX9" fmla="*/ 4114940 w 7547321"/>
                <a:gd name="connsiteY9" fmla="*/ 1361486 h 1834335"/>
                <a:gd name="connsiteX10" fmla="*/ 2098716 w 7547321"/>
                <a:gd name="connsiteY10" fmla="*/ 1289477 h 1834335"/>
                <a:gd name="connsiteX11" fmla="*/ 802572 w 7547321"/>
                <a:gd name="connsiteY11" fmla="*/ 857429 h 1834335"/>
                <a:gd name="connsiteX12" fmla="*/ 154500 w 7547321"/>
                <a:gd name="connsiteY12" fmla="*/ 641405 h 1834335"/>
                <a:gd name="connsiteX0" fmla="*/ 154500 w 7547321"/>
                <a:gd name="connsiteY0" fmla="*/ 641405 h 1834335"/>
                <a:gd name="connsiteX1" fmla="*/ 1522652 w 7547321"/>
                <a:gd name="connsiteY1" fmla="*/ 137349 h 1834335"/>
                <a:gd name="connsiteX2" fmla="*/ 2458756 w 7547321"/>
                <a:gd name="connsiteY2" fmla="*/ 209357 h 1834335"/>
                <a:gd name="connsiteX3" fmla="*/ 3466868 w 7547321"/>
                <a:gd name="connsiteY3" fmla="*/ 209357 h 1834335"/>
                <a:gd name="connsiteX4" fmla="*/ 4746579 w 7547321"/>
                <a:gd name="connsiteY4" fmla="*/ 9772 h 1834335"/>
                <a:gd name="connsiteX5" fmla="*/ 5915140 w 7547321"/>
                <a:gd name="connsiteY5" fmla="*/ 425381 h 1834335"/>
                <a:gd name="connsiteX6" fmla="*/ 7139276 w 7547321"/>
                <a:gd name="connsiteY6" fmla="*/ 425382 h 1834335"/>
                <a:gd name="connsiteX7" fmla="*/ 7283292 w 7547321"/>
                <a:gd name="connsiteY7" fmla="*/ 1289478 h 1834335"/>
                <a:gd name="connsiteX8" fmla="*/ 5555100 w 7547321"/>
                <a:gd name="connsiteY8" fmla="*/ 1289478 h 1834335"/>
                <a:gd name="connsiteX9" fmla="*/ 4114940 w 7547321"/>
                <a:gd name="connsiteY9" fmla="*/ 1361486 h 1834335"/>
                <a:gd name="connsiteX10" fmla="*/ 2098716 w 7547321"/>
                <a:gd name="connsiteY10" fmla="*/ 1289477 h 1834335"/>
                <a:gd name="connsiteX11" fmla="*/ 802572 w 7547321"/>
                <a:gd name="connsiteY11" fmla="*/ 857429 h 1834335"/>
                <a:gd name="connsiteX12" fmla="*/ 154500 w 7547321"/>
                <a:gd name="connsiteY12" fmla="*/ 641405 h 1834335"/>
                <a:gd name="connsiteX0" fmla="*/ 154500 w 7547321"/>
                <a:gd name="connsiteY0" fmla="*/ 641405 h 1834335"/>
                <a:gd name="connsiteX1" fmla="*/ 1522652 w 7547321"/>
                <a:gd name="connsiteY1" fmla="*/ 137349 h 1834335"/>
                <a:gd name="connsiteX2" fmla="*/ 2458756 w 7547321"/>
                <a:gd name="connsiteY2" fmla="*/ 209357 h 1834335"/>
                <a:gd name="connsiteX3" fmla="*/ 3466868 w 7547321"/>
                <a:gd name="connsiteY3" fmla="*/ 209357 h 1834335"/>
                <a:gd name="connsiteX4" fmla="*/ 4746579 w 7547321"/>
                <a:gd name="connsiteY4" fmla="*/ 9772 h 1834335"/>
                <a:gd name="connsiteX5" fmla="*/ 5915140 w 7547321"/>
                <a:gd name="connsiteY5" fmla="*/ 425381 h 1834335"/>
                <a:gd name="connsiteX6" fmla="*/ 7139276 w 7547321"/>
                <a:gd name="connsiteY6" fmla="*/ 425382 h 1834335"/>
                <a:gd name="connsiteX7" fmla="*/ 7283292 w 7547321"/>
                <a:gd name="connsiteY7" fmla="*/ 1289478 h 1834335"/>
                <a:gd name="connsiteX8" fmla="*/ 5555100 w 7547321"/>
                <a:gd name="connsiteY8" fmla="*/ 1289478 h 1834335"/>
                <a:gd name="connsiteX9" fmla="*/ 4114940 w 7547321"/>
                <a:gd name="connsiteY9" fmla="*/ 1361486 h 1834335"/>
                <a:gd name="connsiteX10" fmla="*/ 2098716 w 7547321"/>
                <a:gd name="connsiteY10" fmla="*/ 1289477 h 1834335"/>
                <a:gd name="connsiteX11" fmla="*/ 802572 w 7547321"/>
                <a:gd name="connsiteY11" fmla="*/ 857429 h 1834335"/>
                <a:gd name="connsiteX12" fmla="*/ 154500 w 7547321"/>
                <a:gd name="connsiteY12" fmla="*/ 641405 h 1834335"/>
                <a:gd name="connsiteX0" fmla="*/ 370524 w 7763345"/>
                <a:gd name="connsiteY0" fmla="*/ 641405 h 1834335"/>
                <a:gd name="connsiteX1" fmla="*/ 1522652 w 7763345"/>
                <a:gd name="connsiteY1" fmla="*/ 209357 h 1834335"/>
                <a:gd name="connsiteX2" fmla="*/ 2674780 w 7763345"/>
                <a:gd name="connsiteY2" fmla="*/ 209357 h 1834335"/>
                <a:gd name="connsiteX3" fmla="*/ 3682892 w 7763345"/>
                <a:gd name="connsiteY3" fmla="*/ 209357 h 1834335"/>
                <a:gd name="connsiteX4" fmla="*/ 4962603 w 7763345"/>
                <a:gd name="connsiteY4" fmla="*/ 9772 h 1834335"/>
                <a:gd name="connsiteX5" fmla="*/ 6131164 w 7763345"/>
                <a:gd name="connsiteY5" fmla="*/ 425381 h 1834335"/>
                <a:gd name="connsiteX6" fmla="*/ 7355300 w 7763345"/>
                <a:gd name="connsiteY6" fmla="*/ 425382 h 1834335"/>
                <a:gd name="connsiteX7" fmla="*/ 7499316 w 7763345"/>
                <a:gd name="connsiteY7" fmla="*/ 1289478 h 1834335"/>
                <a:gd name="connsiteX8" fmla="*/ 5771124 w 7763345"/>
                <a:gd name="connsiteY8" fmla="*/ 1289478 h 1834335"/>
                <a:gd name="connsiteX9" fmla="*/ 4330964 w 7763345"/>
                <a:gd name="connsiteY9" fmla="*/ 1361486 h 1834335"/>
                <a:gd name="connsiteX10" fmla="*/ 2314740 w 7763345"/>
                <a:gd name="connsiteY10" fmla="*/ 1289477 h 1834335"/>
                <a:gd name="connsiteX11" fmla="*/ 1018596 w 7763345"/>
                <a:gd name="connsiteY11" fmla="*/ 857429 h 1834335"/>
                <a:gd name="connsiteX12" fmla="*/ 370524 w 7763345"/>
                <a:gd name="connsiteY12" fmla="*/ 641405 h 1834335"/>
                <a:gd name="connsiteX0" fmla="*/ 151029 w 7543850"/>
                <a:gd name="connsiteY0" fmla="*/ 722834 h 1915764"/>
                <a:gd name="connsiteX1" fmla="*/ 1303157 w 7543850"/>
                <a:gd name="connsiteY1" fmla="*/ 290786 h 1915764"/>
                <a:gd name="connsiteX2" fmla="*/ 2455285 w 7543850"/>
                <a:gd name="connsiteY2" fmla="*/ 290786 h 1915764"/>
                <a:gd name="connsiteX3" fmla="*/ 3463397 w 7543850"/>
                <a:gd name="connsiteY3" fmla="*/ 290786 h 1915764"/>
                <a:gd name="connsiteX4" fmla="*/ 4743108 w 7543850"/>
                <a:gd name="connsiteY4" fmla="*/ 91201 h 1915764"/>
                <a:gd name="connsiteX5" fmla="*/ 5911669 w 7543850"/>
                <a:gd name="connsiteY5" fmla="*/ 506810 h 1915764"/>
                <a:gd name="connsiteX6" fmla="*/ 7135805 w 7543850"/>
                <a:gd name="connsiteY6" fmla="*/ 506811 h 1915764"/>
                <a:gd name="connsiteX7" fmla="*/ 7279821 w 7543850"/>
                <a:gd name="connsiteY7" fmla="*/ 1370907 h 1915764"/>
                <a:gd name="connsiteX8" fmla="*/ 5551629 w 7543850"/>
                <a:gd name="connsiteY8" fmla="*/ 1370907 h 1915764"/>
                <a:gd name="connsiteX9" fmla="*/ 4111469 w 7543850"/>
                <a:gd name="connsiteY9" fmla="*/ 1442915 h 1915764"/>
                <a:gd name="connsiteX10" fmla="*/ 2095245 w 7543850"/>
                <a:gd name="connsiteY10" fmla="*/ 1370906 h 1915764"/>
                <a:gd name="connsiteX11" fmla="*/ 799101 w 7543850"/>
                <a:gd name="connsiteY11" fmla="*/ 938858 h 1915764"/>
                <a:gd name="connsiteX12" fmla="*/ 151029 w 7543850"/>
                <a:gd name="connsiteY12" fmla="*/ 722834 h 1915764"/>
                <a:gd name="connsiteX0" fmla="*/ 151029 w 7543850"/>
                <a:gd name="connsiteY0" fmla="*/ 959962 h 2152892"/>
                <a:gd name="connsiteX1" fmla="*/ 1303157 w 7543850"/>
                <a:gd name="connsiteY1" fmla="*/ 527914 h 2152892"/>
                <a:gd name="connsiteX2" fmla="*/ 2455285 w 7543850"/>
                <a:gd name="connsiteY2" fmla="*/ 527914 h 2152892"/>
                <a:gd name="connsiteX3" fmla="*/ 3463397 w 7543850"/>
                <a:gd name="connsiteY3" fmla="*/ 527914 h 2152892"/>
                <a:gd name="connsiteX4" fmla="*/ 4743108 w 7543850"/>
                <a:gd name="connsiteY4" fmla="*/ 328329 h 2152892"/>
                <a:gd name="connsiteX5" fmla="*/ 5911669 w 7543850"/>
                <a:gd name="connsiteY5" fmla="*/ 743938 h 2152892"/>
                <a:gd name="connsiteX6" fmla="*/ 7135805 w 7543850"/>
                <a:gd name="connsiteY6" fmla="*/ 743939 h 2152892"/>
                <a:gd name="connsiteX7" fmla="*/ 7279821 w 7543850"/>
                <a:gd name="connsiteY7" fmla="*/ 1608035 h 2152892"/>
                <a:gd name="connsiteX8" fmla="*/ 5551629 w 7543850"/>
                <a:gd name="connsiteY8" fmla="*/ 1608035 h 2152892"/>
                <a:gd name="connsiteX9" fmla="*/ 4111469 w 7543850"/>
                <a:gd name="connsiteY9" fmla="*/ 1680043 h 2152892"/>
                <a:gd name="connsiteX10" fmla="*/ 2095245 w 7543850"/>
                <a:gd name="connsiteY10" fmla="*/ 1608034 h 2152892"/>
                <a:gd name="connsiteX11" fmla="*/ 799101 w 7543850"/>
                <a:gd name="connsiteY11" fmla="*/ 1175986 h 2152892"/>
                <a:gd name="connsiteX12" fmla="*/ 151029 w 7543850"/>
                <a:gd name="connsiteY12" fmla="*/ 959962 h 2152892"/>
                <a:gd name="connsiteX0" fmla="*/ 151029 w 7543850"/>
                <a:gd name="connsiteY0" fmla="*/ 959962 h 2152892"/>
                <a:gd name="connsiteX1" fmla="*/ 1303157 w 7543850"/>
                <a:gd name="connsiteY1" fmla="*/ 527914 h 2152892"/>
                <a:gd name="connsiteX2" fmla="*/ 2455285 w 7543850"/>
                <a:gd name="connsiteY2" fmla="*/ 527914 h 2152892"/>
                <a:gd name="connsiteX3" fmla="*/ 3463397 w 7543850"/>
                <a:gd name="connsiteY3" fmla="*/ 527914 h 2152892"/>
                <a:gd name="connsiteX4" fmla="*/ 4743108 w 7543850"/>
                <a:gd name="connsiteY4" fmla="*/ 328329 h 2152892"/>
                <a:gd name="connsiteX5" fmla="*/ 5911669 w 7543850"/>
                <a:gd name="connsiteY5" fmla="*/ 743938 h 2152892"/>
                <a:gd name="connsiteX6" fmla="*/ 7135805 w 7543850"/>
                <a:gd name="connsiteY6" fmla="*/ 743939 h 2152892"/>
                <a:gd name="connsiteX7" fmla="*/ 7279821 w 7543850"/>
                <a:gd name="connsiteY7" fmla="*/ 1608035 h 2152892"/>
                <a:gd name="connsiteX8" fmla="*/ 5551629 w 7543850"/>
                <a:gd name="connsiteY8" fmla="*/ 1608035 h 2152892"/>
                <a:gd name="connsiteX9" fmla="*/ 4111469 w 7543850"/>
                <a:gd name="connsiteY9" fmla="*/ 1680043 h 2152892"/>
                <a:gd name="connsiteX10" fmla="*/ 2095245 w 7543850"/>
                <a:gd name="connsiteY10" fmla="*/ 1608034 h 2152892"/>
                <a:gd name="connsiteX11" fmla="*/ 799101 w 7543850"/>
                <a:gd name="connsiteY11" fmla="*/ 1175986 h 2152892"/>
                <a:gd name="connsiteX12" fmla="*/ 151029 w 7543850"/>
                <a:gd name="connsiteY12" fmla="*/ 959962 h 2152892"/>
                <a:gd name="connsiteX0" fmla="*/ 151029 w 7543850"/>
                <a:gd name="connsiteY0" fmla="*/ 722834 h 1915764"/>
                <a:gd name="connsiteX1" fmla="*/ 1303157 w 7543850"/>
                <a:gd name="connsiteY1" fmla="*/ 290786 h 1915764"/>
                <a:gd name="connsiteX2" fmla="*/ 2455285 w 7543850"/>
                <a:gd name="connsiteY2" fmla="*/ 290786 h 1915764"/>
                <a:gd name="connsiteX3" fmla="*/ 3463397 w 7543850"/>
                <a:gd name="connsiteY3" fmla="*/ 290786 h 1915764"/>
                <a:gd name="connsiteX4" fmla="*/ 4743108 w 7543850"/>
                <a:gd name="connsiteY4" fmla="*/ 91201 h 1915764"/>
                <a:gd name="connsiteX5" fmla="*/ 5911669 w 7543850"/>
                <a:gd name="connsiteY5" fmla="*/ 506810 h 1915764"/>
                <a:gd name="connsiteX6" fmla="*/ 7135805 w 7543850"/>
                <a:gd name="connsiteY6" fmla="*/ 506811 h 1915764"/>
                <a:gd name="connsiteX7" fmla="*/ 7279821 w 7543850"/>
                <a:gd name="connsiteY7" fmla="*/ 1370907 h 1915764"/>
                <a:gd name="connsiteX8" fmla="*/ 5551629 w 7543850"/>
                <a:gd name="connsiteY8" fmla="*/ 1370907 h 1915764"/>
                <a:gd name="connsiteX9" fmla="*/ 4111469 w 7543850"/>
                <a:gd name="connsiteY9" fmla="*/ 1442915 h 1915764"/>
                <a:gd name="connsiteX10" fmla="*/ 2095245 w 7543850"/>
                <a:gd name="connsiteY10" fmla="*/ 1370906 h 1915764"/>
                <a:gd name="connsiteX11" fmla="*/ 799101 w 7543850"/>
                <a:gd name="connsiteY11" fmla="*/ 938858 h 1915764"/>
                <a:gd name="connsiteX12" fmla="*/ 151029 w 7543850"/>
                <a:gd name="connsiteY12" fmla="*/ 722834 h 1915764"/>
                <a:gd name="connsiteX0" fmla="*/ 151029 w 7543850"/>
                <a:gd name="connsiteY0" fmla="*/ 805458 h 1998388"/>
                <a:gd name="connsiteX1" fmla="*/ 1303157 w 7543850"/>
                <a:gd name="connsiteY1" fmla="*/ 373410 h 1998388"/>
                <a:gd name="connsiteX2" fmla="*/ 2455284 w 7543850"/>
                <a:gd name="connsiteY2" fmla="*/ 157386 h 1998388"/>
                <a:gd name="connsiteX3" fmla="*/ 3463397 w 7543850"/>
                <a:gd name="connsiteY3" fmla="*/ 373410 h 1998388"/>
                <a:gd name="connsiteX4" fmla="*/ 4743108 w 7543850"/>
                <a:gd name="connsiteY4" fmla="*/ 173825 h 1998388"/>
                <a:gd name="connsiteX5" fmla="*/ 5911669 w 7543850"/>
                <a:gd name="connsiteY5" fmla="*/ 589434 h 1998388"/>
                <a:gd name="connsiteX6" fmla="*/ 7135805 w 7543850"/>
                <a:gd name="connsiteY6" fmla="*/ 589435 h 1998388"/>
                <a:gd name="connsiteX7" fmla="*/ 7279821 w 7543850"/>
                <a:gd name="connsiteY7" fmla="*/ 1453531 h 1998388"/>
                <a:gd name="connsiteX8" fmla="*/ 5551629 w 7543850"/>
                <a:gd name="connsiteY8" fmla="*/ 1453531 h 1998388"/>
                <a:gd name="connsiteX9" fmla="*/ 4111469 w 7543850"/>
                <a:gd name="connsiteY9" fmla="*/ 1525539 h 1998388"/>
                <a:gd name="connsiteX10" fmla="*/ 2095245 w 7543850"/>
                <a:gd name="connsiteY10" fmla="*/ 1453530 h 1998388"/>
                <a:gd name="connsiteX11" fmla="*/ 799101 w 7543850"/>
                <a:gd name="connsiteY11" fmla="*/ 1021482 h 1998388"/>
                <a:gd name="connsiteX12" fmla="*/ 151029 w 7543850"/>
                <a:gd name="connsiteY12" fmla="*/ 805458 h 1998388"/>
                <a:gd name="connsiteX0" fmla="*/ 151029 w 7543850"/>
                <a:gd name="connsiteY0" fmla="*/ 917129 h 2110059"/>
                <a:gd name="connsiteX1" fmla="*/ 1303157 w 7543850"/>
                <a:gd name="connsiteY1" fmla="*/ 485081 h 2110059"/>
                <a:gd name="connsiteX2" fmla="*/ 2455284 w 7543850"/>
                <a:gd name="connsiteY2" fmla="*/ 269057 h 2110059"/>
                <a:gd name="connsiteX3" fmla="*/ 3463397 w 7543850"/>
                <a:gd name="connsiteY3" fmla="*/ 485081 h 2110059"/>
                <a:gd name="connsiteX4" fmla="*/ 4743108 w 7543850"/>
                <a:gd name="connsiteY4" fmla="*/ 285496 h 2110059"/>
                <a:gd name="connsiteX5" fmla="*/ 5911669 w 7543850"/>
                <a:gd name="connsiteY5" fmla="*/ 701105 h 2110059"/>
                <a:gd name="connsiteX6" fmla="*/ 7135805 w 7543850"/>
                <a:gd name="connsiteY6" fmla="*/ 701106 h 2110059"/>
                <a:gd name="connsiteX7" fmla="*/ 7279821 w 7543850"/>
                <a:gd name="connsiteY7" fmla="*/ 1565202 h 2110059"/>
                <a:gd name="connsiteX8" fmla="*/ 5551629 w 7543850"/>
                <a:gd name="connsiteY8" fmla="*/ 1565202 h 2110059"/>
                <a:gd name="connsiteX9" fmla="*/ 4111469 w 7543850"/>
                <a:gd name="connsiteY9" fmla="*/ 1637210 h 2110059"/>
                <a:gd name="connsiteX10" fmla="*/ 2095245 w 7543850"/>
                <a:gd name="connsiteY10" fmla="*/ 1565201 h 2110059"/>
                <a:gd name="connsiteX11" fmla="*/ 799101 w 7543850"/>
                <a:gd name="connsiteY11" fmla="*/ 1133153 h 2110059"/>
                <a:gd name="connsiteX12" fmla="*/ 151029 w 7543850"/>
                <a:gd name="connsiteY12" fmla="*/ 917129 h 2110059"/>
                <a:gd name="connsiteX0" fmla="*/ 151029 w 7543850"/>
                <a:gd name="connsiteY0" fmla="*/ 917129 h 2110059"/>
                <a:gd name="connsiteX1" fmla="*/ 1303157 w 7543850"/>
                <a:gd name="connsiteY1" fmla="*/ 485081 h 2110059"/>
                <a:gd name="connsiteX2" fmla="*/ 2455284 w 7543850"/>
                <a:gd name="connsiteY2" fmla="*/ 269057 h 2110059"/>
                <a:gd name="connsiteX3" fmla="*/ 3463397 w 7543850"/>
                <a:gd name="connsiteY3" fmla="*/ 485081 h 2110059"/>
                <a:gd name="connsiteX4" fmla="*/ 4743108 w 7543850"/>
                <a:gd name="connsiteY4" fmla="*/ 285496 h 2110059"/>
                <a:gd name="connsiteX5" fmla="*/ 5911669 w 7543850"/>
                <a:gd name="connsiteY5" fmla="*/ 701105 h 2110059"/>
                <a:gd name="connsiteX6" fmla="*/ 7135805 w 7543850"/>
                <a:gd name="connsiteY6" fmla="*/ 701106 h 2110059"/>
                <a:gd name="connsiteX7" fmla="*/ 7279821 w 7543850"/>
                <a:gd name="connsiteY7" fmla="*/ 1565202 h 2110059"/>
                <a:gd name="connsiteX8" fmla="*/ 5551629 w 7543850"/>
                <a:gd name="connsiteY8" fmla="*/ 1565202 h 2110059"/>
                <a:gd name="connsiteX9" fmla="*/ 4111469 w 7543850"/>
                <a:gd name="connsiteY9" fmla="*/ 1637210 h 2110059"/>
                <a:gd name="connsiteX10" fmla="*/ 2095245 w 7543850"/>
                <a:gd name="connsiteY10" fmla="*/ 1565201 h 2110059"/>
                <a:gd name="connsiteX11" fmla="*/ 799101 w 7543850"/>
                <a:gd name="connsiteY11" fmla="*/ 1133153 h 2110059"/>
                <a:gd name="connsiteX12" fmla="*/ 151029 w 7543850"/>
                <a:gd name="connsiteY12" fmla="*/ 917129 h 2110059"/>
                <a:gd name="connsiteX0" fmla="*/ 151029 w 7543850"/>
                <a:gd name="connsiteY0" fmla="*/ 917129 h 2110059"/>
                <a:gd name="connsiteX1" fmla="*/ 1303157 w 7543850"/>
                <a:gd name="connsiteY1" fmla="*/ 485081 h 2110059"/>
                <a:gd name="connsiteX2" fmla="*/ 2455284 w 7543850"/>
                <a:gd name="connsiteY2" fmla="*/ 269057 h 2110059"/>
                <a:gd name="connsiteX3" fmla="*/ 3031348 w 7543850"/>
                <a:gd name="connsiteY3" fmla="*/ 125042 h 2110059"/>
                <a:gd name="connsiteX4" fmla="*/ 3463397 w 7543850"/>
                <a:gd name="connsiteY4" fmla="*/ 485081 h 2110059"/>
                <a:gd name="connsiteX5" fmla="*/ 4743108 w 7543850"/>
                <a:gd name="connsiteY5" fmla="*/ 285496 h 2110059"/>
                <a:gd name="connsiteX6" fmla="*/ 5911669 w 7543850"/>
                <a:gd name="connsiteY6" fmla="*/ 701105 h 2110059"/>
                <a:gd name="connsiteX7" fmla="*/ 7135805 w 7543850"/>
                <a:gd name="connsiteY7" fmla="*/ 701106 h 2110059"/>
                <a:gd name="connsiteX8" fmla="*/ 7279821 w 7543850"/>
                <a:gd name="connsiteY8" fmla="*/ 1565202 h 2110059"/>
                <a:gd name="connsiteX9" fmla="*/ 5551629 w 7543850"/>
                <a:gd name="connsiteY9" fmla="*/ 1565202 h 2110059"/>
                <a:gd name="connsiteX10" fmla="*/ 4111469 w 7543850"/>
                <a:gd name="connsiteY10" fmla="*/ 1637210 h 2110059"/>
                <a:gd name="connsiteX11" fmla="*/ 2095245 w 7543850"/>
                <a:gd name="connsiteY11" fmla="*/ 1565201 h 2110059"/>
                <a:gd name="connsiteX12" fmla="*/ 799101 w 7543850"/>
                <a:gd name="connsiteY12" fmla="*/ 1133153 h 2110059"/>
                <a:gd name="connsiteX13" fmla="*/ 151029 w 7543850"/>
                <a:gd name="connsiteY13" fmla="*/ 917129 h 2110059"/>
                <a:gd name="connsiteX0" fmla="*/ 151029 w 7543850"/>
                <a:gd name="connsiteY0" fmla="*/ 917129 h 2110059"/>
                <a:gd name="connsiteX1" fmla="*/ 1303157 w 7543850"/>
                <a:gd name="connsiteY1" fmla="*/ 485081 h 2110059"/>
                <a:gd name="connsiteX2" fmla="*/ 2455284 w 7543850"/>
                <a:gd name="connsiteY2" fmla="*/ 269057 h 2110059"/>
                <a:gd name="connsiteX3" fmla="*/ 3463397 w 7543850"/>
                <a:gd name="connsiteY3" fmla="*/ 485081 h 2110059"/>
                <a:gd name="connsiteX4" fmla="*/ 4743108 w 7543850"/>
                <a:gd name="connsiteY4" fmla="*/ 285496 h 2110059"/>
                <a:gd name="connsiteX5" fmla="*/ 5911669 w 7543850"/>
                <a:gd name="connsiteY5" fmla="*/ 701105 h 2110059"/>
                <a:gd name="connsiteX6" fmla="*/ 7135805 w 7543850"/>
                <a:gd name="connsiteY6" fmla="*/ 701106 h 2110059"/>
                <a:gd name="connsiteX7" fmla="*/ 7279821 w 7543850"/>
                <a:gd name="connsiteY7" fmla="*/ 1565202 h 2110059"/>
                <a:gd name="connsiteX8" fmla="*/ 5551629 w 7543850"/>
                <a:gd name="connsiteY8" fmla="*/ 1565202 h 2110059"/>
                <a:gd name="connsiteX9" fmla="*/ 4111469 w 7543850"/>
                <a:gd name="connsiteY9" fmla="*/ 1637210 h 2110059"/>
                <a:gd name="connsiteX10" fmla="*/ 2095245 w 7543850"/>
                <a:gd name="connsiteY10" fmla="*/ 1565201 h 2110059"/>
                <a:gd name="connsiteX11" fmla="*/ 799101 w 7543850"/>
                <a:gd name="connsiteY11" fmla="*/ 1133153 h 2110059"/>
                <a:gd name="connsiteX12" fmla="*/ 151029 w 7543850"/>
                <a:gd name="connsiteY12" fmla="*/ 917129 h 2110059"/>
                <a:gd name="connsiteX0" fmla="*/ 151029 w 7543850"/>
                <a:gd name="connsiteY0" fmla="*/ 1067283 h 2260213"/>
                <a:gd name="connsiteX1" fmla="*/ 1303157 w 7543850"/>
                <a:gd name="connsiteY1" fmla="*/ 635235 h 2260213"/>
                <a:gd name="connsiteX2" fmla="*/ 2455284 w 7543850"/>
                <a:gd name="connsiteY2" fmla="*/ 419211 h 2260213"/>
                <a:gd name="connsiteX3" fmla="*/ 3463397 w 7543850"/>
                <a:gd name="connsiteY3" fmla="*/ 635235 h 2260213"/>
                <a:gd name="connsiteX4" fmla="*/ 4743108 w 7543850"/>
                <a:gd name="connsiteY4" fmla="*/ 435650 h 2260213"/>
                <a:gd name="connsiteX5" fmla="*/ 5911669 w 7543850"/>
                <a:gd name="connsiteY5" fmla="*/ 851259 h 2260213"/>
                <a:gd name="connsiteX6" fmla="*/ 7135805 w 7543850"/>
                <a:gd name="connsiteY6" fmla="*/ 851260 h 2260213"/>
                <a:gd name="connsiteX7" fmla="*/ 7279821 w 7543850"/>
                <a:gd name="connsiteY7" fmla="*/ 1715356 h 2260213"/>
                <a:gd name="connsiteX8" fmla="*/ 5551629 w 7543850"/>
                <a:gd name="connsiteY8" fmla="*/ 1715356 h 2260213"/>
                <a:gd name="connsiteX9" fmla="*/ 4111469 w 7543850"/>
                <a:gd name="connsiteY9" fmla="*/ 1787364 h 2260213"/>
                <a:gd name="connsiteX10" fmla="*/ 2095245 w 7543850"/>
                <a:gd name="connsiteY10" fmla="*/ 1715355 h 2260213"/>
                <a:gd name="connsiteX11" fmla="*/ 799101 w 7543850"/>
                <a:gd name="connsiteY11" fmla="*/ 1283307 h 2260213"/>
                <a:gd name="connsiteX12" fmla="*/ 151029 w 7543850"/>
                <a:gd name="connsiteY12" fmla="*/ 1067283 h 2260213"/>
                <a:gd name="connsiteX0" fmla="*/ 151029 w 7543850"/>
                <a:gd name="connsiteY0" fmla="*/ 1067283 h 2260213"/>
                <a:gd name="connsiteX1" fmla="*/ 1303157 w 7543850"/>
                <a:gd name="connsiteY1" fmla="*/ 635235 h 2260213"/>
                <a:gd name="connsiteX2" fmla="*/ 2455284 w 7543850"/>
                <a:gd name="connsiteY2" fmla="*/ 419211 h 2260213"/>
                <a:gd name="connsiteX3" fmla="*/ 3463397 w 7543850"/>
                <a:gd name="connsiteY3" fmla="*/ 635235 h 2260213"/>
                <a:gd name="connsiteX4" fmla="*/ 4743108 w 7543850"/>
                <a:gd name="connsiteY4" fmla="*/ 435650 h 2260213"/>
                <a:gd name="connsiteX5" fmla="*/ 5911669 w 7543850"/>
                <a:gd name="connsiteY5" fmla="*/ 851259 h 2260213"/>
                <a:gd name="connsiteX6" fmla="*/ 7135805 w 7543850"/>
                <a:gd name="connsiteY6" fmla="*/ 851260 h 2260213"/>
                <a:gd name="connsiteX7" fmla="*/ 7279821 w 7543850"/>
                <a:gd name="connsiteY7" fmla="*/ 1715356 h 2260213"/>
                <a:gd name="connsiteX8" fmla="*/ 5551629 w 7543850"/>
                <a:gd name="connsiteY8" fmla="*/ 1715356 h 2260213"/>
                <a:gd name="connsiteX9" fmla="*/ 4111469 w 7543850"/>
                <a:gd name="connsiteY9" fmla="*/ 1787364 h 2260213"/>
                <a:gd name="connsiteX10" fmla="*/ 2095245 w 7543850"/>
                <a:gd name="connsiteY10" fmla="*/ 1715355 h 2260213"/>
                <a:gd name="connsiteX11" fmla="*/ 799101 w 7543850"/>
                <a:gd name="connsiteY11" fmla="*/ 1283307 h 2260213"/>
                <a:gd name="connsiteX12" fmla="*/ 151029 w 7543850"/>
                <a:gd name="connsiteY12" fmla="*/ 1067283 h 2260213"/>
                <a:gd name="connsiteX0" fmla="*/ 151029 w 7543850"/>
                <a:gd name="connsiteY0" fmla="*/ 1120316 h 2313246"/>
                <a:gd name="connsiteX1" fmla="*/ 1303157 w 7543850"/>
                <a:gd name="connsiteY1" fmla="*/ 688268 h 2313246"/>
                <a:gd name="connsiteX2" fmla="*/ 2455284 w 7543850"/>
                <a:gd name="connsiteY2" fmla="*/ 472244 h 2313246"/>
                <a:gd name="connsiteX3" fmla="*/ 3600400 w 7543850"/>
                <a:gd name="connsiteY3" fmla="*/ 635235 h 2313246"/>
                <a:gd name="connsiteX4" fmla="*/ 4743108 w 7543850"/>
                <a:gd name="connsiteY4" fmla="*/ 488683 h 2313246"/>
                <a:gd name="connsiteX5" fmla="*/ 5911669 w 7543850"/>
                <a:gd name="connsiteY5" fmla="*/ 904292 h 2313246"/>
                <a:gd name="connsiteX6" fmla="*/ 7135805 w 7543850"/>
                <a:gd name="connsiteY6" fmla="*/ 904293 h 2313246"/>
                <a:gd name="connsiteX7" fmla="*/ 7279821 w 7543850"/>
                <a:gd name="connsiteY7" fmla="*/ 1768389 h 2313246"/>
                <a:gd name="connsiteX8" fmla="*/ 5551629 w 7543850"/>
                <a:gd name="connsiteY8" fmla="*/ 1768389 h 2313246"/>
                <a:gd name="connsiteX9" fmla="*/ 4111469 w 7543850"/>
                <a:gd name="connsiteY9" fmla="*/ 1840397 h 2313246"/>
                <a:gd name="connsiteX10" fmla="*/ 2095245 w 7543850"/>
                <a:gd name="connsiteY10" fmla="*/ 1768388 h 2313246"/>
                <a:gd name="connsiteX11" fmla="*/ 799101 w 7543850"/>
                <a:gd name="connsiteY11" fmla="*/ 1336340 h 2313246"/>
                <a:gd name="connsiteX12" fmla="*/ 151029 w 7543850"/>
                <a:gd name="connsiteY12" fmla="*/ 1120316 h 2313246"/>
                <a:gd name="connsiteX0" fmla="*/ 151029 w 7543850"/>
                <a:gd name="connsiteY0" fmla="*/ 1120316 h 2313246"/>
                <a:gd name="connsiteX1" fmla="*/ 1303157 w 7543850"/>
                <a:gd name="connsiteY1" fmla="*/ 688268 h 2313246"/>
                <a:gd name="connsiteX2" fmla="*/ 2455284 w 7543850"/>
                <a:gd name="connsiteY2" fmla="*/ 472244 h 2313246"/>
                <a:gd name="connsiteX3" fmla="*/ 3600400 w 7543850"/>
                <a:gd name="connsiteY3" fmla="*/ 635235 h 2313246"/>
                <a:gd name="connsiteX4" fmla="*/ 4743108 w 7543850"/>
                <a:gd name="connsiteY4" fmla="*/ 488683 h 2313246"/>
                <a:gd name="connsiteX5" fmla="*/ 5911669 w 7543850"/>
                <a:gd name="connsiteY5" fmla="*/ 904292 h 2313246"/>
                <a:gd name="connsiteX6" fmla="*/ 7135805 w 7543850"/>
                <a:gd name="connsiteY6" fmla="*/ 904293 h 2313246"/>
                <a:gd name="connsiteX7" fmla="*/ 7279821 w 7543850"/>
                <a:gd name="connsiteY7" fmla="*/ 1768389 h 2313246"/>
                <a:gd name="connsiteX8" fmla="*/ 5551629 w 7543850"/>
                <a:gd name="connsiteY8" fmla="*/ 1768389 h 2313246"/>
                <a:gd name="connsiteX9" fmla="*/ 4111469 w 7543850"/>
                <a:gd name="connsiteY9" fmla="*/ 1840397 h 2313246"/>
                <a:gd name="connsiteX10" fmla="*/ 2095245 w 7543850"/>
                <a:gd name="connsiteY10" fmla="*/ 1768388 h 2313246"/>
                <a:gd name="connsiteX11" fmla="*/ 799101 w 7543850"/>
                <a:gd name="connsiteY11" fmla="*/ 1336340 h 2313246"/>
                <a:gd name="connsiteX12" fmla="*/ 151029 w 7543850"/>
                <a:gd name="connsiteY12" fmla="*/ 1120316 h 2313246"/>
                <a:gd name="connsiteX0" fmla="*/ 151029 w 7543850"/>
                <a:gd name="connsiteY0" fmla="*/ 1120316 h 2313246"/>
                <a:gd name="connsiteX1" fmla="*/ 1303157 w 7543850"/>
                <a:gd name="connsiteY1" fmla="*/ 688268 h 2313246"/>
                <a:gd name="connsiteX2" fmla="*/ 2455284 w 7543850"/>
                <a:gd name="connsiteY2" fmla="*/ 472244 h 2313246"/>
                <a:gd name="connsiteX3" fmla="*/ 3600400 w 7543850"/>
                <a:gd name="connsiteY3" fmla="*/ 635235 h 2313246"/>
                <a:gd name="connsiteX4" fmla="*/ 4896544 w 7543850"/>
                <a:gd name="connsiteY4" fmla="*/ 563227 h 2313246"/>
                <a:gd name="connsiteX5" fmla="*/ 5911669 w 7543850"/>
                <a:gd name="connsiteY5" fmla="*/ 904292 h 2313246"/>
                <a:gd name="connsiteX6" fmla="*/ 7135805 w 7543850"/>
                <a:gd name="connsiteY6" fmla="*/ 904293 h 2313246"/>
                <a:gd name="connsiteX7" fmla="*/ 7279821 w 7543850"/>
                <a:gd name="connsiteY7" fmla="*/ 1768389 h 2313246"/>
                <a:gd name="connsiteX8" fmla="*/ 5551629 w 7543850"/>
                <a:gd name="connsiteY8" fmla="*/ 1768389 h 2313246"/>
                <a:gd name="connsiteX9" fmla="*/ 4111469 w 7543850"/>
                <a:gd name="connsiteY9" fmla="*/ 1840397 h 2313246"/>
                <a:gd name="connsiteX10" fmla="*/ 2095245 w 7543850"/>
                <a:gd name="connsiteY10" fmla="*/ 1768388 h 2313246"/>
                <a:gd name="connsiteX11" fmla="*/ 799101 w 7543850"/>
                <a:gd name="connsiteY11" fmla="*/ 1336340 h 2313246"/>
                <a:gd name="connsiteX12" fmla="*/ 151029 w 7543850"/>
                <a:gd name="connsiteY12" fmla="*/ 1120316 h 2313246"/>
                <a:gd name="connsiteX0" fmla="*/ 151029 w 7543850"/>
                <a:gd name="connsiteY0" fmla="*/ 1120316 h 2313246"/>
                <a:gd name="connsiteX1" fmla="*/ 1303157 w 7543850"/>
                <a:gd name="connsiteY1" fmla="*/ 688268 h 2313246"/>
                <a:gd name="connsiteX2" fmla="*/ 2455284 w 7543850"/>
                <a:gd name="connsiteY2" fmla="*/ 472244 h 2313246"/>
                <a:gd name="connsiteX3" fmla="*/ 3600400 w 7543850"/>
                <a:gd name="connsiteY3" fmla="*/ 635235 h 2313246"/>
                <a:gd name="connsiteX4" fmla="*/ 4896544 w 7543850"/>
                <a:gd name="connsiteY4" fmla="*/ 563227 h 2313246"/>
                <a:gd name="connsiteX5" fmla="*/ 5911669 w 7543850"/>
                <a:gd name="connsiteY5" fmla="*/ 904292 h 2313246"/>
                <a:gd name="connsiteX6" fmla="*/ 7135805 w 7543850"/>
                <a:gd name="connsiteY6" fmla="*/ 904293 h 2313246"/>
                <a:gd name="connsiteX7" fmla="*/ 7279821 w 7543850"/>
                <a:gd name="connsiteY7" fmla="*/ 1768389 h 2313246"/>
                <a:gd name="connsiteX8" fmla="*/ 5551629 w 7543850"/>
                <a:gd name="connsiteY8" fmla="*/ 1768389 h 2313246"/>
                <a:gd name="connsiteX9" fmla="*/ 4111469 w 7543850"/>
                <a:gd name="connsiteY9" fmla="*/ 1840397 h 2313246"/>
                <a:gd name="connsiteX10" fmla="*/ 2095245 w 7543850"/>
                <a:gd name="connsiteY10" fmla="*/ 1768388 h 2313246"/>
                <a:gd name="connsiteX11" fmla="*/ 799101 w 7543850"/>
                <a:gd name="connsiteY11" fmla="*/ 1336340 h 2313246"/>
                <a:gd name="connsiteX12" fmla="*/ 151029 w 7543850"/>
                <a:gd name="connsiteY12" fmla="*/ 1120316 h 2313246"/>
                <a:gd name="connsiteX0" fmla="*/ 151029 w 7543850"/>
                <a:gd name="connsiteY0" fmla="*/ 1120316 h 2313246"/>
                <a:gd name="connsiteX1" fmla="*/ 1303157 w 7543850"/>
                <a:gd name="connsiteY1" fmla="*/ 688268 h 2313246"/>
                <a:gd name="connsiteX2" fmla="*/ 2455284 w 7543850"/>
                <a:gd name="connsiteY2" fmla="*/ 472244 h 2313246"/>
                <a:gd name="connsiteX3" fmla="*/ 3600400 w 7543850"/>
                <a:gd name="connsiteY3" fmla="*/ 635235 h 2313246"/>
                <a:gd name="connsiteX4" fmla="*/ 4896544 w 7543850"/>
                <a:gd name="connsiteY4" fmla="*/ 563227 h 2313246"/>
                <a:gd name="connsiteX5" fmla="*/ 5911669 w 7543850"/>
                <a:gd name="connsiteY5" fmla="*/ 904292 h 2313246"/>
                <a:gd name="connsiteX6" fmla="*/ 7135805 w 7543850"/>
                <a:gd name="connsiteY6" fmla="*/ 904293 h 2313246"/>
                <a:gd name="connsiteX7" fmla="*/ 7279821 w 7543850"/>
                <a:gd name="connsiteY7" fmla="*/ 1768389 h 2313246"/>
                <a:gd name="connsiteX8" fmla="*/ 5551629 w 7543850"/>
                <a:gd name="connsiteY8" fmla="*/ 1768389 h 2313246"/>
                <a:gd name="connsiteX9" fmla="*/ 4111469 w 7543850"/>
                <a:gd name="connsiteY9" fmla="*/ 1840397 h 2313246"/>
                <a:gd name="connsiteX10" fmla="*/ 2095245 w 7543850"/>
                <a:gd name="connsiteY10" fmla="*/ 1768388 h 2313246"/>
                <a:gd name="connsiteX11" fmla="*/ 799101 w 7543850"/>
                <a:gd name="connsiteY11" fmla="*/ 1336340 h 2313246"/>
                <a:gd name="connsiteX12" fmla="*/ 151029 w 7543850"/>
                <a:gd name="connsiteY12" fmla="*/ 1120316 h 2313246"/>
                <a:gd name="connsiteX0" fmla="*/ 151029 w 7543850"/>
                <a:gd name="connsiteY0" fmla="*/ 1120316 h 2313246"/>
                <a:gd name="connsiteX1" fmla="*/ 1303157 w 7543850"/>
                <a:gd name="connsiteY1" fmla="*/ 688268 h 2313246"/>
                <a:gd name="connsiteX2" fmla="*/ 2455284 w 7543850"/>
                <a:gd name="connsiteY2" fmla="*/ 472244 h 2313246"/>
                <a:gd name="connsiteX3" fmla="*/ 3600400 w 7543850"/>
                <a:gd name="connsiteY3" fmla="*/ 635235 h 2313246"/>
                <a:gd name="connsiteX4" fmla="*/ 4896544 w 7543850"/>
                <a:gd name="connsiteY4" fmla="*/ 563227 h 2313246"/>
                <a:gd name="connsiteX5" fmla="*/ 5911669 w 7543850"/>
                <a:gd name="connsiteY5" fmla="*/ 904292 h 2313246"/>
                <a:gd name="connsiteX6" fmla="*/ 7135805 w 7543850"/>
                <a:gd name="connsiteY6" fmla="*/ 904293 h 2313246"/>
                <a:gd name="connsiteX7" fmla="*/ 7279821 w 7543850"/>
                <a:gd name="connsiteY7" fmla="*/ 1768389 h 2313246"/>
                <a:gd name="connsiteX8" fmla="*/ 5551629 w 7543850"/>
                <a:gd name="connsiteY8" fmla="*/ 1768389 h 2313246"/>
                <a:gd name="connsiteX9" fmla="*/ 4111469 w 7543850"/>
                <a:gd name="connsiteY9" fmla="*/ 1840397 h 2313246"/>
                <a:gd name="connsiteX10" fmla="*/ 2095245 w 7543850"/>
                <a:gd name="connsiteY10" fmla="*/ 1768388 h 2313246"/>
                <a:gd name="connsiteX11" fmla="*/ 799101 w 7543850"/>
                <a:gd name="connsiteY11" fmla="*/ 1336340 h 2313246"/>
                <a:gd name="connsiteX12" fmla="*/ 151029 w 7543850"/>
                <a:gd name="connsiteY12" fmla="*/ 1120316 h 2313246"/>
                <a:gd name="connsiteX0" fmla="*/ 151029 w 7543850"/>
                <a:gd name="connsiteY0" fmla="*/ 1120316 h 2313246"/>
                <a:gd name="connsiteX1" fmla="*/ 1303157 w 7543850"/>
                <a:gd name="connsiteY1" fmla="*/ 688268 h 2313246"/>
                <a:gd name="connsiteX2" fmla="*/ 2455284 w 7543850"/>
                <a:gd name="connsiteY2" fmla="*/ 472244 h 2313246"/>
                <a:gd name="connsiteX3" fmla="*/ 3600400 w 7543850"/>
                <a:gd name="connsiteY3" fmla="*/ 635235 h 2313246"/>
                <a:gd name="connsiteX4" fmla="*/ 4896544 w 7543850"/>
                <a:gd name="connsiteY4" fmla="*/ 563227 h 2313246"/>
                <a:gd name="connsiteX5" fmla="*/ 5911669 w 7543850"/>
                <a:gd name="connsiteY5" fmla="*/ 904292 h 2313246"/>
                <a:gd name="connsiteX6" fmla="*/ 7135805 w 7543850"/>
                <a:gd name="connsiteY6" fmla="*/ 904293 h 2313246"/>
                <a:gd name="connsiteX7" fmla="*/ 7279821 w 7543850"/>
                <a:gd name="connsiteY7" fmla="*/ 1768389 h 2313246"/>
                <a:gd name="connsiteX8" fmla="*/ 5551629 w 7543850"/>
                <a:gd name="connsiteY8" fmla="*/ 1768389 h 2313246"/>
                <a:gd name="connsiteX9" fmla="*/ 4111469 w 7543850"/>
                <a:gd name="connsiteY9" fmla="*/ 1840397 h 2313246"/>
                <a:gd name="connsiteX10" fmla="*/ 2095245 w 7543850"/>
                <a:gd name="connsiteY10" fmla="*/ 1768388 h 2313246"/>
                <a:gd name="connsiteX11" fmla="*/ 799101 w 7543850"/>
                <a:gd name="connsiteY11" fmla="*/ 1336340 h 2313246"/>
                <a:gd name="connsiteX12" fmla="*/ 151029 w 7543850"/>
                <a:gd name="connsiteY12" fmla="*/ 1120316 h 2313246"/>
                <a:gd name="connsiteX0" fmla="*/ 151029 w 7518679"/>
                <a:gd name="connsiteY0" fmla="*/ 1120316 h 2313246"/>
                <a:gd name="connsiteX1" fmla="*/ 1303157 w 7518679"/>
                <a:gd name="connsiteY1" fmla="*/ 688268 h 2313246"/>
                <a:gd name="connsiteX2" fmla="*/ 2455284 w 7518679"/>
                <a:gd name="connsiteY2" fmla="*/ 472244 h 2313246"/>
                <a:gd name="connsiteX3" fmla="*/ 3600400 w 7518679"/>
                <a:gd name="connsiteY3" fmla="*/ 635235 h 2313246"/>
                <a:gd name="connsiteX4" fmla="*/ 4896544 w 7518679"/>
                <a:gd name="connsiteY4" fmla="*/ 563227 h 2313246"/>
                <a:gd name="connsiteX5" fmla="*/ 5911669 w 7518679"/>
                <a:gd name="connsiteY5" fmla="*/ 904292 h 2313246"/>
                <a:gd name="connsiteX6" fmla="*/ 6984776 w 7518679"/>
                <a:gd name="connsiteY6" fmla="*/ 1067283 h 2313246"/>
                <a:gd name="connsiteX7" fmla="*/ 7279821 w 7518679"/>
                <a:gd name="connsiteY7" fmla="*/ 1768389 h 2313246"/>
                <a:gd name="connsiteX8" fmla="*/ 5551629 w 7518679"/>
                <a:gd name="connsiteY8" fmla="*/ 1768389 h 2313246"/>
                <a:gd name="connsiteX9" fmla="*/ 4111469 w 7518679"/>
                <a:gd name="connsiteY9" fmla="*/ 1840397 h 2313246"/>
                <a:gd name="connsiteX10" fmla="*/ 2095245 w 7518679"/>
                <a:gd name="connsiteY10" fmla="*/ 1768388 h 2313246"/>
                <a:gd name="connsiteX11" fmla="*/ 799101 w 7518679"/>
                <a:gd name="connsiteY11" fmla="*/ 1336340 h 2313246"/>
                <a:gd name="connsiteX12" fmla="*/ 151029 w 7518679"/>
                <a:gd name="connsiteY12" fmla="*/ 1120316 h 2313246"/>
                <a:gd name="connsiteX0" fmla="*/ 151029 w 7518679"/>
                <a:gd name="connsiteY0" fmla="*/ 1120316 h 2313246"/>
                <a:gd name="connsiteX1" fmla="*/ 1303157 w 7518679"/>
                <a:gd name="connsiteY1" fmla="*/ 688268 h 2313246"/>
                <a:gd name="connsiteX2" fmla="*/ 2455284 w 7518679"/>
                <a:gd name="connsiteY2" fmla="*/ 472244 h 2313246"/>
                <a:gd name="connsiteX3" fmla="*/ 3600400 w 7518679"/>
                <a:gd name="connsiteY3" fmla="*/ 635235 h 2313246"/>
                <a:gd name="connsiteX4" fmla="*/ 4896544 w 7518679"/>
                <a:gd name="connsiteY4" fmla="*/ 563227 h 2313246"/>
                <a:gd name="connsiteX5" fmla="*/ 5911669 w 7518679"/>
                <a:gd name="connsiteY5" fmla="*/ 904292 h 2313246"/>
                <a:gd name="connsiteX6" fmla="*/ 6984776 w 7518679"/>
                <a:gd name="connsiteY6" fmla="*/ 1067283 h 2313246"/>
                <a:gd name="connsiteX7" fmla="*/ 7279821 w 7518679"/>
                <a:gd name="connsiteY7" fmla="*/ 1768389 h 2313246"/>
                <a:gd name="connsiteX8" fmla="*/ 5551629 w 7518679"/>
                <a:gd name="connsiteY8" fmla="*/ 1768389 h 2313246"/>
                <a:gd name="connsiteX9" fmla="*/ 4111469 w 7518679"/>
                <a:gd name="connsiteY9" fmla="*/ 1840397 h 2313246"/>
                <a:gd name="connsiteX10" fmla="*/ 2095245 w 7518679"/>
                <a:gd name="connsiteY10" fmla="*/ 1768388 h 2313246"/>
                <a:gd name="connsiteX11" fmla="*/ 799101 w 7518679"/>
                <a:gd name="connsiteY11" fmla="*/ 1336340 h 2313246"/>
                <a:gd name="connsiteX12" fmla="*/ 151029 w 7518679"/>
                <a:gd name="connsiteY12" fmla="*/ 1120316 h 2313246"/>
                <a:gd name="connsiteX0" fmla="*/ 151029 w 7802142"/>
                <a:gd name="connsiteY0" fmla="*/ 1120316 h 2313246"/>
                <a:gd name="connsiteX1" fmla="*/ 1303157 w 7802142"/>
                <a:gd name="connsiteY1" fmla="*/ 688268 h 2313246"/>
                <a:gd name="connsiteX2" fmla="*/ 2455284 w 7802142"/>
                <a:gd name="connsiteY2" fmla="*/ 472244 h 2313246"/>
                <a:gd name="connsiteX3" fmla="*/ 3600400 w 7802142"/>
                <a:gd name="connsiteY3" fmla="*/ 635235 h 2313246"/>
                <a:gd name="connsiteX4" fmla="*/ 4896544 w 7802142"/>
                <a:gd name="connsiteY4" fmla="*/ 563227 h 2313246"/>
                <a:gd name="connsiteX5" fmla="*/ 5911669 w 7802142"/>
                <a:gd name="connsiteY5" fmla="*/ 904292 h 2313246"/>
                <a:gd name="connsiteX6" fmla="*/ 6984776 w 7802142"/>
                <a:gd name="connsiteY6" fmla="*/ 1067283 h 2313246"/>
                <a:gd name="connsiteX7" fmla="*/ 7279821 w 7802142"/>
                <a:gd name="connsiteY7" fmla="*/ 1768389 h 2313246"/>
                <a:gd name="connsiteX8" fmla="*/ 5551629 w 7802142"/>
                <a:gd name="connsiteY8" fmla="*/ 1768389 h 2313246"/>
                <a:gd name="connsiteX9" fmla="*/ 4111469 w 7802142"/>
                <a:gd name="connsiteY9" fmla="*/ 1840397 h 2313246"/>
                <a:gd name="connsiteX10" fmla="*/ 2095245 w 7802142"/>
                <a:gd name="connsiteY10" fmla="*/ 1768388 h 2313246"/>
                <a:gd name="connsiteX11" fmla="*/ 799101 w 7802142"/>
                <a:gd name="connsiteY11" fmla="*/ 1336340 h 2313246"/>
                <a:gd name="connsiteX12" fmla="*/ 151029 w 7802142"/>
                <a:gd name="connsiteY12" fmla="*/ 1120316 h 2313246"/>
                <a:gd name="connsiteX0" fmla="*/ 151029 w 7802142"/>
                <a:gd name="connsiteY0" fmla="*/ 1120316 h 2313246"/>
                <a:gd name="connsiteX1" fmla="*/ 1303157 w 7802142"/>
                <a:gd name="connsiteY1" fmla="*/ 688268 h 2313246"/>
                <a:gd name="connsiteX2" fmla="*/ 2455284 w 7802142"/>
                <a:gd name="connsiteY2" fmla="*/ 472244 h 2313246"/>
                <a:gd name="connsiteX3" fmla="*/ 3600400 w 7802142"/>
                <a:gd name="connsiteY3" fmla="*/ 635235 h 2313246"/>
                <a:gd name="connsiteX4" fmla="*/ 4896544 w 7802142"/>
                <a:gd name="connsiteY4" fmla="*/ 563227 h 2313246"/>
                <a:gd name="connsiteX5" fmla="*/ 5911669 w 7802142"/>
                <a:gd name="connsiteY5" fmla="*/ 904292 h 2313246"/>
                <a:gd name="connsiteX6" fmla="*/ 6984776 w 7802142"/>
                <a:gd name="connsiteY6" fmla="*/ 1067283 h 2313246"/>
                <a:gd name="connsiteX7" fmla="*/ 7200800 w 7802142"/>
                <a:gd name="connsiteY7" fmla="*/ 1643347 h 2313246"/>
                <a:gd name="connsiteX8" fmla="*/ 5551629 w 7802142"/>
                <a:gd name="connsiteY8" fmla="*/ 1768389 h 2313246"/>
                <a:gd name="connsiteX9" fmla="*/ 4111469 w 7802142"/>
                <a:gd name="connsiteY9" fmla="*/ 1840397 h 2313246"/>
                <a:gd name="connsiteX10" fmla="*/ 2095245 w 7802142"/>
                <a:gd name="connsiteY10" fmla="*/ 1768388 h 2313246"/>
                <a:gd name="connsiteX11" fmla="*/ 799101 w 7802142"/>
                <a:gd name="connsiteY11" fmla="*/ 1336340 h 2313246"/>
                <a:gd name="connsiteX12" fmla="*/ 151029 w 7802142"/>
                <a:gd name="connsiteY12" fmla="*/ 1120316 h 2313246"/>
                <a:gd name="connsiteX0" fmla="*/ 151029 w 8001683"/>
                <a:gd name="connsiteY0" fmla="*/ 1120316 h 2313246"/>
                <a:gd name="connsiteX1" fmla="*/ 1303157 w 8001683"/>
                <a:gd name="connsiteY1" fmla="*/ 688268 h 2313246"/>
                <a:gd name="connsiteX2" fmla="*/ 2455284 w 8001683"/>
                <a:gd name="connsiteY2" fmla="*/ 472244 h 2313246"/>
                <a:gd name="connsiteX3" fmla="*/ 3600400 w 8001683"/>
                <a:gd name="connsiteY3" fmla="*/ 635235 h 2313246"/>
                <a:gd name="connsiteX4" fmla="*/ 4896544 w 8001683"/>
                <a:gd name="connsiteY4" fmla="*/ 563227 h 2313246"/>
                <a:gd name="connsiteX5" fmla="*/ 5911669 w 8001683"/>
                <a:gd name="connsiteY5" fmla="*/ 904292 h 2313246"/>
                <a:gd name="connsiteX6" fmla="*/ 6984776 w 8001683"/>
                <a:gd name="connsiteY6" fmla="*/ 1067283 h 2313246"/>
                <a:gd name="connsiteX7" fmla="*/ 7200800 w 8001683"/>
                <a:gd name="connsiteY7" fmla="*/ 1643347 h 2313246"/>
                <a:gd name="connsiteX8" fmla="*/ 5551629 w 8001683"/>
                <a:gd name="connsiteY8" fmla="*/ 1768389 h 2313246"/>
                <a:gd name="connsiteX9" fmla="*/ 4111469 w 8001683"/>
                <a:gd name="connsiteY9" fmla="*/ 1840397 h 2313246"/>
                <a:gd name="connsiteX10" fmla="*/ 2095245 w 8001683"/>
                <a:gd name="connsiteY10" fmla="*/ 1768388 h 2313246"/>
                <a:gd name="connsiteX11" fmla="*/ 799101 w 8001683"/>
                <a:gd name="connsiteY11" fmla="*/ 1336340 h 2313246"/>
                <a:gd name="connsiteX12" fmla="*/ 151029 w 8001683"/>
                <a:gd name="connsiteY12" fmla="*/ 1120316 h 2313246"/>
                <a:gd name="connsiteX0" fmla="*/ 151029 w 8001683"/>
                <a:gd name="connsiteY0" fmla="*/ 1120316 h 2686008"/>
                <a:gd name="connsiteX1" fmla="*/ 1303157 w 8001683"/>
                <a:gd name="connsiteY1" fmla="*/ 688268 h 2686008"/>
                <a:gd name="connsiteX2" fmla="*/ 2455284 w 8001683"/>
                <a:gd name="connsiteY2" fmla="*/ 472244 h 2686008"/>
                <a:gd name="connsiteX3" fmla="*/ 3600400 w 8001683"/>
                <a:gd name="connsiteY3" fmla="*/ 635235 h 2686008"/>
                <a:gd name="connsiteX4" fmla="*/ 4896544 w 8001683"/>
                <a:gd name="connsiteY4" fmla="*/ 563227 h 2686008"/>
                <a:gd name="connsiteX5" fmla="*/ 5911669 w 8001683"/>
                <a:gd name="connsiteY5" fmla="*/ 904292 h 2686008"/>
                <a:gd name="connsiteX6" fmla="*/ 6984776 w 8001683"/>
                <a:gd name="connsiteY6" fmla="*/ 1067283 h 2686008"/>
                <a:gd name="connsiteX7" fmla="*/ 7200800 w 8001683"/>
                <a:gd name="connsiteY7" fmla="*/ 1643347 h 2686008"/>
                <a:gd name="connsiteX8" fmla="*/ 5551629 w 8001683"/>
                <a:gd name="connsiteY8" fmla="*/ 1768389 h 2686008"/>
                <a:gd name="connsiteX9" fmla="*/ 4111469 w 8001683"/>
                <a:gd name="connsiteY9" fmla="*/ 1840397 h 2686008"/>
                <a:gd name="connsiteX10" fmla="*/ 2095245 w 8001683"/>
                <a:gd name="connsiteY10" fmla="*/ 1768388 h 2686008"/>
                <a:gd name="connsiteX11" fmla="*/ 799101 w 8001683"/>
                <a:gd name="connsiteY11" fmla="*/ 1336340 h 2686008"/>
                <a:gd name="connsiteX12" fmla="*/ 151029 w 8001683"/>
                <a:gd name="connsiteY12" fmla="*/ 1120316 h 2686008"/>
                <a:gd name="connsiteX0" fmla="*/ 151029 w 7983452"/>
                <a:gd name="connsiteY0" fmla="*/ 1120316 h 2686008"/>
                <a:gd name="connsiteX1" fmla="*/ 1303157 w 7983452"/>
                <a:gd name="connsiteY1" fmla="*/ 688268 h 2686008"/>
                <a:gd name="connsiteX2" fmla="*/ 2455284 w 7983452"/>
                <a:gd name="connsiteY2" fmla="*/ 472244 h 2686008"/>
                <a:gd name="connsiteX3" fmla="*/ 3600400 w 7983452"/>
                <a:gd name="connsiteY3" fmla="*/ 635235 h 2686008"/>
                <a:gd name="connsiteX4" fmla="*/ 4896544 w 7983452"/>
                <a:gd name="connsiteY4" fmla="*/ 563227 h 2686008"/>
                <a:gd name="connsiteX5" fmla="*/ 5911669 w 7983452"/>
                <a:gd name="connsiteY5" fmla="*/ 904292 h 2686008"/>
                <a:gd name="connsiteX6" fmla="*/ 6984776 w 7983452"/>
                <a:gd name="connsiteY6" fmla="*/ 1067283 h 2686008"/>
                <a:gd name="connsiteX7" fmla="*/ 7200800 w 7983452"/>
                <a:gd name="connsiteY7" fmla="*/ 1643347 h 2686008"/>
                <a:gd name="connsiteX8" fmla="*/ 5551629 w 7983452"/>
                <a:gd name="connsiteY8" fmla="*/ 1768389 h 2686008"/>
                <a:gd name="connsiteX9" fmla="*/ 4111469 w 7983452"/>
                <a:gd name="connsiteY9" fmla="*/ 1840397 h 2686008"/>
                <a:gd name="connsiteX10" fmla="*/ 2095245 w 7983452"/>
                <a:gd name="connsiteY10" fmla="*/ 1768388 h 2686008"/>
                <a:gd name="connsiteX11" fmla="*/ 799101 w 7983452"/>
                <a:gd name="connsiteY11" fmla="*/ 1336340 h 2686008"/>
                <a:gd name="connsiteX12" fmla="*/ 151029 w 7983452"/>
                <a:gd name="connsiteY12" fmla="*/ 1120316 h 2686008"/>
                <a:gd name="connsiteX0" fmla="*/ 151029 w 7983452"/>
                <a:gd name="connsiteY0" fmla="*/ 1120316 h 2686008"/>
                <a:gd name="connsiteX1" fmla="*/ 1303157 w 7983452"/>
                <a:gd name="connsiteY1" fmla="*/ 688268 h 2686008"/>
                <a:gd name="connsiteX2" fmla="*/ 2455284 w 7983452"/>
                <a:gd name="connsiteY2" fmla="*/ 472244 h 2686008"/>
                <a:gd name="connsiteX3" fmla="*/ 3600400 w 7983452"/>
                <a:gd name="connsiteY3" fmla="*/ 635235 h 2686008"/>
                <a:gd name="connsiteX4" fmla="*/ 4896544 w 7983452"/>
                <a:gd name="connsiteY4" fmla="*/ 563227 h 2686008"/>
                <a:gd name="connsiteX5" fmla="*/ 5911669 w 7983452"/>
                <a:gd name="connsiteY5" fmla="*/ 904292 h 2686008"/>
                <a:gd name="connsiteX6" fmla="*/ 6984776 w 7983452"/>
                <a:gd name="connsiteY6" fmla="*/ 1067283 h 2686008"/>
                <a:gd name="connsiteX7" fmla="*/ 7200800 w 7983452"/>
                <a:gd name="connsiteY7" fmla="*/ 1643347 h 2686008"/>
                <a:gd name="connsiteX8" fmla="*/ 5551629 w 7983452"/>
                <a:gd name="connsiteY8" fmla="*/ 1768389 h 2686008"/>
                <a:gd name="connsiteX9" fmla="*/ 4111469 w 7983452"/>
                <a:gd name="connsiteY9" fmla="*/ 1840397 h 2686008"/>
                <a:gd name="connsiteX10" fmla="*/ 2095245 w 7983452"/>
                <a:gd name="connsiteY10" fmla="*/ 1768388 h 2686008"/>
                <a:gd name="connsiteX11" fmla="*/ 799101 w 7983452"/>
                <a:gd name="connsiteY11" fmla="*/ 1336340 h 2686008"/>
                <a:gd name="connsiteX12" fmla="*/ 151029 w 7983452"/>
                <a:gd name="connsiteY12" fmla="*/ 1120316 h 2686008"/>
                <a:gd name="connsiteX0" fmla="*/ 151029 w 7983452"/>
                <a:gd name="connsiteY0" fmla="*/ 1120316 h 2686008"/>
                <a:gd name="connsiteX1" fmla="*/ 1303157 w 7983452"/>
                <a:gd name="connsiteY1" fmla="*/ 688268 h 2686008"/>
                <a:gd name="connsiteX2" fmla="*/ 2455284 w 7983452"/>
                <a:gd name="connsiteY2" fmla="*/ 472244 h 2686008"/>
                <a:gd name="connsiteX3" fmla="*/ 3600400 w 7983452"/>
                <a:gd name="connsiteY3" fmla="*/ 635235 h 2686008"/>
                <a:gd name="connsiteX4" fmla="*/ 4896544 w 7983452"/>
                <a:gd name="connsiteY4" fmla="*/ 563227 h 2686008"/>
                <a:gd name="connsiteX5" fmla="*/ 5911669 w 7983452"/>
                <a:gd name="connsiteY5" fmla="*/ 904292 h 2686008"/>
                <a:gd name="connsiteX6" fmla="*/ 6984776 w 7983452"/>
                <a:gd name="connsiteY6" fmla="*/ 1067283 h 2686008"/>
                <a:gd name="connsiteX7" fmla="*/ 7200800 w 7983452"/>
                <a:gd name="connsiteY7" fmla="*/ 1643347 h 2686008"/>
                <a:gd name="connsiteX8" fmla="*/ 5551629 w 7983452"/>
                <a:gd name="connsiteY8" fmla="*/ 1768389 h 2686008"/>
                <a:gd name="connsiteX9" fmla="*/ 4111469 w 7983452"/>
                <a:gd name="connsiteY9" fmla="*/ 1840397 h 2686008"/>
                <a:gd name="connsiteX10" fmla="*/ 2095245 w 7983452"/>
                <a:gd name="connsiteY10" fmla="*/ 1768388 h 2686008"/>
                <a:gd name="connsiteX11" fmla="*/ 799101 w 7983452"/>
                <a:gd name="connsiteY11" fmla="*/ 1336340 h 2686008"/>
                <a:gd name="connsiteX12" fmla="*/ 151029 w 7983452"/>
                <a:gd name="connsiteY12" fmla="*/ 1120316 h 2686008"/>
                <a:gd name="connsiteX0" fmla="*/ 151029 w 7983452"/>
                <a:gd name="connsiteY0" fmla="*/ 1120316 h 2686008"/>
                <a:gd name="connsiteX1" fmla="*/ 1303157 w 7983452"/>
                <a:gd name="connsiteY1" fmla="*/ 688268 h 2686008"/>
                <a:gd name="connsiteX2" fmla="*/ 2455284 w 7983452"/>
                <a:gd name="connsiteY2" fmla="*/ 472244 h 2686008"/>
                <a:gd name="connsiteX3" fmla="*/ 3600400 w 7983452"/>
                <a:gd name="connsiteY3" fmla="*/ 635235 h 2686008"/>
                <a:gd name="connsiteX4" fmla="*/ 4896544 w 7983452"/>
                <a:gd name="connsiteY4" fmla="*/ 563227 h 2686008"/>
                <a:gd name="connsiteX5" fmla="*/ 5911669 w 7983452"/>
                <a:gd name="connsiteY5" fmla="*/ 904292 h 2686008"/>
                <a:gd name="connsiteX6" fmla="*/ 6984776 w 7983452"/>
                <a:gd name="connsiteY6" fmla="*/ 1067283 h 2686008"/>
                <a:gd name="connsiteX7" fmla="*/ 7200800 w 7983452"/>
                <a:gd name="connsiteY7" fmla="*/ 1643347 h 2686008"/>
                <a:gd name="connsiteX8" fmla="*/ 5551629 w 7983452"/>
                <a:gd name="connsiteY8" fmla="*/ 1768389 h 2686008"/>
                <a:gd name="connsiteX9" fmla="*/ 4111469 w 7983452"/>
                <a:gd name="connsiteY9" fmla="*/ 1840397 h 2686008"/>
                <a:gd name="connsiteX10" fmla="*/ 2095245 w 7983452"/>
                <a:gd name="connsiteY10" fmla="*/ 1768388 h 2686008"/>
                <a:gd name="connsiteX11" fmla="*/ 799101 w 7983452"/>
                <a:gd name="connsiteY11" fmla="*/ 1336340 h 2686008"/>
                <a:gd name="connsiteX12" fmla="*/ 151029 w 7983452"/>
                <a:gd name="connsiteY12" fmla="*/ 1120316 h 2686008"/>
                <a:gd name="connsiteX0" fmla="*/ 151029 w 7983452"/>
                <a:gd name="connsiteY0" fmla="*/ 1120316 h 2686008"/>
                <a:gd name="connsiteX1" fmla="*/ 1303157 w 7983452"/>
                <a:gd name="connsiteY1" fmla="*/ 688268 h 2686008"/>
                <a:gd name="connsiteX2" fmla="*/ 2455284 w 7983452"/>
                <a:gd name="connsiteY2" fmla="*/ 472244 h 2686008"/>
                <a:gd name="connsiteX3" fmla="*/ 3600400 w 7983452"/>
                <a:gd name="connsiteY3" fmla="*/ 635235 h 2686008"/>
                <a:gd name="connsiteX4" fmla="*/ 4896544 w 7983452"/>
                <a:gd name="connsiteY4" fmla="*/ 563227 h 2686008"/>
                <a:gd name="connsiteX5" fmla="*/ 5911669 w 7983452"/>
                <a:gd name="connsiteY5" fmla="*/ 904292 h 2686008"/>
                <a:gd name="connsiteX6" fmla="*/ 6984776 w 7983452"/>
                <a:gd name="connsiteY6" fmla="*/ 1067283 h 2686008"/>
                <a:gd name="connsiteX7" fmla="*/ 7200800 w 7983452"/>
                <a:gd name="connsiteY7" fmla="*/ 1643347 h 2686008"/>
                <a:gd name="connsiteX8" fmla="*/ 5551629 w 7983452"/>
                <a:gd name="connsiteY8" fmla="*/ 1768389 h 2686008"/>
                <a:gd name="connsiteX9" fmla="*/ 4111469 w 7983452"/>
                <a:gd name="connsiteY9" fmla="*/ 1840397 h 2686008"/>
                <a:gd name="connsiteX10" fmla="*/ 2095245 w 7983452"/>
                <a:gd name="connsiteY10" fmla="*/ 1768388 h 2686008"/>
                <a:gd name="connsiteX11" fmla="*/ 799101 w 7983452"/>
                <a:gd name="connsiteY11" fmla="*/ 1336340 h 2686008"/>
                <a:gd name="connsiteX12" fmla="*/ 151029 w 7983452"/>
                <a:gd name="connsiteY12" fmla="*/ 1120316 h 2686008"/>
                <a:gd name="connsiteX0" fmla="*/ 151029 w 7983452"/>
                <a:gd name="connsiteY0" fmla="*/ 1120316 h 2686008"/>
                <a:gd name="connsiteX1" fmla="*/ 1303157 w 7983452"/>
                <a:gd name="connsiteY1" fmla="*/ 688268 h 2686008"/>
                <a:gd name="connsiteX2" fmla="*/ 2455284 w 7983452"/>
                <a:gd name="connsiteY2" fmla="*/ 472244 h 2686008"/>
                <a:gd name="connsiteX3" fmla="*/ 3600400 w 7983452"/>
                <a:gd name="connsiteY3" fmla="*/ 635235 h 2686008"/>
                <a:gd name="connsiteX4" fmla="*/ 4896544 w 7983452"/>
                <a:gd name="connsiteY4" fmla="*/ 563227 h 2686008"/>
                <a:gd name="connsiteX5" fmla="*/ 5911669 w 7983452"/>
                <a:gd name="connsiteY5" fmla="*/ 904292 h 2686008"/>
                <a:gd name="connsiteX6" fmla="*/ 6984776 w 7983452"/>
                <a:gd name="connsiteY6" fmla="*/ 1067283 h 2686008"/>
                <a:gd name="connsiteX7" fmla="*/ 7200800 w 7983452"/>
                <a:gd name="connsiteY7" fmla="*/ 1643347 h 2686008"/>
                <a:gd name="connsiteX8" fmla="*/ 5551629 w 7983452"/>
                <a:gd name="connsiteY8" fmla="*/ 1768389 h 2686008"/>
                <a:gd name="connsiteX9" fmla="*/ 4111469 w 7983452"/>
                <a:gd name="connsiteY9" fmla="*/ 1840397 h 2686008"/>
                <a:gd name="connsiteX10" fmla="*/ 2095245 w 7983452"/>
                <a:gd name="connsiteY10" fmla="*/ 1768388 h 2686008"/>
                <a:gd name="connsiteX11" fmla="*/ 799101 w 7983452"/>
                <a:gd name="connsiteY11" fmla="*/ 1336340 h 2686008"/>
                <a:gd name="connsiteX12" fmla="*/ 151029 w 7983452"/>
                <a:gd name="connsiteY12" fmla="*/ 1120316 h 2686008"/>
                <a:gd name="connsiteX0" fmla="*/ 151029 w 7983452"/>
                <a:gd name="connsiteY0" fmla="*/ 1120316 h 2686008"/>
                <a:gd name="connsiteX1" fmla="*/ 1303157 w 7983452"/>
                <a:gd name="connsiteY1" fmla="*/ 688268 h 2686008"/>
                <a:gd name="connsiteX2" fmla="*/ 2455284 w 7983452"/>
                <a:gd name="connsiteY2" fmla="*/ 472244 h 2686008"/>
                <a:gd name="connsiteX3" fmla="*/ 3600400 w 7983452"/>
                <a:gd name="connsiteY3" fmla="*/ 635235 h 2686008"/>
                <a:gd name="connsiteX4" fmla="*/ 4896544 w 7983452"/>
                <a:gd name="connsiteY4" fmla="*/ 563227 h 2686008"/>
                <a:gd name="connsiteX5" fmla="*/ 5904656 w 7983452"/>
                <a:gd name="connsiteY5" fmla="*/ 707243 h 2686008"/>
                <a:gd name="connsiteX6" fmla="*/ 6984776 w 7983452"/>
                <a:gd name="connsiteY6" fmla="*/ 1067283 h 2686008"/>
                <a:gd name="connsiteX7" fmla="*/ 7200800 w 7983452"/>
                <a:gd name="connsiteY7" fmla="*/ 1643347 h 2686008"/>
                <a:gd name="connsiteX8" fmla="*/ 5551629 w 7983452"/>
                <a:gd name="connsiteY8" fmla="*/ 1768389 h 2686008"/>
                <a:gd name="connsiteX9" fmla="*/ 4111469 w 7983452"/>
                <a:gd name="connsiteY9" fmla="*/ 1840397 h 2686008"/>
                <a:gd name="connsiteX10" fmla="*/ 2095245 w 7983452"/>
                <a:gd name="connsiteY10" fmla="*/ 1768388 h 2686008"/>
                <a:gd name="connsiteX11" fmla="*/ 799101 w 7983452"/>
                <a:gd name="connsiteY11" fmla="*/ 1336340 h 2686008"/>
                <a:gd name="connsiteX12" fmla="*/ 151029 w 7983452"/>
                <a:gd name="connsiteY12" fmla="*/ 1120316 h 2686008"/>
                <a:gd name="connsiteX0" fmla="*/ 151029 w 8018166"/>
                <a:gd name="connsiteY0" fmla="*/ 1120316 h 2686008"/>
                <a:gd name="connsiteX1" fmla="*/ 1303157 w 8018166"/>
                <a:gd name="connsiteY1" fmla="*/ 688268 h 2686008"/>
                <a:gd name="connsiteX2" fmla="*/ 2455284 w 8018166"/>
                <a:gd name="connsiteY2" fmla="*/ 472244 h 2686008"/>
                <a:gd name="connsiteX3" fmla="*/ 3600400 w 8018166"/>
                <a:gd name="connsiteY3" fmla="*/ 635235 h 2686008"/>
                <a:gd name="connsiteX4" fmla="*/ 4896544 w 8018166"/>
                <a:gd name="connsiteY4" fmla="*/ 563227 h 2686008"/>
                <a:gd name="connsiteX5" fmla="*/ 5904656 w 8018166"/>
                <a:gd name="connsiteY5" fmla="*/ 707243 h 2686008"/>
                <a:gd name="connsiteX6" fmla="*/ 7200800 w 8018166"/>
                <a:gd name="connsiteY6" fmla="*/ 923267 h 2686008"/>
                <a:gd name="connsiteX7" fmla="*/ 7200800 w 8018166"/>
                <a:gd name="connsiteY7" fmla="*/ 1643347 h 2686008"/>
                <a:gd name="connsiteX8" fmla="*/ 5551629 w 8018166"/>
                <a:gd name="connsiteY8" fmla="*/ 1768389 h 2686008"/>
                <a:gd name="connsiteX9" fmla="*/ 4111469 w 8018166"/>
                <a:gd name="connsiteY9" fmla="*/ 1840397 h 2686008"/>
                <a:gd name="connsiteX10" fmla="*/ 2095245 w 8018166"/>
                <a:gd name="connsiteY10" fmla="*/ 1768388 h 2686008"/>
                <a:gd name="connsiteX11" fmla="*/ 799101 w 8018166"/>
                <a:gd name="connsiteY11" fmla="*/ 1336340 h 2686008"/>
                <a:gd name="connsiteX12" fmla="*/ 151029 w 8018166"/>
                <a:gd name="connsiteY12" fmla="*/ 1120316 h 2686008"/>
                <a:gd name="connsiteX0" fmla="*/ 151029 w 8018166"/>
                <a:gd name="connsiteY0" fmla="*/ 1120316 h 2686008"/>
                <a:gd name="connsiteX1" fmla="*/ 1303157 w 8018166"/>
                <a:gd name="connsiteY1" fmla="*/ 688268 h 2686008"/>
                <a:gd name="connsiteX2" fmla="*/ 2455284 w 8018166"/>
                <a:gd name="connsiteY2" fmla="*/ 472244 h 2686008"/>
                <a:gd name="connsiteX3" fmla="*/ 3600400 w 8018166"/>
                <a:gd name="connsiteY3" fmla="*/ 635235 h 2686008"/>
                <a:gd name="connsiteX4" fmla="*/ 4896544 w 8018166"/>
                <a:gd name="connsiteY4" fmla="*/ 563227 h 2686008"/>
                <a:gd name="connsiteX5" fmla="*/ 5904656 w 8018166"/>
                <a:gd name="connsiteY5" fmla="*/ 707243 h 2686008"/>
                <a:gd name="connsiteX6" fmla="*/ 7200800 w 8018166"/>
                <a:gd name="connsiteY6" fmla="*/ 923267 h 2686008"/>
                <a:gd name="connsiteX7" fmla="*/ 7200800 w 8018166"/>
                <a:gd name="connsiteY7" fmla="*/ 1643347 h 2686008"/>
                <a:gd name="connsiteX8" fmla="*/ 5551629 w 8018166"/>
                <a:gd name="connsiteY8" fmla="*/ 1768389 h 2686008"/>
                <a:gd name="connsiteX9" fmla="*/ 4111469 w 8018166"/>
                <a:gd name="connsiteY9" fmla="*/ 1840397 h 2686008"/>
                <a:gd name="connsiteX10" fmla="*/ 2095245 w 8018166"/>
                <a:gd name="connsiteY10" fmla="*/ 1768388 h 2686008"/>
                <a:gd name="connsiteX11" fmla="*/ 799101 w 8018166"/>
                <a:gd name="connsiteY11" fmla="*/ 1336340 h 2686008"/>
                <a:gd name="connsiteX12" fmla="*/ 151029 w 8018166"/>
                <a:gd name="connsiteY12" fmla="*/ 1120316 h 2686008"/>
                <a:gd name="connsiteX0" fmla="*/ 151029 w 8018166"/>
                <a:gd name="connsiteY0" fmla="*/ 1120316 h 2686008"/>
                <a:gd name="connsiteX1" fmla="*/ 1303157 w 8018166"/>
                <a:gd name="connsiteY1" fmla="*/ 688268 h 2686008"/>
                <a:gd name="connsiteX2" fmla="*/ 2455284 w 8018166"/>
                <a:gd name="connsiteY2" fmla="*/ 472244 h 2686008"/>
                <a:gd name="connsiteX3" fmla="*/ 3600400 w 8018166"/>
                <a:gd name="connsiteY3" fmla="*/ 635235 h 2686008"/>
                <a:gd name="connsiteX4" fmla="*/ 4896544 w 8018166"/>
                <a:gd name="connsiteY4" fmla="*/ 563227 h 2686008"/>
                <a:gd name="connsiteX5" fmla="*/ 5904656 w 8018166"/>
                <a:gd name="connsiteY5" fmla="*/ 707243 h 2686008"/>
                <a:gd name="connsiteX6" fmla="*/ 7200800 w 8018166"/>
                <a:gd name="connsiteY6" fmla="*/ 923267 h 2686008"/>
                <a:gd name="connsiteX7" fmla="*/ 7200800 w 8018166"/>
                <a:gd name="connsiteY7" fmla="*/ 1643347 h 2686008"/>
                <a:gd name="connsiteX8" fmla="*/ 5551629 w 8018166"/>
                <a:gd name="connsiteY8" fmla="*/ 1768389 h 2686008"/>
                <a:gd name="connsiteX9" fmla="*/ 4111469 w 8018166"/>
                <a:gd name="connsiteY9" fmla="*/ 1840397 h 2686008"/>
                <a:gd name="connsiteX10" fmla="*/ 2095245 w 8018166"/>
                <a:gd name="connsiteY10" fmla="*/ 1768388 h 2686008"/>
                <a:gd name="connsiteX11" fmla="*/ 799101 w 8018166"/>
                <a:gd name="connsiteY11" fmla="*/ 1336340 h 2686008"/>
                <a:gd name="connsiteX12" fmla="*/ 151029 w 8018166"/>
                <a:gd name="connsiteY12" fmla="*/ 1120316 h 2686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018166" h="2686008">
                  <a:moveTo>
                    <a:pt x="151029" y="1120316"/>
                  </a:moveTo>
                  <a:cubicBezTo>
                    <a:pt x="0" y="517824"/>
                    <a:pt x="843435" y="397482"/>
                    <a:pt x="1303157" y="688268"/>
                  </a:cubicBezTo>
                  <a:cubicBezTo>
                    <a:pt x="1844300" y="521882"/>
                    <a:pt x="1814008" y="203187"/>
                    <a:pt x="2455284" y="472244"/>
                  </a:cubicBezTo>
                  <a:cubicBezTo>
                    <a:pt x="2761969" y="331998"/>
                    <a:pt x="3268234" y="0"/>
                    <a:pt x="3600400" y="635235"/>
                  </a:cubicBezTo>
                  <a:cubicBezTo>
                    <a:pt x="4314318" y="168165"/>
                    <a:pt x="4579689" y="341201"/>
                    <a:pt x="4896544" y="563227"/>
                  </a:cubicBezTo>
                  <a:cubicBezTo>
                    <a:pt x="5209817" y="321364"/>
                    <a:pt x="5485939" y="316114"/>
                    <a:pt x="5904656" y="707243"/>
                  </a:cubicBezTo>
                  <a:cubicBezTo>
                    <a:pt x="6312617" y="379859"/>
                    <a:pt x="7177670" y="331030"/>
                    <a:pt x="7200800" y="923267"/>
                  </a:cubicBezTo>
                  <a:cubicBezTo>
                    <a:pt x="8018166" y="880616"/>
                    <a:pt x="7983452" y="1807632"/>
                    <a:pt x="7200800" y="1643347"/>
                  </a:cubicBezTo>
                  <a:cubicBezTo>
                    <a:pt x="6875498" y="2686008"/>
                    <a:pt x="5732063" y="2154255"/>
                    <a:pt x="5551629" y="1768389"/>
                  </a:cubicBezTo>
                  <a:cubicBezTo>
                    <a:pt x="5181026" y="2419374"/>
                    <a:pt x="4533620" y="2141749"/>
                    <a:pt x="4111469" y="1840397"/>
                  </a:cubicBezTo>
                  <a:cubicBezTo>
                    <a:pt x="3352520" y="2341774"/>
                    <a:pt x="2434222" y="2438423"/>
                    <a:pt x="2095245" y="1768388"/>
                  </a:cubicBezTo>
                  <a:cubicBezTo>
                    <a:pt x="815990" y="2313246"/>
                    <a:pt x="639028" y="1766887"/>
                    <a:pt x="799101" y="1336340"/>
                  </a:cubicBezTo>
                  <a:cubicBezTo>
                    <a:pt x="583077" y="1264332"/>
                    <a:pt x="267331" y="1493414"/>
                    <a:pt x="151029" y="112031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25" name="Полилиния 24"/>
          <p:cNvSpPr/>
          <p:nvPr/>
        </p:nvSpPr>
        <p:spPr>
          <a:xfrm>
            <a:off x="0" y="4868863"/>
            <a:ext cx="9144000" cy="1989137"/>
          </a:xfrm>
          <a:custGeom>
            <a:avLst/>
            <a:gdLst>
              <a:gd name="connsiteX0" fmla="*/ 0 w 9144000"/>
              <a:gd name="connsiteY0" fmla="*/ 0 h 1340768"/>
              <a:gd name="connsiteX1" fmla="*/ 9144000 w 9144000"/>
              <a:gd name="connsiteY1" fmla="*/ 0 h 1340768"/>
              <a:gd name="connsiteX2" fmla="*/ 9144000 w 9144000"/>
              <a:gd name="connsiteY2" fmla="*/ 1340768 h 1340768"/>
              <a:gd name="connsiteX3" fmla="*/ 0 w 9144000"/>
              <a:gd name="connsiteY3" fmla="*/ 1340768 h 1340768"/>
              <a:gd name="connsiteX4" fmla="*/ 0 w 9144000"/>
              <a:gd name="connsiteY4" fmla="*/ 0 h 1340768"/>
              <a:gd name="connsiteX0" fmla="*/ 0 w 9144000"/>
              <a:gd name="connsiteY0" fmla="*/ 0 h 1340768"/>
              <a:gd name="connsiteX1" fmla="*/ 395536 w 9144000"/>
              <a:gd name="connsiteY1" fmla="*/ 504056 h 1340768"/>
              <a:gd name="connsiteX2" fmla="*/ 9144000 w 9144000"/>
              <a:gd name="connsiteY2" fmla="*/ 0 h 1340768"/>
              <a:gd name="connsiteX3" fmla="*/ 9144000 w 9144000"/>
              <a:gd name="connsiteY3" fmla="*/ 1340768 h 1340768"/>
              <a:gd name="connsiteX4" fmla="*/ 0 w 9144000"/>
              <a:gd name="connsiteY4" fmla="*/ 1340768 h 1340768"/>
              <a:gd name="connsiteX5" fmla="*/ 0 w 9144000"/>
              <a:gd name="connsiteY5" fmla="*/ 0 h 1340768"/>
              <a:gd name="connsiteX0" fmla="*/ 0 w 9144000"/>
              <a:gd name="connsiteY0" fmla="*/ 0 h 1340768"/>
              <a:gd name="connsiteX1" fmla="*/ 395536 w 9144000"/>
              <a:gd name="connsiteY1" fmla="*/ 504056 h 1340768"/>
              <a:gd name="connsiteX2" fmla="*/ 9144000 w 9144000"/>
              <a:gd name="connsiteY2" fmla="*/ 0 h 1340768"/>
              <a:gd name="connsiteX3" fmla="*/ 9144000 w 9144000"/>
              <a:gd name="connsiteY3" fmla="*/ 1340768 h 1340768"/>
              <a:gd name="connsiteX4" fmla="*/ 0 w 9144000"/>
              <a:gd name="connsiteY4" fmla="*/ 1340768 h 1340768"/>
              <a:gd name="connsiteX5" fmla="*/ 0 w 9144000"/>
              <a:gd name="connsiteY5" fmla="*/ 0 h 1340768"/>
              <a:gd name="connsiteX0" fmla="*/ 0 w 9144000"/>
              <a:gd name="connsiteY0" fmla="*/ 0 h 1340768"/>
              <a:gd name="connsiteX1" fmla="*/ 323528 w 9144000"/>
              <a:gd name="connsiteY1" fmla="*/ 360040 h 1340768"/>
              <a:gd name="connsiteX2" fmla="*/ 9144000 w 9144000"/>
              <a:gd name="connsiteY2" fmla="*/ 0 h 1340768"/>
              <a:gd name="connsiteX3" fmla="*/ 9144000 w 9144000"/>
              <a:gd name="connsiteY3" fmla="*/ 1340768 h 1340768"/>
              <a:gd name="connsiteX4" fmla="*/ 0 w 9144000"/>
              <a:gd name="connsiteY4" fmla="*/ 1340768 h 1340768"/>
              <a:gd name="connsiteX5" fmla="*/ 0 w 9144000"/>
              <a:gd name="connsiteY5" fmla="*/ 0 h 1340768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9144000 w 9144000"/>
              <a:gd name="connsiteY3" fmla="*/ 216024 h 1556792"/>
              <a:gd name="connsiteX4" fmla="*/ 9144000 w 9144000"/>
              <a:gd name="connsiteY4" fmla="*/ 1556792 h 1556792"/>
              <a:gd name="connsiteX5" fmla="*/ 0 w 9144000"/>
              <a:gd name="connsiteY5" fmla="*/ 1556792 h 1556792"/>
              <a:gd name="connsiteX6" fmla="*/ 0 w 9144000"/>
              <a:gd name="connsiteY6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9144000 w 9144000"/>
              <a:gd name="connsiteY3" fmla="*/ 216024 h 1556792"/>
              <a:gd name="connsiteX4" fmla="*/ 9144000 w 9144000"/>
              <a:gd name="connsiteY4" fmla="*/ 1556792 h 1556792"/>
              <a:gd name="connsiteX5" fmla="*/ 0 w 9144000"/>
              <a:gd name="connsiteY5" fmla="*/ 1556792 h 1556792"/>
              <a:gd name="connsiteX6" fmla="*/ 0 w 9144000"/>
              <a:gd name="connsiteY6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611560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755576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755576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755576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95536 w 9144000"/>
              <a:gd name="connsiteY2" fmla="*/ 0 h 1556792"/>
              <a:gd name="connsiteX3" fmla="*/ 755576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9144000 w 9144000"/>
              <a:gd name="connsiteY5" fmla="*/ 360040 h 1700808"/>
              <a:gd name="connsiteX6" fmla="*/ 9144000 w 9144000"/>
              <a:gd name="connsiteY6" fmla="*/ 1700808 h 1700808"/>
              <a:gd name="connsiteX7" fmla="*/ 0 w 9144000"/>
              <a:gd name="connsiteY7" fmla="*/ 1700808 h 1700808"/>
              <a:gd name="connsiteX8" fmla="*/ 0 w 9144000"/>
              <a:gd name="connsiteY8" fmla="*/ 360040 h 1700808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9144000 w 9144000"/>
              <a:gd name="connsiteY5" fmla="*/ 360040 h 1700808"/>
              <a:gd name="connsiteX6" fmla="*/ 9144000 w 9144000"/>
              <a:gd name="connsiteY6" fmla="*/ 1700808 h 1700808"/>
              <a:gd name="connsiteX7" fmla="*/ 0 w 9144000"/>
              <a:gd name="connsiteY7" fmla="*/ 1700808 h 1700808"/>
              <a:gd name="connsiteX8" fmla="*/ 0 w 9144000"/>
              <a:gd name="connsiteY8" fmla="*/ 360040 h 1700808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9144000 w 9144000"/>
              <a:gd name="connsiteY5" fmla="*/ 360040 h 1700808"/>
              <a:gd name="connsiteX6" fmla="*/ 9144000 w 9144000"/>
              <a:gd name="connsiteY6" fmla="*/ 1700808 h 1700808"/>
              <a:gd name="connsiteX7" fmla="*/ 0 w 9144000"/>
              <a:gd name="connsiteY7" fmla="*/ 1700808 h 1700808"/>
              <a:gd name="connsiteX8" fmla="*/ 0 w 9144000"/>
              <a:gd name="connsiteY8" fmla="*/ 360040 h 1700808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9144000 w 9144000"/>
              <a:gd name="connsiteY5" fmla="*/ 360040 h 1700808"/>
              <a:gd name="connsiteX6" fmla="*/ 9144000 w 9144000"/>
              <a:gd name="connsiteY6" fmla="*/ 1700808 h 1700808"/>
              <a:gd name="connsiteX7" fmla="*/ 0 w 9144000"/>
              <a:gd name="connsiteY7" fmla="*/ 1700808 h 1700808"/>
              <a:gd name="connsiteX8" fmla="*/ 0 w 9144000"/>
              <a:gd name="connsiteY8" fmla="*/ 360040 h 1700808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1187624 w 9144000"/>
              <a:gd name="connsiteY5" fmla="*/ 648072 h 1700808"/>
              <a:gd name="connsiteX6" fmla="*/ 9144000 w 9144000"/>
              <a:gd name="connsiteY6" fmla="*/ 360040 h 1700808"/>
              <a:gd name="connsiteX7" fmla="*/ 9144000 w 9144000"/>
              <a:gd name="connsiteY7" fmla="*/ 1700808 h 1700808"/>
              <a:gd name="connsiteX8" fmla="*/ 0 w 9144000"/>
              <a:gd name="connsiteY8" fmla="*/ 1700808 h 1700808"/>
              <a:gd name="connsiteX9" fmla="*/ 0 w 9144000"/>
              <a:gd name="connsiteY9" fmla="*/ 360040 h 1700808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9144000 w 9144000"/>
              <a:gd name="connsiteY6" fmla="*/ 288032 h 1628800"/>
              <a:gd name="connsiteX7" fmla="*/ 9144000 w 9144000"/>
              <a:gd name="connsiteY7" fmla="*/ 1628800 h 1628800"/>
              <a:gd name="connsiteX8" fmla="*/ 0 w 9144000"/>
              <a:gd name="connsiteY8" fmla="*/ 1628800 h 1628800"/>
              <a:gd name="connsiteX9" fmla="*/ 0 w 9144000"/>
              <a:gd name="connsiteY9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9144000 w 9144000"/>
              <a:gd name="connsiteY6" fmla="*/ 288032 h 1628800"/>
              <a:gd name="connsiteX7" fmla="*/ 9144000 w 9144000"/>
              <a:gd name="connsiteY7" fmla="*/ 1628800 h 1628800"/>
              <a:gd name="connsiteX8" fmla="*/ 0 w 9144000"/>
              <a:gd name="connsiteY8" fmla="*/ 1628800 h 1628800"/>
              <a:gd name="connsiteX9" fmla="*/ 0 w 9144000"/>
              <a:gd name="connsiteY9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9144000 w 9144000"/>
              <a:gd name="connsiteY6" fmla="*/ 288032 h 1628800"/>
              <a:gd name="connsiteX7" fmla="*/ 9144000 w 9144000"/>
              <a:gd name="connsiteY7" fmla="*/ 1628800 h 1628800"/>
              <a:gd name="connsiteX8" fmla="*/ 0 w 9144000"/>
              <a:gd name="connsiteY8" fmla="*/ 1628800 h 1628800"/>
              <a:gd name="connsiteX9" fmla="*/ 0 w 9144000"/>
              <a:gd name="connsiteY9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1475656 w 9144000"/>
              <a:gd name="connsiteY6" fmla="*/ 0 h 1628800"/>
              <a:gd name="connsiteX7" fmla="*/ 9144000 w 9144000"/>
              <a:gd name="connsiteY7" fmla="*/ 288032 h 1628800"/>
              <a:gd name="connsiteX8" fmla="*/ 9144000 w 9144000"/>
              <a:gd name="connsiteY8" fmla="*/ 1628800 h 1628800"/>
              <a:gd name="connsiteX9" fmla="*/ 0 w 9144000"/>
              <a:gd name="connsiteY9" fmla="*/ 1628800 h 1628800"/>
              <a:gd name="connsiteX10" fmla="*/ 0 w 9144000"/>
              <a:gd name="connsiteY10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1475656 w 9144000"/>
              <a:gd name="connsiteY6" fmla="*/ 0 h 1628800"/>
              <a:gd name="connsiteX7" fmla="*/ 9144000 w 9144000"/>
              <a:gd name="connsiteY7" fmla="*/ 288032 h 1628800"/>
              <a:gd name="connsiteX8" fmla="*/ 9144000 w 9144000"/>
              <a:gd name="connsiteY8" fmla="*/ 1628800 h 1628800"/>
              <a:gd name="connsiteX9" fmla="*/ 0 w 9144000"/>
              <a:gd name="connsiteY9" fmla="*/ 1628800 h 1628800"/>
              <a:gd name="connsiteX10" fmla="*/ 0 w 9144000"/>
              <a:gd name="connsiteY10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720080 h 1628800"/>
              <a:gd name="connsiteX6" fmla="*/ 1475656 w 9144000"/>
              <a:gd name="connsiteY6" fmla="*/ 0 h 1628800"/>
              <a:gd name="connsiteX7" fmla="*/ 9144000 w 9144000"/>
              <a:gd name="connsiteY7" fmla="*/ 288032 h 1628800"/>
              <a:gd name="connsiteX8" fmla="*/ 9144000 w 9144000"/>
              <a:gd name="connsiteY8" fmla="*/ 1628800 h 1628800"/>
              <a:gd name="connsiteX9" fmla="*/ 0 w 9144000"/>
              <a:gd name="connsiteY9" fmla="*/ 1628800 h 1628800"/>
              <a:gd name="connsiteX10" fmla="*/ 0 w 9144000"/>
              <a:gd name="connsiteY10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720080 h 1628800"/>
              <a:gd name="connsiteX6" fmla="*/ 1475656 w 9144000"/>
              <a:gd name="connsiteY6" fmla="*/ 0 h 1628800"/>
              <a:gd name="connsiteX7" fmla="*/ 9144000 w 9144000"/>
              <a:gd name="connsiteY7" fmla="*/ 288032 h 1628800"/>
              <a:gd name="connsiteX8" fmla="*/ 9144000 w 9144000"/>
              <a:gd name="connsiteY8" fmla="*/ 1628800 h 1628800"/>
              <a:gd name="connsiteX9" fmla="*/ 0 w 9144000"/>
              <a:gd name="connsiteY9" fmla="*/ 1628800 h 1628800"/>
              <a:gd name="connsiteX10" fmla="*/ 0 w 9144000"/>
              <a:gd name="connsiteY10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720080 h 1628800"/>
              <a:gd name="connsiteX6" fmla="*/ 1475656 w 9144000"/>
              <a:gd name="connsiteY6" fmla="*/ 0 h 1628800"/>
              <a:gd name="connsiteX7" fmla="*/ 1691680 w 9144000"/>
              <a:gd name="connsiteY7" fmla="*/ 432048 h 1628800"/>
              <a:gd name="connsiteX8" fmla="*/ 9144000 w 9144000"/>
              <a:gd name="connsiteY8" fmla="*/ 288032 h 1628800"/>
              <a:gd name="connsiteX9" fmla="*/ 9144000 w 9144000"/>
              <a:gd name="connsiteY9" fmla="*/ 1628800 h 1628800"/>
              <a:gd name="connsiteX10" fmla="*/ 0 w 9144000"/>
              <a:gd name="connsiteY10" fmla="*/ 1628800 h 1628800"/>
              <a:gd name="connsiteX11" fmla="*/ 0 w 9144000"/>
              <a:gd name="connsiteY11" fmla="*/ 288032 h 1628800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835696 w 9144000"/>
              <a:gd name="connsiteY8" fmla="*/ 0 h 1916832"/>
              <a:gd name="connsiteX9" fmla="*/ 9144000 w 9144000"/>
              <a:gd name="connsiteY9" fmla="*/ 576064 h 1916832"/>
              <a:gd name="connsiteX10" fmla="*/ 9144000 w 9144000"/>
              <a:gd name="connsiteY10" fmla="*/ 1916832 h 1916832"/>
              <a:gd name="connsiteX11" fmla="*/ 0 w 9144000"/>
              <a:gd name="connsiteY11" fmla="*/ 1916832 h 1916832"/>
              <a:gd name="connsiteX12" fmla="*/ 0 w 9144000"/>
              <a:gd name="connsiteY1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9144000 w 9144000"/>
              <a:gd name="connsiteY9" fmla="*/ 576064 h 1916832"/>
              <a:gd name="connsiteX10" fmla="*/ 9144000 w 9144000"/>
              <a:gd name="connsiteY10" fmla="*/ 1916832 h 1916832"/>
              <a:gd name="connsiteX11" fmla="*/ 0 w 9144000"/>
              <a:gd name="connsiteY11" fmla="*/ 1916832 h 1916832"/>
              <a:gd name="connsiteX12" fmla="*/ 0 w 9144000"/>
              <a:gd name="connsiteY1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2195736 w 9144000"/>
              <a:gd name="connsiteY9" fmla="*/ 720080 h 1916832"/>
              <a:gd name="connsiteX10" fmla="*/ 9144000 w 9144000"/>
              <a:gd name="connsiteY10" fmla="*/ 576064 h 1916832"/>
              <a:gd name="connsiteX11" fmla="*/ 9144000 w 9144000"/>
              <a:gd name="connsiteY11" fmla="*/ 1916832 h 1916832"/>
              <a:gd name="connsiteX12" fmla="*/ 0 w 9144000"/>
              <a:gd name="connsiteY12" fmla="*/ 1916832 h 1916832"/>
              <a:gd name="connsiteX13" fmla="*/ 0 w 9144000"/>
              <a:gd name="connsiteY13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9144000 w 9144000"/>
              <a:gd name="connsiteY11" fmla="*/ 576064 h 1916832"/>
              <a:gd name="connsiteX12" fmla="*/ 9144000 w 9144000"/>
              <a:gd name="connsiteY12" fmla="*/ 1916832 h 1916832"/>
              <a:gd name="connsiteX13" fmla="*/ 0 w 9144000"/>
              <a:gd name="connsiteY13" fmla="*/ 1916832 h 1916832"/>
              <a:gd name="connsiteX14" fmla="*/ 0 w 9144000"/>
              <a:gd name="connsiteY14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83768 w 9144000"/>
              <a:gd name="connsiteY11" fmla="*/ 288032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11760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11760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11760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9144000 w 9144000"/>
              <a:gd name="connsiteY14" fmla="*/ 576064 h 1916832"/>
              <a:gd name="connsiteX15" fmla="*/ 9144000 w 9144000"/>
              <a:gd name="connsiteY15" fmla="*/ 1916832 h 1916832"/>
              <a:gd name="connsiteX16" fmla="*/ 0 w 9144000"/>
              <a:gd name="connsiteY16" fmla="*/ 1916832 h 1916832"/>
              <a:gd name="connsiteX17" fmla="*/ 0 w 9144000"/>
              <a:gd name="connsiteY17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9144000 w 9144000"/>
              <a:gd name="connsiteY14" fmla="*/ 576064 h 1916832"/>
              <a:gd name="connsiteX15" fmla="*/ 9144000 w 9144000"/>
              <a:gd name="connsiteY15" fmla="*/ 1916832 h 1916832"/>
              <a:gd name="connsiteX16" fmla="*/ 0 w 9144000"/>
              <a:gd name="connsiteY16" fmla="*/ 1916832 h 1916832"/>
              <a:gd name="connsiteX17" fmla="*/ 0 w 9144000"/>
              <a:gd name="connsiteY17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9144000 w 9144000"/>
              <a:gd name="connsiteY14" fmla="*/ 576064 h 1916832"/>
              <a:gd name="connsiteX15" fmla="*/ 9144000 w 9144000"/>
              <a:gd name="connsiteY15" fmla="*/ 1916832 h 1916832"/>
              <a:gd name="connsiteX16" fmla="*/ 0 w 9144000"/>
              <a:gd name="connsiteY16" fmla="*/ 1916832 h 1916832"/>
              <a:gd name="connsiteX17" fmla="*/ 0 w 9144000"/>
              <a:gd name="connsiteY17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203848 w 9144000"/>
              <a:gd name="connsiteY14" fmla="*/ 1152128 h 1916832"/>
              <a:gd name="connsiteX15" fmla="*/ 9144000 w 9144000"/>
              <a:gd name="connsiteY15" fmla="*/ 576064 h 1916832"/>
              <a:gd name="connsiteX16" fmla="*/ 9144000 w 9144000"/>
              <a:gd name="connsiteY16" fmla="*/ 1916832 h 1916832"/>
              <a:gd name="connsiteX17" fmla="*/ 0 w 9144000"/>
              <a:gd name="connsiteY17" fmla="*/ 1916832 h 1916832"/>
              <a:gd name="connsiteX18" fmla="*/ 0 w 9144000"/>
              <a:gd name="connsiteY1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9144000 w 9144000"/>
              <a:gd name="connsiteY15" fmla="*/ 576064 h 1916832"/>
              <a:gd name="connsiteX16" fmla="*/ 9144000 w 9144000"/>
              <a:gd name="connsiteY16" fmla="*/ 1916832 h 1916832"/>
              <a:gd name="connsiteX17" fmla="*/ 0 w 9144000"/>
              <a:gd name="connsiteY17" fmla="*/ 1916832 h 1916832"/>
              <a:gd name="connsiteX18" fmla="*/ 0 w 9144000"/>
              <a:gd name="connsiteY1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9144000 w 9144000"/>
              <a:gd name="connsiteY16" fmla="*/ 576064 h 1916832"/>
              <a:gd name="connsiteX17" fmla="*/ 9144000 w 9144000"/>
              <a:gd name="connsiteY17" fmla="*/ 1916832 h 1916832"/>
              <a:gd name="connsiteX18" fmla="*/ 0 w 9144000"/>
              <a:gd name="connsiteY18" fmla="*/ 1916832 h 1916832"/>
              <a:gd name="connsiteX19" fmla="*/ 0 w 9144000"/>
              <a:gd name="connsiteY19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9144000 w 9144000"/>
              <a:gd name="connsiteY16" fmla="*/ 576064 h 1916832"/>
              <a:gd name="connsiteX17" fmla="*/ 9144000 w 9144000"/>
              <a:gd name="connsiteY17" fmla="*/ 1916832 h 1916832"/>
              <a:gd name="connsiteX18" fmla="*/ 0 w 9144000"/>
              <a:gd name="connsiteY18" fmla="*/ 1916832 h 1916832"/>
              <a:gd name="connsiteX19" fmla="*/ 0 w 9144000"/>
              <a:gd name="connsiteY19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9144000 w 9144000"/>
              <a:gd name="connsiteY17" fmla="*/ 576064 h 1916832"/>
              <a:gd name="connsiteX18" fmla="*/ 9144000 w 9144000"/>
              <a:gd name="connsiteY18" fmla="*/ 1916832 h 1916832"/>
              <a:gd name="connsiteX19" fmla="*/ 0 w 9144000"/>
              <a:gd name="connsiteY19" fmla="*/ 1916832 h 1916832"/>
              <a:gd name="connsiteX20" fmla="*/ 0 w 9144000"/>
              <a:gd name="connsiteY2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9144000 w 9144000"/>
              <a:gd name="connsiteY17" fmla="*/ 576064 h 1916832"/>
              <a:gd name="connsiteX18" fmla="*/ 9144000 w 9144000"/>
              <a:gd name="connsiteY18" fmla="*/ 1916832 h 1916832"/>
              <a:gd name="connsiteX19" fmla="*/ 0 w 9144000"/>
              <a:gd name="connsiteY19" fmla="*/ 1916832 h 1916832"/>
              <a:gd name="connsiteX20" fmla="*/ 0 w 9144000"/>
              <a:gd name="connsiteY2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76064 h 1916832"/>
              <a:gd name="connsiteX18" fmla="*/ 9144000 w 9144000"/>
              <a:gd name="connsiteY18" fmla="*/ 576064 h 1916832"/>
              <a:gd name="connsiteX19" fmla="*/ 9144000 w 9144000"/>
              <a:gd name="connsiteY19" fmla="*/ 1916832 h 1916832"/>
              <a:gd name="connsiteX20" fmla="*/ 0 w 9144000"/>
              <a:gd name="connsiteY20" fmla="*/ 1916832 h 1916832"/>
              <a:gd name="connsiteX21" fmla="*/ 0 w 9144000"/>
              <a:gd name="connsiteY21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76064 h 1916832"/>
              <a:gd name="connsiteX18" fmla="*/ 4427984 w 9144000"/>
              <a:gd name="connsiteY18" fmla="*/ 1080120 h 1916832"/>
              <a:gd name="connsiteX19" fmla="*/ 9144000 w 9144000"/>
              <a:gd name="connsiteY19" fmla="*/ 576064 h 1916832"/>
              <a:gd name="connsiteX20" fmla="*/ 9144000 w 9144000"/>
              <a:gd name="connsiteY20" fmla="*/ 1916832 h 1916832"/>
              <a:gd name="connsiteX21" fmla="*/ 0 w 9144000"/>
              <a:gd name="connsiteY21" fmla="*/ 1916832 h 1916832"/>
              <a:gd name="connsiteX22" fmla="*/ 0 w 9144000"/>
              <a:gd name="connsiteY2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76064 h 1916832"/>
              <a:gd name="connsiteX18" fmla="*/ 4427984 w 9144000"/>
              <a:gd name="connsiteY18" fmla="*/ 1080120 h 1916832"/>
              <a:gd name="connsiteX19" fmla="*/ 9144000 w 9144000"/>
              <a:gd name="connsiteY19" fmla="*/ 576064 h 1916832"/>
              <a:gd name="connsiteX20" fmla="*/ 9144000 w 9144000"/>
              <a:gd name="connsiteY20" fmla="*/ 1916832 h 1916832"/>
              <a:gd name="connsiteX21" fmla="*/ 0 w 9144000"/>
              <a:gd name="connsiteY21" fmla="*/ 1916832 h 1916832"/>
              <a:gd name="connsiteX22" fmla="*/ 0 w 9144000"/>
              <a:gd name="connsiteY2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9144000 w 9144000"/>
              <a:gd name="connsiteY19" fmla="*/ 576064 h 1916832"/>
              <a:gd name="connsiteX20" fmla="*/ 9144000 w 9144000"/>
              <a:gd name="connsiteY20" fmla="*/ 1916832 h 1916832"/>
              <a:gd name="connsiteX21" fmla="*/ 0 w 9144000"/>
              <a:gd name="connsiteY21" fmla="*/ 1916832 h 1916832"/>
              <a:gd name="connsiteX22" fmla="*/ 0 w 9144000"/>
              <a:gd name="connsiteY2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9144000 w 9144000"/>
              <a:gd name="connsiteY20" fmla="*/ 576064 h 1916832"/>
              <a:gd name="connsiteX21" fmla="*/ 9144000 w 9144000"/>
              <a:gd name="connsiteY21" fmla="*/ 1916832 h 1916832"/>
              <a:gd name="connsiteX22" fmla="*/ 0 w 9144000"/>
              <a:gd name="connsiteY22" fmla="*/ 1916832 h 1916832"/>
              <a:gd name="connsiteX23" fmla="*/ 0 w 9144000"/>
              <a:gd name="connsiteY23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9144000 w 9144000"/>
              <a:gd name="connsiteY20" fmla="*/ 576064 h 1916832"/>
              <a:gd name="connsiteX21" fmla="*/ 9144000 w 9144000"/>
              <a:gd name="connsiteY21" fmla="*/ 1916832 h 1916832"/>
              <a:gd name="connsiteX22" fmla="*/ 0 w 9144000"/>
              <a:gd name="connsiteY22" fmla="*/ 1916832 h 1916832"/>
              <a:gd name="connsiteX23" fmla="*/ 0 w 9144000"/>
              <a:gd name="connsiteY23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9144000 w 9144000"/>
              <a:gd name="connsiteY21" fmla="*/ 576064 h 1916832"/>
              <a:gd name="connsiteX22" fmla="*/ 9144000 w 9144000"/>
              <a:gd name="connsiteY22" fmla="*/ 1916832 h 1916832"/>
              <a:gd name="connsiteX23" fmla="*/ 0 w 9144000"/>
              <a:gd name="connsiteY23" fmla="*/ 1916832 h 1916832"/>
              <a:gd name="connsiteX24" fmla="*/ 0 w 9144000"/>
              <a:gd name="connsiteY24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9144000 w 9144000"/>
              <a:gd name="connsiteY21" fmla="*/ 576064 h 1916832"/>
              <a:gd name="connsiteX22" fmla="*/ 9144000 w 9144000"/>
              <a:gd name="connsiteY22" fmla="*/ 1916832 h 1916832"/>
              <a:gd name="connsiteX23" fmla="*/ 0 w 9144000"/>
              <a:gd name="connsiteY23" fmla="*/ 1916832 h 1916832"/>
              <a:gd name="connsiteX24" fmla="*/ 0 w 9144000"/>
              <a:gd name="connsiteY24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9144000 w 9144000"/>
              <a:gd name="connsiteY22" fmla="*/ 576064 h 1916832"/>
              <a:gd name="connsiteX23" fmla="*/ 9144000 w 9144000"/>
              <a:gd name="connsiteY23" fmla="*/ 1916832 h 1916832"/>
              <a:gd name="connsiteX24" fmla="*/ 0 w 9144000"/>
              <a:gd name="connsiteY24" fmla="*/ 1916832 h 1916832"/>
              <a:gd name="connsiteX25" fmla="*/ 0 w 9144000"/>
              <a:gd name="connsiteY2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9144000 w 9144000"/>
              <a:gd name="connsiteY22" fmla="*/ 576064 h 1916832"/>
              <a:gd name="connsiteX23" fmla="*/ 9144000 w 9144000"/>
              <a:gd name="connsiteY23" fmla="*/ 1916832 h 1916832"/>
              <a:gd name="connsiteX24" fmla="*/ 0 w 9144000"/>
              <a:gd name="connsiteY24" fmla="*/ 1916832 h 1916832"/>
              <a:gd name="connsiteX25" fmla="*/ 0 w 9144000"/>
              <a:gd name="connsiteY2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9144000 w 9144000"/>
              <a:gd name="connsiteY23" fmla="*/ 576064 h 1916832"/>
              <a:gd name="connsiteX24" fmla="*/ 9144000 w 9144000"/>
              <a:gd name="connsiteY24" fmla="*/ 1916832 h 1916832"/>
              <a:gd name="connsiteX25" fmla="*/ 0 w 9144000"/>
              <a:gd name="connsiteY25" fmla="*/ 1916832 h 1916832"/>
              <a:gd name="connsiteX26" fmla="*/ 0 w 9144000"/>
              <a:gd name="connsiteY2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9144000 w 9144000"/>
              <a:gd name="connsiteY24" fmla="*/ 576064 h 1916832"/>
              <a:gd name="connsiteX25" fmla="*/ 9144000 w 9144000"/>
              <a:gd name="connsiteY25" fmla="*/ 1916832 h 1916832"/>
              <a:gd name="connsiteX26" fmla="*/ 0 w 9144000"/>
              <a:gd name="connsiteY26" fmla="*/ 1916832 h 1916832"/>
              <a:gd name="connsiteX27" fmla="*/ 0 w 9144000"/>
              <a:gd name="connsiteY27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9144000 w 9144000"/>
              <a:gd name="connsiteY25" fmla="*/ 576064 h 1916832"/>
              <a:gd name="connsiteX26" fmla="*/ 9144000 w 9144000"/>
              <a:gd name="connsiteY26" fmla="*/ 1916832 h 1916832"/>
              <a:gd name="connsiteX27" fmla="*/ 0 w 9144000"/>
              <a:gd name="connsiteY27" fmla="*/ 1916832 h 1916832"/>
              <a:gd name="connsiteX28" fmla="*/ 0 w 9144000"/>
              <a:gd name="connsiteY2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9144000 w 9144000"/>
              <a:gd name="connsiteY25" fmla="*/ 576064 h 1916832"/>
              <a:gd name="connsiteX26" fmla="*/ 9144000 w 9144000"/>
              <a:gd name="connsiteY26" fmla="*/ 1916832 h 1916832"/>
              <a:gd name="connsiteX27" fmla="*/ 0 w 9144000"/>
              <a:gd name="connsiteY27" fmla="*/ 1916832 h 1916832"/>
              <a:gd name="connsiteX28" fmla="*/ 0 w 9144000"/>
              <a:gd name="connsiteY2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9144000 w 9144000"/>
              <a:gd name="connsiteY25" fmla="*/ 576064 h 1916832"/>
              <a:gd name="connsiteX26" fmla="*/ 9144000 w 9144000"/>
              <a:gd name="connsiteY26" fmla="*/ 1916832 h 1916832"/>
              <a:gd name="connsiteX27" fmla="*/ 0 w 9144000"/>
              <a:gd name="connsiteY27" fmla="*/ 1916832 h 1916832"/>
              <a:gd name="connsiteX28" fmla="*/ 0 w 9144000"/>
              <a:gd name="connsiteY2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9144000 w 9144000"/>
              <a:gd name="connsiteY25" fmla="*/ 576064 h 1916832"/>
              <a:gd name="connsiteX26" fmla="*/ 9144000 w 9144000"/>
              <a:gd name="connsiteY26" fmla="*/ 1916832 h 1916832"/>
              <a:gd name="connsiteX27" fmla="*/ 0 w 9144000"/>
              <a:gd name="connsiteY27" fmla="*/ 1916832 h 1916832"/>
              <a:gd name="connsiteX28" fmla="*/ 0 w 9144000"/>
              <a:gd name="connsiteY2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9144000 w 9144000"/>
              <a:gd name="connsiteY26" fmla="*/ 576064 h 1916832"/>
              <a:gd name="connsiteX27" fmla="*/ 9144000 w 9144000"/>
              <a:gd name="connsiteY27" fmla="*/ 1916832 h 1916832"/>
              <a:gd name="connsiteX28" fmla="*/ 0 w 9144000"/>
              <a:gd name="connsiteY28" fmla="*/ 1916832 h 1916832"/>
              <a:gd name="connsiteX29" fmla="*/ 0 w 9144000"/>
              <a:gd name="connsiteY29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9144000 w 9144000"/>
              <a:gd name="connsiteY27" fmla="*/ 576064 h 1916832"/>
              <a:gd name="connsiteX28" fmla="*/ 9144000 w 9144000"/>
              <a:gd name="connsiteY28" fmla="*/ 1916832 h 1916832"/>
              <a:gd name="connsiteX29" fmla="*/ 0 w 9144000"/>
              <a:gd name="connsiteY29" fmla="*/ 1916832 h 1916832"/>
              <a:gd name="connsiteX30" fmla="*/ 0 w 9144000"/>
              <a:gd name="connsiteY3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9144000 w 9144000"/>
              <a:gd name="connsiteY27" fmla="*/ 576064 h 1916832"/>
              <a:gd name="connsiteX28" fmla="*/ 9144000 w 9144000"/>
              <a:gd name="connsiteY28" fmla="*/ 1916832 h 1916832"/>
              <a:gd name="connsiteX29" fmla="*/ 0 w 9144000"/>
              <a:gd name="connsiteY29" fmla="*/ 1916832 h 1916832"/>
              <a:gd name="connsiteX30" fmla="*/ 0 w 9144000"/>
              <a:gd name="connsiteY3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9144000 w 9144000"/>
              <a:gd name="connsiteY27" fmla="*/ 576064 h 1916832"/>
              <a:gd name="connsiteX28" fmla="*/ 9144000 w 9144000"/>
              <a:gd name="connsiteY28" fmla="*/ 1916832 h 1916832"/>
              <a:gd name="connsiteX29" fmla="*/ 0 w 9144000"/>
              <a:gd name="connsiteY29" fmla="*/ 1916832 h 1916832"/>
              <a:gd name="connsiteX30" fmla="*/ 0 w 9144000"/>
              <a:gd name="connsiteY3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6732240 w 9144000"/>
              <a:gd name="connsiteY27" fmla="*/ 216024 h 1916832"/>
              <a:gd name="connsiteX28" fmla="*/ 9144000 w 9144000"/>
              <a:gd name="connsiteY28" fmla="*/ 576064 h 1916832"/>
              <a:gd name="connsiteX29" fmla="*/ 9144000 w 9144000"/>
              <a:gd name="connsiteY29" fmla="*/ 1916832 h 1916832"/>
              <a:gd name="connsiteX30" fmla="*/ 0 w 9144000"/>
              <a:gd name="connsiteY30" fmla="*/ 1916832 h 1916832"/>
              <a:gd name="connsiteX31" fmla="*/ 0 w 9144000"/>
              <a:gd name="connsiteY31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6732240 w 9144000"/>
              <a:gd name="connsiteY27" fmla="*/ 216024 h 1916832"/>
              <a:gd name="connsiteX28" fmla="*/ 9144000 w 9144000"/>
              <a:gd name="connsiteY28" fmla="*/ 576064 h 1916832"/>
              <a:gd name="connsiteX29" fmla="*/ 9144000 w 9144000"/>
              <a:gd name="connsiteY29" fmla="*/ 1916832 h 1916832"/>
              <a:gd name="connsiteX30" fmla="*/ 0 w 9144000"/>
              <a:gd name="connsiteY30" fmla="*/ 1916832 h 1916832"/>
              <a:gd name="connsiteX31" fmla="*/ 0 w 9144000"/>
              <a:gd name="connsiteY31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6732240 w 9144000"/>
              <a:gd name="connsiteY27" fmla="*/ 216024 h 1916832"/>
              <a:gd name="connsiteX28" fmla="*/ 6876256 w 9144000"/>
              <a:gd name="connsiteY28" fmla="*/ 864096 h 1916832"/>
              <a:gd name="connsiteX29" fmla="*/ 9144000 w 9144000"/>
              <a:gd name="connsiteY29" fmla="*/ 576064 h 1916832"/>
              <a:gd name="connsiteX30" fmla="*/ 9144000 w 9144000"/>
              <a:gd name="connsiteY30" fmla="*/ 1916832 h 1916832"/>
              <a:gd name="connsiteX31" fmla="*/ 0 w 9144000"/>
              <a:gd name="connsiteY31" fmla="*/ 1916832 h 1916832"/>
              <a:gd name="connsiteX32" fmla="*/ 0 w 9144000"/>
              <a:gd name="connsiteY32" fmla="*/ 576064 h 1916832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9144000 w 9144000"/>
              <a:gd name="connsiteY30" fmla="*/ 648072 h 1988840"/>
              <a:gd name="connsiteX31" fmla="*/ 9144000 w 9144000"/>
              <a:gd name="connsiteY31" fmla="*/ 1988840 h 1988840"/>
              <a:gd name="connsiteX32" fmla="*/ 0 w 9144000"/>
              <a:gd name="connsiteY32" fmla="*/ 1988840 h 1988840"/>
              <a:gd name="connsiteX33" fmla="*/ 0 w 9144000"/>
              <a:gd name="connsiteY33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9144000 w 9144000"/>
              <a:gd name="connsiteY30" fmla="*/ 648072 h 1988840"/>
              <a:gd name="connsiteX31" fmla="*/ 9144000 w 9144000"/>
              <a:gd name="connsiteY31" fmla="*/ 1988840 h 1988840"/>
              <a:gd name="connsiteX32" fmla="*/ 0 w 9144000"/>
              <a:gd name="connsiteY32" fmla="*/ 1988840 h 1988840"/>
              <a:gd name="connsiteX33" fmla="*/ 0 w 9144000"/>
              <a:gd name="connsiteY33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9144000 w 9144000"/>
              <a:gd name="connsiteY30" fmla="*/ 648072 h 1988840"/>
              <a:gd name="connsiteX31" fmla="*/ 9144000 w 9144000"/>
              <a:gd name="connsiteY31" fmla="*/ 1988840 h 1988840"/>
              <a:gd name="connsiteX32" fmla="*/ 0 w 9144000"/>
              <a:gd name="connsiteY32" fmla="*/ 1988840 h 1988840"/>
              <a:gd name="connsiteX33" fmla="*/ 0 w 9144000"/>
              <a:gd name="connsiteY33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9144000 w 9144000"/>
              <a:gd name="connsiteY31" fmla="*/ 648072 h 1988840"/>
              <a:gd name="connsiteX32" fmla="*/ 9144000 w 9144000"/>
              <a:gd name="connsiteY32" fmla="*/ 1988840 h 1988840"/>
              <a:gd name="connsiteX33" fmla="*/ 0 w 9144000"/>
              <a:gd name="connsiteY33" fmla="*/ 1988840 h 1988840"/>
              <a:gd name="connsiteX34" fmla="*/ 0 w 9144000"/>
              <a:gd name="connsiteY34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9144000 w 9144000"/>
              <a:gd name="connsiteY31" fmla="*/ 648072 h 1988840"/>
              <a:gd name="connsiteX32" fmla="*/ 9144000 w 9144000"/>
              <a:gd name="connsiteY32" fmla="*/ 1988840 h 1988840"/>
              <a:gd name="connsiteX33" fmla="*/ 0 w 9144000"/>
              <a:gd name="connsiteY33" fmla="*/ 1988840 h 1988840"/>
              <a:gd name="connsiteX34" fmla="*/ 0 w 9144000"/>
              <a:gd name="connsiteY34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9144000 w 9144000"/>
              <a:gd name="connsiteY32" fmla="*/ 648072 h 1988840"/>
              <a:gd name="connsiteX33" fmla="*/ 9144000 w 9144000"/>
              <a:gd name="connsiteY33" fmla="*/ 1988840 h 1988840"/>
              <a:gd name="connsiteX34" fmla="*/ 0 w 9144000"/>
              <a:gd name="connsiteY34" fmla="*/ 1988840 h 1988840"/>
              <a:gd name="connsiteX35" fmla="*/ 0 w 9144000"/>
              <a:gd name="connsiteY35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9144000 w 9144000"/>
              <a:gd name="connsiteY32" fmla="*/ 648072 h 1988840"/>
              <a:gd name="connsiteX33" fmla="*/ 9144000 w 9144000"/>
              <a:gd name="connsiteY33" fmla="*/ 1988840 h 1988840"/>
              <a:gd name="connsiteX34" fmla="*/ 0 w 9144000"/>
              <a:gd name="connsiteY34" fmla="*/ 1988840 h 1988840"/>
              <a:gd name="connsiteX35" fmla="*/ 0 w 9144000"/>
              <a:gd name="connsiteY35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224136 h 1988840"/>
              <a:gd name="connsiteX33" fmla="*/ 9144000 w 9144000"/>
              <a:gd name="connsiteY33" fmla="*/ 648072 h 1988840"/>
              <a:gd name="connsiteX34" fmla="*/ 9144000 w 9144000"/>
              <a:gd name="connsiteY34" fmla="*/ 1988840 h 1988840"/>
              <a:gd name="connsiteX35" fmla="*/ 0 w 9144000"/>
              <a:gd name="connsiteY35" fmla="*/ 1988840 h 1988840"/>
              <a:gd name="connsiteX36" fmla="*/ 0 w 9144000"/>
              <a:gd name="connsiteY36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224136 h 1988840"/>
              <a:gd name="connsiteX33" fmla="*/ 9144000 w 9144000"/>
              <a:gd name="connsiteY33" fmla="*/ 648072 h 1988840"/>
              <a:gd name="connsiteX34" fmla="*/ 9144000 w 9144000"/>
              <a:gd name="connsiteY34" fmla="*/ 1988840 h 1988840"/>
              <a:gd name="connsiteX35" fmla="*/ 0 w 9144000"/>
              <a:gd name="connsiteY35" fmla="*/ 1988840 h 1988840"/>
              <a:gd name="connsiteX36" fmla="*/ 0 w 9144000"/>
              <a:gd name="connsiteY36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9144000 w 9144000"/>
              <a:gd name="connsiteY33" fmla="*/ 648072 h 1988840"/>
              <a:gd name="connsiteX34" fmla="*/ 9144000 w 9144000"/>
              <a:gd name="connsiteY34" fmla="*/ 1988840 h 1988840"/>
              <a:gd name="connsiteX35" fmla="*/ 0 w 9144000"/>
              <a:gd name="connsiteY35" fmla="*/ 1988840 h 1988840"/>
              <a:gd name="connsiteX36" fmla="*/ 0 w 9144000"/>
              <a:gd name="connsiteY36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9144000 w 9144000"/>
              <a:gd name="connsiteY33" fmla="*/ 648072 h 1988840"/>
              <a:gd name="connsiteX34" fmla="*/ 9144000 w 9144000"/>
              <a:gd name="connsiteY34" fmla="*/ 1988840 h 1988840"/>
              <a:gd name="connsiteX35" fmla="*/ 0 w 9144000"/>
              <a:gd name="connsiteY35" fmla="*/ 1988840 h 1988840"/>
              <a:gd name="connsiteX36" fmla="*/ 0 w 9144000"/>
              <a:gd name="connsiteY36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9144000 w 9144000"/>
              <a:gd name="connsiteY34" fmla="*/ 648072 h 1988840"/>
              <a:gd name="connsiteX35" fmla="*/ 9144000 w 9144000"/>
              <a:gd name="connsiteY35" fmla="*/ 1988840 h 1988840"/>
              <a:gd name="connsiteX36" fmla="*/ 0 w 9144000"/>
              <a:gd name="connsiteY36" fmla="*/ 1988840 h 1988840"/>
              <a:gd name="connsiteX37" fmla="*/ 0 w 9144000"/>
              <a:gd name="connsiteY37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9144000 w 9144000"/>
              <a:gd name="connsiteY34" fmla="*/ 648072 h 1988840"/>
              <a:gd name="connsiteX35" fmla="*/ 9144000 w 9144000"/>
              <a:gd name="connsiteY35" fmla="*/ 1988840 h 1988840"/>
              <a:gd name="connsiteX36" fmla="*/ 0 w 9144000"/>
              <a:gd name="connsiteY36" fmla="*/ 1988840 h 1988840"/>
              <a:gd name="connsiteX37" fmla="*/ 0 w 9144000"/>
              <a:gd name="connsiteY37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532440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316416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9144000" h="1988840">
                <a:moveTo>
                  <a:pt x="0" y="648072"/>
                </a:moveTo>
                <a:cubicBezTo>
                  <a:pt x="131845" y="816091"/>
                  <a:pt x="73513" y="944521"/>
                  <a:pt x="323528" y="1008112"/>
                </a:cubicBezTo>
                <a:cubicBezTo>
                  <a:pt x="323528" y="816091"/>
                  <a:pt x="319658" y="640862"/>
                  <a:pt x="395536" y="432048"/>
                </a:cubicBezTo>
                <a:cubicBezTo>
                  <a:pt x="548258" y="741445"/>
                  <a:pt x="714375" y="803168"/>
                  <a:pt x="755576" y="1008112"/>
                </a:cubicBezTo>
                <a:cubicBezTo>
                  <a:pt x="810005" y="745637"/>
                  <a:pt x="868577" y="733120"/>
                  <a:pt x="1187624" y="360040"/>
                </a:cubicBezTo>
                <a:cubicBezTo>
                  <a:pt x="1187624" y="552061"/>
                  <a:pt x="989409" y="809295"/>
                  <a:pt x="1187624" y="1080120"/>
                </a:cubicBezTo>
                <a:cubicBezTo>
                  <a:pt x="1283635" y="888099"/>
                  <a:pt x="1547622" y="678962"/>
                  <a:pt x="1475656" y="360040"/>
                </a:cubicBezTo>
                <a:lnTo>
                  <a:pt x="1691680" y="792088"/>
                </a:lnTo>
                <a:lnTo>
                  <a:pt x="1907704" y="72008"/>
                </a:lnTo>
                <a:lnTo>
                  <a:pt x="1979712" y="504056"/>
                </a:lnTo>
                <a:lnTo>
                  <a:pt x="2267744" y="792088"/>
                </a:lnTo>
                <a:cubicBezTo>
                  <a:pt x="2405633" y="621812"/>
                  <a:pt x="2494731" y="514045"/>
                  <a:pt x="2483768" y="288032"/>
                </a:cubicBezTo>
                <a:cubicBezTo>
                  <a:pt x="2490192" y="634413"/>
                  <a:pt x="2486025" y="993668"/>
                  <a:pt x="2627784" y="1296144"/>
                </a:cubicBezTo>
                <a:cubicBezTo>
                  <a:pt x="2871978" y="1183787"/>
                  <a:pt x="2985897" y="1050818"/>
                  <a:pt x="3131840" y="576064"/>
                </a:cubicBezTo>
                <a:lnTo>
                  <a:pt x="3131840" y="1224136"/>
                </a:lnTo>
                <a:cubicBezTo>
                  <a:pt x="3299859" y="912101"/>
                  <a:pt x="3581780" y="688868"/>
                  <a:pt x="3635896" y="288032"/>
                </a:cubicBezTo>
                <a:cubicBezTo>
                  <a:pt x="3731907" y="528059"/>
                  <a:pt x="3585972" y="859937"/>
                  <a:pt x="3923928" y="1008112"/>
                </a:cubicBezTo>
                <a:lnTo>
                  <a:pt x="4067944" y="576064"/>
                </a:lnTo>
                <a:cubicBezTo>
                  <a:pt x="4187957" y="744083"/>
                  <a:pt x="4167378" y="1055770"/>
                  <a:pt x="4427984" y="1152128"/>
                </a:cubicBezTo>
                <a:cubicBezTo>
                  <a:pt x="4596003" y="864096"/>
                  <a:pt x="4886705" y="722015"/>
                  <a:pt x="4932040" y="288032"/>
                </a:cubicBezTo>
                <a:cubicBezTo>
                  <a:pt x="4980045" y="504056"/>
                  <a:pt x="5138928" y="731540"/>
                  <a:pt x="5076056" y="936104"/>
                </a:cubicBezTo>
                <a:cubicBezTo>
                  <a:pt x="5148064" y="792088"/>
                  <a:pt x="5334000" y="769640"/>
                  <a:pt x="5292080" y="504056"/>
                </a:cubicBezTo>
                <a:lnTo>
                  <a:pt x="5580112" y="864096"/>
                </a:lnTo>
                <a:lnTo>
                  <a:pt x="5796136" y="72008"/>
                </a:lnTo>
                <a:cubicBezTo>
                  <a:pt x="5758053" y="274340"/>
                  <a:pt x="5857511" y="473249"/>
                  <a:pt x="5868144" y="720080"/>
                </a:cubicBezTo>
                <a:lnTo>
                  <a:pt x="6300192" y="216024"/>
                </a:lnTo>
                <a:cubicBezTo>
                  <a:pt x="6253353" y="417215"/>
                  <a:pt x="6110097" y="626765"/>
                  <a:pt x="6372200" y="864096"/>
                </a:cubicBezTo>
                <a:cubicBezTo>
                  <a:pt x="6492213" y="672075"/>
                  <a:pt x="6643878" y="574187"/>
                  <a:pt x="6732240" y="288032"/>
                </a:cubicBezTo>
                <a:lnTo>
                  <a:pt x="6876256" y="936104"/>
                </a:lnTo>
                <a:cubicBezTo>
                  <a:pt x="7029450" y="621812"/>
                  <a:pt x="6943725" y="345968"/>
                  <a:pt x="7092280" y="0"/>
                </a:cubicBezTo>
                <a:cubicBezTo>
                  <a:pt x="7164288" y="336037"/>
                  <a:pt x="7143750" y="660293"/>
                  <a:pt x="7308304" y="1008112"/>
                </a:cubicBezTo>
                <a:cubicBezTo>
                  <a:pt x="7380312" y="840093"/>
                  <a:pt x="7353300" y="698393"/>
                  <a:pt x="7524328" y="504056"/>
                </a:cubicBezTo>
                <a:cubicBezTo>
                  <a:pt x="7538847" y="712110"/>
                  <a:pt x="7453503" y="945662"/>
                  <a:pt x="7884368" y="1152128"/>
                </a:cubicBezTo>
                <a:cubicBezTo>
                  <a:pt x="8004381" y="912101"/>
                  <a:pt x="8282178" y="640102"/>
                  <a:pt x="8244408" y="360040"/>
                </a:cubicBezTo>
                <a:cubicBezTo>
                  <a:pt x="8348472" y="573807"/>
                  <a:pt x="8291703" y="1036340"/>
                  <a:pt x="8604448" y="1296144"/>
                </a:cubicBezTo>
                <a:cubicBezTo>
                  <a:pt x="8803027" y="1103015"/>
                  <a:pt x="9076986" y="1150640"/>
                  <a:pt x="9144000" y="648072"/>
                </a:cubicBezTo>
                <a:lnTo>
                  <a:pt x="9144000" y="1988840"/>
                </a:lnTo>
                <a:lnTo>
                  <a:pt x="0" y="1988840"/>
                </a:lnTo>
                <a:lnTo>
                  <a:pt x="0" y="648072"/>
                </a:lnTo>
                <a:close/>
              </a:path>
            </a:pathLst>
          </a:custGeom>
          <a:solidFill>
            <a:srgbClr val="009900"/>
          </a:solidFill>
          <a:ln w="63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7" name="Группа 94"/>
          <p:cNvGrpSpPr>
            <a:grpSpLocks/>
          </p:cNvGrpSpPr>
          <p:nvPr/>
        </p:nvGrpSpPr>
        <p:grpSpPr bwMode="auto">
          <a:xfrm>
            <a:off x="8388350" y="5589588"/>
            <a:ext cx="755650" cy="503237"/>
            <a:chOff x="3451433" y="2533423"/>
            <a:chExt cx="2564605" cy="2516300"/>
          </a:xfrm>
        </p:grpSpPr>
        <p:sp>
          <p:nvSpPr>
            <p:cNvPr id="160" name="Полилиния 95"/>
            <p:cNvSpPr/>
            <p:nvPr/>
          </p:nvSpPr>
          <p:spPr>
            <a:xfrm rot="1952823">
              <a:off x="5197089" y="3930487"/>
              <a:ext cx="818949" cy="25401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6294" h="253604">
                  <a:moveTo>
                    <a:pt x="0" y="72301"/>
                  </a:moveTo>
                  <a:lnTo>
                    <a:pt x="464313" y="0"/>
                  </a:lnTo>
                  <a:cubicBezTo>
                    <a:pt x="917117" y="34458"/>
                    <a:pt x="996294" y="18960"/>
                    <a:pt x="996292" y="148537"/>
                  </a:cubicBezTo>
                  <a:cubicBezTo>
                    <a:pt x="913801" y="253604"/>
                    <a:pt x="901367" y="133406"/>
                    <a:pt x="922314" y="187276"/>
                  </a:cubicBezTo>
                  <a:cubicBezTo>
                    <a:pt x="737776" y="204184"/>
                    <a:pt x="300070" y="221992"/>
                    <a:pt x="20450" y="232439"/>
                  </a:cubicBezTo>
                  <a:lnTo>
                    <a:pt x="0" y="7230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1" name="Полилиния 96"/>
            <p:cNvSpPr/>
            <p:nvPr/>
          </p:nvSpPr>
          <p:spPr>
            <a:xfrm rot="1952823">
              <a:off x="5267132" y="3287517"/>
              <a:ext cx="716579" cy="627094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9692" h="630194">
                  <a:moveTo>
                    <a:pt x="0" y="508795"/>
                  </a:moveTo>
                  <a:lnTo>
                    <a:pt x="645345" y="0"/>
                  </a:lnTo>
                  <a:cubicBezTo>
                    <a:pt x="857346" y="5985"/>
                    <a:pt x="869691" y="17805"/>
                    <a:pt x="860964" y="143357"/>
                  </a:cubicBezTo>
                  <a:cubicBezTo>
                    <a:pt x="708616" y="297271"/>
                    <a:pt x="250253" y="562831"/>
                    <a:pt x="94430" y="630194"/>
                  </a:cubicBezTo>
                  <a:lnTo>
                    <a:pt x="0" y="508795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2" name="Полилиния 97"/>
            <p:cNvSpPr/>
            <p:nvPr/>
          </p:nvSpPr>
          <p:spPr>
            <a:xfrm rot="1952823">
              <a:off x="4803779" y="2533423"/>
              <a:ext cx="490290" cy="865225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3519" h="863667">
                  <a:moveTo>
                    <a:pt x="359557" y="863667"/>
                  </a:moveTo>
                  <a:cubicBezTo>
                    <a:pt x="159553" y="685270"/>
                    <a:pt x="0" y="245843"/>
                    <a:pt x="210086" y="2279"/>
                  </a:cubicBezTo>
                  <a:cubicBezTo>
                    <a:pt x="257869" y="135889"/>
                    <a:pt x="266762" y="0"/>
                    <a:pt x="452469" y="46198"/>
                  </a:cubicBezTo>
                  <a:cubicBezTo>
                    <a:pt x="297858" y="285123"/>
                    <a:pt x="593519" y="550873"/>
                    <a:pt x="470905" y="839505"/>
                  </a:cubicBezTo>
                  <a:lnTo>
                    <a:pt x="359557" y="8636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3" name="Полилиния 98"/>
            <p:cNvSpPr/>
            <p:nvPr/>
          </p:nvSpPr>
          <p:spPr>
            <a:xfrm rot="1952823">
              <a:off x="5051619" y="3009695"/>
              <a:ext cx="447188" cy="531834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13792"/>
                <a:gd name="connsiteX1" fmla="*/ 391461 w 559867"/>
                <a:gd name="connsiteY1" fmla="*/ 0 h 713792"/>
                <a:gd name="connsiteX2" fmla="*/ 559867 w 559867"/>
                <a:gd name="connsiteY2" fmla="*/ 82658 h 713792"/>
                <a:gd name="connsiteX3" fmla="*/ 240726 w 559867"/>
                <a:gd name="connsiteY3" fmla="*/ 642753 h 713792"/>
                <a:gd name="connsiteX4" fmla="*/ 0 w 559867"/>
                <a:gd name="connsiteY4" fmla="*/ 713792 h 713792"/>
                <a:gd name="connsiteX0" fmla="*/ 0 w 542948"/>
                <a:gd name="connsiteY0" fmla="*/ 713792 h 713792"/>
                <a:gd name="connsiteX1" fmla="*/ 391461 w 542948"/>
                <a:gd name="connsiteY1" fmla="*/ 0 h 713792"/>
                <a:gd name="connsiteX2" fmla="*/ 542948 w 542948"/>
                <a:gd name="connsiteY2" fmla="*/ 228216 h 713792"/>
                <a:gd name="connsiteX3" fmla="*/ 240726 w 542948"/>
                <a:gd name="connsiteY3" fmla="*/ 642753 h 713792"/>
                <a:gd name="connsiteX4" fmla="*/ 0 w 542948"/>
                <a:gd name="connsiteY4" fmla="*/ 713792 h 713792"/>
                <a:gd name="connsiteX0" fmla="*/ 0 w 542948"/>
                <a:gd name="connsiteY0" fmla="*/ 531692 h 531692"/>
                <a:gd name="connsiteX1" fmla="*/ 226586 w 542948"/>
                <a:gd name="connsiteY1" fmla="*/ 40937 h 531692"/>
                <a:gd name="connsiteX2" fmla="*/ 542948 w 542948"/>
                <a:gd name="connsiteY2" fmla="*/ 46116 h 531692"/>
                <a:gd name="connsiteX3" fmla="*/ 240726 w 542948"/>
                <a:gd name="connsiteY3" fmla="*/ 460653 h 531692"/>
                <a:gd name="connsiteX4" fmla="*/ 0 w 542948"/>
                <a:gd name="connsiteY4" fmla="*/ 531692 h 53169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93510 w 468969"/>
                <a:gd name="connsiteY3" fmla="*/ 361212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66747 w 468969"/>
                <a:gd name="connsiteY3" fmla="*/ 460651 h 492952"/>
                <a:gd name="connsiteX4" fmla="*/ 0 w 468969"/>
                <a:gd name="connsiteY4" fmla="*/ 492952 h 492952"/>
                <a:gd name="connsiteX0" fmla="*/ 0 w 468969"/>
                <a:gd name="connsiteY0" fmla="*/ 529495 h 529495"/>
                <a:gd name="connsiteX1" fmla="*/ 300563 w 468969"/>
                <a:gd name="connsiteY1" fmla="*/ 0 h 529495"/>
                <a:gd name="connsiteX2" fmla="*/ 468969 w 468969"/>
                <a:gd name="connsiteY2" fmla="*/ 82659 h 529495"/>
                <a:gd name="connsiteX3" fmla="*/ 166747 w 468969"/>
                <a:gd name="connsiteY3" fmla="*/ 497194 h 529495"/>
                <a:gd name="connsiteX4" fmla="*/ 0 w 468969"/>
                <a:gd name="connsiteY4" fmla="*/ 529495 h 529495"/>
                <a:gd name="connsiteX0" fmla="*/ 0 w 542946"/>
                <a:gd name="connsiteY0" fmla="*/ 531692 h 531692"/>
                <a:gd name="connsiteX1" fmla="*/ 300563 w 542946"/>
                <a:gd name="connsiteY1" fmla="*/ 2197 h 531692"/>
                <a:gd name="connsiteX2" fmla="*/ 542946 w 542946"/>
                <a:gd name="connsiteY2" fmla="*/ 46116 h 531692"/>
                <a:gd name="connsiteX3" fmla="*/ 166747 w 542946"/>
                <a:gd name="connsiteY3" fmla="*/ 499391 h 531692"/>
                <a:gd name="connsiteX4" fmla="*/ 0 w 542946"/>
                <a:gd name="connsiteY4" fmla="*/ 531692 h 531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2946" h="531692">
                  <a:moveTo>
                    <a:pt x="0" y="531692"/>
                  </a:moveTo>
                  <a:cubicBezTo>
                    <a:pt x="130487" y="293761"/>
                    <a:pt x="90477" y="245761"/>
                    <a:pt x="300563" y="2197"/>
                  </a:cubicBezTo>
                  <a:cubicBezTo>
                    <a:pt x="432429" y="64300"/>
                    <a:pt x="386656" y="0"/>
                    <a:pt x="542946" y="46116"/>
                  </a:cubicBezTo>
                  <a:cubicBezTo>
                    <a:pt x="407587" y="191199"/>
                    <a:pt x="343869" y="346848"/>
                    <a:pt x="166747" y="499391"/>
                  </a:cubicBezTo>
                  <a:lnTo>
                    <a:pt x="0" y="53169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4" name="Полилиния 99"/>
            <p:cNvSpPr/>
            <p:nvPr/>
          </p:nvSpPr>
          <p:spPr>
            <a:xfrm rot="1952823">
              <a:off x="3825914" y="2715143"/>
              <a:ext cx="1016078" cy="59231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347" h="592317">
                  <a:moveTo>
                    <a:pt x="1184821" y="580889"/>
                  </a:moveTo>
                  <a:cubicBezTo>
                    <a:pt x="819206" y="592317"/>
                    <a:pt x="0" y="294124"/>
                    <a:pt x="174389" y="84938"/>
                  </a:cubicBezTo>
                  <a:cubicBezTo>
                    <a:pt x="308797" y="126830"/>
                    <a:pt x="62659" y="0"/>
                    <a:pt x="248366" y="46198"/>
                  </a:cubicBezTo>
                  <a:cubicBezTo>
                    <a:pt x="399700" y="115370"/>
                    <a:pt x="1115584" y="172635"/>
                    <a:pt x="1238347" y="382011"/>
                  </a:cubicBezTo>
                  <a:lnTo>
                    <a:pt x="1184821" y="580889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5" name="Полилиния 100"/>
            <p:cNvSpPr/>
            <p:nvPr/>
          </p:nvSpPr>
          <p:spPr>
            <a:xfrm rot="1952823">
              <a:off x="4017156" y="2628677"/>
              <a:ext cx="1023687" cy="60327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61 w 1307723"/>
                <a:gd name="connsiteY0" fmla="*/ 863667 h 863667"/>
                <a:gd name="connsiteX1" fmla="*/ 210087 w 1307723"/>
                <a:gd name="connsiteY1" fmla="*/ 349415 h 863667"/>
                <a:gd name="connsiteX2" fmla="*/ 1166673 w 1307723"/>
                <a:gd name="connsiteY2" fmla="*/ 46198 h 863667"/>
                <a:gd name="connsiteX3" fmla="*/ 1185109 w 1307723"/>
                <a:gd name="connsiteY3" fmla="*/ 839505 h 863667"/>
                <a:gd name="connsiteX4" fmla="*/ 1073761 w 1307723"/>
                <a:gd name="connsiteY4" fmla="*/ 863667 h 863667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69895"/>
                <a:gd name="connsiteY0" fmla="*/ 637929 h 637929"/>
                <a:gd name="connsiteX1" fmla="*/ 210086 w 1369895"/>
                <a:gd name="connsiteY1" fmla="*/ 123677 h 637929"/>
                <a:gd name="connsiteX2" fmla="*/ 358039 w 1369895"/>
                <a:gd name="connsiteY2" fmla="*/ 46198 h 637929"/>
                <a:gd name="connsiteX3" fmla="*/ 1247281 w 1369895"/>
                <a:gd name="connsiteY3" fmla="*/ 520190 h 637929"/>
                <a:gd name="connsiteX4" fmla="*/ 1073760 w 1369895"/>
                <a:gd name="connsiteY4" fmla="*/ 637929 h 637929"/>
                <a:gd name="connsiteX0" fmla="*/ 1073760 w 1247281"/>
                <a:gd name="connsiteY0" fmla="*/ 637929 h 637929"/>
                <a:gd name="connsiteX1" fmla="*/ 210086 w 1247281"/>
                <a:gd name="connsiteY1" fmla="*/ 123677 h 637929"/>
                <a:gd name="connsiteX2" fmla="*/ 358039 w 1247281"/>
                <a:gd name="connsiteY2" fmla="*/ 46198 h 637929"/>
                <a:gd name="connsiteX3" fmla="*/ 1247281 w 1247281"/>
                <a:gd name="connsiteY3" fmla="*/ 520190 h 637929"/>
                <a:gd name="connsiteX4" fmla="*/ 1073760 w 1247281"/>
                <a:gd name="connsiteY4" fmla="*/ 637929 h 63792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7281" h="599189">
                  <a:moveTo>
                    <a:pt x="1073760" y="599189"/>
                  </a:moveTo>
                  <a:cubicBezTo>
                    <a:pt x="873756" y="420792"/>
                    <a:pt x="0" y="328501"/>
                    <a:pt x="210086" y="84937"/>
                  </a:cubicBezTo>
                  <a:cubicBezTo>
                    <a:pt x="257869" y="218547"/>
                    <a:pt x="98355" y="0"/>
                    <a:pt x="284062" y="46198"/>
                  </a:cubicBezTo>
                  <a:cubicBezTo>
                    <a:pt x="517576" y="134134"/>
                    <a:pt x="1011608" y="260762"/>
                    <a:pt x="1247281" y="481450"/>
                  </a:cubicBezTo>
                  <a:lnTo>
                    <a:pt x="1073760" y="59918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6" name="Полилиния 101"/>
            <p:cNvSpPr/>
            <p:nvPr/>
          </p:nvSpPr>
          <p:spPr>
            <a:xfrm rot="1952823">
              <a:off x="4960024" y="4232126"/>
              <a:ext cx="953647" cy="41276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414009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044522" y="242413"/>
                    <a:pt x="1065469" y="296283"/>
                  </a:cubicBezTo>
                  <a:cubicBezTo>
                    <a:pt x="761705" y="414009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7" name="Полилиния 102"/>
            <p:cNvSpPr/>
            <p:nvPr/>
          </p:nvSpPr>
          <p:spPr>
            <a:xfrm rot="1952823">
              <a:off x="4620593" y="4192434"/>
              <a:ext cx="646539" cy="85728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288" h="858741">
                  <a:moveTo>
                    <a:pt x="147955" y="0"/>
                  </a:moveTo>
                  <a:cubicBezTo>
                    <a:pt x="416023" y="65641"/>
                    <a:pt x="791287" y="636614"/>
                    <a:pt x="687763" y="827829"/>
                  </a:cubicBezTo>
                  <a:cubicBezTo>
                    <a:pt x="380850" y="858741"/>
                    <a:pt x="94428" y="198877"/>
                    <a:pt x="0" y="77479"/>
                  </a:cubicBezTo>
                  <a:lnTo>
                    <a:pt x="14795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8" name="Полилиния 103"/>
            <p:cNvSpPr/>
            <p:nvPr/>
          </p:nvSpPr>
          <p:spPr>
            <a:xfrm rot="1952823">
              <a:off x="3559190" y="3200203"/>
              <a:ext cx="1018301" cy="341326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74132 w 1238347"/>
                <a:gd name="connsiteY0" fmla="*/ 495649 h 507077"/>
                <a:gd name="connsiteX1" fmla="*/ 174389 w 1238347"/>
                <a:gd name="connsiteY1" fmla="*/ 84938 h 507077"/>
                <a:gd name="connsiteX2" fmla="*/ 248366 w 1238347"/>
                <a:gd name="connsiteY2" fmla="*/ 46198 h 507077"/>
                <a:gd name="connsiteX3" fmla="*/ 1238347 w 1238347"/>
                <a:gd name="connsiteY3" fmla="*/ 382011 h 507077"/>
                <a:gd name="connsiteX4" fmla="*/ 1174132 w 1238347"/>
                <a:gd name="connsiteY4" fmla="*/ 495649 h 507077"/>
                <a:gd name="connsiteX0" fmla="*/ 1174132 w 1200896"/>
                <a:gd name="connsiteY0" fmla="*/ 495649 h 507077"/>
                <a:gd name="connsiteX1" fmla="*/ 174389 w 1200896"/>
                <a:gd name="connsiteY1" fmla="*/ 84938 h 507077"/>
                <a:gd name="connsiteX2" fmla="*/ 248366 w 1200896"/>
                <a:gd name="connsiteY2" fmla="*/ 46198 h 507077"/>
                <a:gd name="connsiteX3" fmla="*/ 1200896 w 1200896"/>
                <a:gd name="connsiteY3" fmla="*/ 396211 h 507077"/>
                <a:gd name="connsiteX4" fmla="*/ 1174132 w 1200896"/>
                <a:gd name="connsiteY4" fmla="*/ 495649 h 507077"/>
                <a:gd name="connsiteX0" fmla="*/ 1244658 w 1271422"/>
                <a:gd name="connsiteY0" fmla="*/ 495649 h 667338"/>
                <a:gd name="connsiteX1" fmla="*/ 174389 w 1271422"/>
                <a:gd name="connsiteY1" fmla="*/ 458152 h 667338"/>
                <a:gd name="connsiteX2" fmla="*/ 318892 w 1271422"/>
                <a:gd name="connsiteY2" fmla="*/ 46198 h 667338"/>
                <a:gd name="connsiteX3" fmla="*/ 1271422 w 1271422"/>
                <a:gd name="connsiteY3" fmla="*/ 396211 h 667338"/>
                <a:gd name="connsiteX4" fmla="*/ 1244658 w 1271422"/>
                <a:gd name="connsiteY4" fmla="*/ 495649 h 667338"/>
                <a:gd name="connsiteX0" fmla="*/ 1244658 w 1271422"/>
                <a:gd name="connsiteY0" fmla="*/ 105687 h 277376"/>
                <a:gd name="connsiteX1" fmla="*/ 174389 w 1271422"/>
                <a:gd name="connsiteY1" fmla="*/ 68190 h 277376"/>
                <a:gd name="connsiteX2" fmla="*/ 1271422 w 1271422"/>
                <a:gd name="connsiteY2" fmla="*/ 6249 h 277376"/>
                <a:gd name="connsiteX3" fmla="*/ 1244658 w 1271422"/>
                <a:gd name="connsiteY3" fmla="*/ 105687 h 277376"/>
                <a:gd name="connsiteX0" fmla="*/ 1170682 w 1197446"/>
                <a:gd name="connsiteY0" fmla="*/ 105687 h 238637"/>
                <a:gd name="connsiteX1" fmla="*/ 174389 w 1197446"/>
                <a:gd name="connsiteY1" fmla="*/ 29451 h 238637"/>
                <a:gd name="connsiteX2" fmla="*/ 1197446 w 1197446"/>
                <a:gd name="connsiteY2" fmla="*/ 6249 h 238637"/>
                <a:gd name="connsiteX3" fmla="*/ 1170682 w 1197446"/>
                <a:gd name="connsiteY3" fmla="*/ 105687 h 238637"/>
                <a:gd name="connsiteX0" fmla="*/ 1170682 w 1197446"/>
                <a:gd name="connsiteY0" fmla="*/ 105687 h 238638"/>
                <a:gd name="connsiteX1" fmla="*/ 174389 w 1197446"/>
                <a:gd name="connsiteY1" fmla="*/ 29452 h 238638"/>
                <a:gd name="connsiteX2" fmla="*/ 1197446 w 1197446"/>
                <a:gd name="connsiteY2" fmla="*/ 6249 h 238638"/>
                <a:gd name="connsiteX3" fmla="*/ 1170682 w 1197446"/>
                <a:gd name="connsiteY3" fmla="*/ 105687 h 238638"/>
                <a:gd name="connsiteX0" fmla="*/ 1170682 w 1197446"/>
                <a:gd name="connsiteY0" fmla="*/ 197239 h 330190"/>
                <a:gd name="connsiteX1" fmla="*/ 174389 w 1197446"/>
                <a:gd name="connsiteY1" fmla="*/ 121004 h 330190"/>
                <a:gd name="connsiteX2" fmla="*/ 1197446 w 1197446"/>
                <a:gd name="connsiteY2" fmla="*/ 97801 h 330190"/>
                <a:gd name="connsiteX3" fmla="*/ 1170682 w 1197446"/>
                <a:gd name="connsiteY3" fmla="*/ 197239 h 330190"/>
                <a:gd name="connsiteX0" fmla="*/ 1170682 w 1224209"/>
                <a:gd name="connsiteY0" fmla="*/ 205126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2 w 1224209"/>
                <a:gd name="connsiteY3" fmla="*/ 205126 h 338077"/>
                <a:gd name="connsiteX0" fmla="*/ 1170683 w 1224209"/>
                <a:gd name="connsiteY0" fmla="*/ 205127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3 w 1224209"/>
                <a:gd name="connsiteY3" fmla="*/ 205127 h 338077"/>
                <a:gd name="connsiteX0" fmla="*/ 1170683 w 1271423"/>
                <a:gd name="connsiteY0" fmla="*/ 197240 h 330190"/>
                <a:gd name="connsiteX1" fmla="*/ 174389 w 1271423"/>
                <a:gd name="connsiteY1" fmla="*/ 121004 h 330190"/>
                <a:gd name="connsiteX2" fmla="*/ 1271424 w 1271423"/>
                <a:gd name="connsiteY2" fmla="*/ 59062 h 330190"/>
                <a:gd name="connsiteX3" fmla="*/ 1170683 w 1271423"/>
                <a:gd name="connsiteY3" fmla="*/ 197240 h 330190"/>
                <a:gd name="connsiteX0" fmla="*/ 1244660 w 1271424"/>
                <a:gd name="connsiteY0" fmla="*/ 158500 h 330190"/>
                <a:gd name="connsiteX1" fmla="*/ 174389 w 1271424"/>
                <a:gd name="connsiteY1" fmla="*/ 121004 h 330190"/>
                <a:gd name="connsiteX2" fmla="*/ 1271424 w 1271424"/>
                <a:gd name="connsiteY2" fmla="*/ 59062 h 330190"/>
                <a:gd name="connsiteX3" fmla="*/ 1244660 w 1271424"/>
                <a:gd name="connsiteY3" fmla="*/ 158500 h 330190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660" h="338077">
                  <a:moveTo>
                    <a:pt x="1244660" y="166387"/>
                  </a:moveTo>
                  <a:cubicBezTo>
                    <a:pt x="838820" y="286032"/>
                    <a:pt x="0" y="338077"/>
                    <a:pt x="174389" y="128891"/>
                  </a:cubicBezTo>
                  <a:cubicBezTo>
                    <a:pt x="435988" y="97540"/>
                    <a:pt x="1045831" y="0"/>
                    <a:pt x="1224209" y="6249"/>
                  </a:cubicBezTo>
                  <a:lnTo>
                    <a:pt x="1244660" y="16638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9" name="Полилиния 104"/>
            <p:cNvSpPr/>
            <p:nvPr/>
          </p:nvSpPr>
          <p:spPr>
            <a:xfrm rot="1952823">
              <a:off x="3666946" y="3462150"/>
              <a:ext cx="684256" cy="83347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356047 h 726614"/>
                <a:gd name="connsiteX1" fmla="*/ 174389 w 1298187"/>
                <a:gd name="connsiteY1" fmla="*/ 517428 h 726614"/>
                <a:gd name="connsiteX2" fmla="*/ 201152 w 1298187"/>
                <a:gd name="connsiteY2" fmla="*/ 417989 h 726614"/>
                <a:gd name="connsiteX3" fmla="*/ 1100580 w 1298187"/>
                <a:gd name="connsiteY3" fmla="*/ 0 h 726614"/>
                <a:gd name="connsiteX4" fmla="*/ 1298187 w 1298187"/>
                <a:gd name="connsiteY4" fmla="*/ 356047 h 726614"/>
                <a:gd name="connsiteX0" fmla="*/ 1128659 w 1128659"/>
                <a:gd name="connsiteY0" fmla="*/ 356047 h 938819"/>
                <a:gd name="connsiteX1" fmla="*/ 353373 w 1128659"/>
                <a:gd name="connsiteY1" fmla="*/ 729633 h 938819"/>
                <a:gd name="connsiteX2" fmla="*/ 31624 w 1128659"/>
                <a:gd name="connsiteY2" fmla="*/ 417989 h 938819"/>
                <a:gd name="connsiteX3" fmla="*/ 931052 w 1128659"/>
                <a:gd name="connsiteY3" fmla="*/ 0 h 938819"/>
                <a:gd name="connsiteX4" fmla="*/ 1128659 w 1128659"/>
                <a:gd name="connsiteY4" fmla="*/ 356047 h 938819"/>
                <a:gd name="connsiteX0" fmla="*/ 1128658 w 1128658"/>
                <a:gd name="connsiteY0" fmla="*/ 356047 h 938819"/>
                <a:gd name="connsiteX1" fmla="*/ 353372 w 1128658"/>
                <a:gd name="connsiteY1" fmla="*/ 729633 h 938819"/>
                <a:gd name="connsiteX2" fmla="*/ 31623 w 1128658"/>
                <a:gd name="connsiteY2" fmla="*/ 417989 h 938819"/>
                <a:gd name="connsiteX3" fmla="*/ 931051 w 1128658"/>
                <a:gd name="connsiteY3" fmla="*/ 0 h 938819"/>
                <a:gd name="connsiteX4" fmla="*/ 1128658 w 1128658"/>
                <a:gd name="connsiteY4" fmla="*/ 356047 h 938819"/>
                <a:gd name="connsiteX0" fmla="*/ 1128658 w 1128658"/>
                <a:gd name="connsiteY0" fmla="*/ 356047 h 768617"/>
                <a:gd name="connsiteX1" fmla="*/ 353372 w 1128658"/>
                <a:gd name="connsiteY1" fmla="*/ 729633 h 768617"/>
                <a:gd name="connsiteX2" fmla="*/ 31623 w 1128658"/>
                <a:gd name="connsiteY2" fmla="*/ 417989 h 768617"/>
                <a:gd name="connsiteX3" fmla="*/ 931051 w 1128658"/>
                <a:gd name="connsiteY3" fmla="*/ 0 h 768617"/>
                <a:gd name="connsiteX4" fmla="*/ 1128658 w 1128658"/>
                <a:gd name="connsiteY4" fmla="*/ 356047 h 768617"/>
                <a:gd name="connsiteX0" fmla="*/ 1128658 w 1128658"/>
                <a:gd name="connsiteY0" fmla="*/ 356047 h 829317"/>
                <a:gd name="connsiteX1" fmla="*/ 400586 w 1128658"/>
                <a:gd name="connsiteY1" fmla="*/ 790333 h 829317"/>
                <a:gd name="connsiteX2" fmla="*/ 31623 w 1128658"/>
                <a:gd name="connsiteY2" fmla="*/ 417989 h 829317"/>
                <a:gd name="connsiteX3" fmla="*/ 931051 w 1128658"/>
                <a:gd name="connsiteY3" fmla="*/ 0 h 829317"/>
                <a:gd name="connsiteX4" fmla="*/ 1128658 w 1128658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95995 w 895995"/>
                <a:gd name="connsiteY0" fmla="*/ 356047 h 768617"/>
                <a:gd name="connsiteX1" fmla="*/ 120708 w 895995"/>
                <a:gd name="connsiteY1" fmla="*/ 729633 h 768617"/>
                <a:gd name="connsiteX2" fmla="*/ 100256 w 895995"/>
                <a:gd name="connsiteY2" fmla="*/ 569496 h 768617"/>
                <a:gd name="connsiteX3" fmla="*/ 698388 w 895995"/>
                <a:gd name="connsiteY3" fmla="*/ 0 h 768617"/>
                <a:gd name="connsiteX4" fmla="*/ 895995 w 895995"/>
                <a:gd name="connsiteY4" fmla="*/ 356047 h 768617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2638" h="836592">
                  <a:moveTo>
                    <a:pt x="832638" y="177575"/>
                  </a:moveTo>
                  <a:cubicBezTo>
                    <a:pt x="492908" y="711289"/>
                    <a:pt x="362058" y="722951"/>
                    <a:pt x="160530" y="785809"/>
                  </a:cubicBezTo>
                  <a:cubicBezTo>
                    <a:pt x="0" y="836592"/>
                    <a:pt x="94314" y="678701"/>
                    <a:pt x="140078" y="625672"/>
                  </a:cubicBezTo>
                  <a:cubicBezTo>
                    <a:pt x="230511" y="507118"/>
                    <a:pt x="473543" y="187217"/>
                    <a:pt x="664232" y="94916"/>
                  </a:cubicBezTo>
                  <a:cubicBezTo>
                    <a:pt x="763921" y="0"/>
                    <a:pt x="708756" y="28877"/>
                    <a:pt x="738210" y="56176"/>
                  </a:cubicBezTo>
                  <a:lnTo>
                    <a:pt x="832638" y="17757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0" name="Полилиния 105"/>
            <p:cNvSpPr/>
            <p:nvPr/>
          </p:nvSpPr>
          <p:spPr>
            <a:xfrm rot="1952823">
              <a:off x="3451433" y="3358961"/>
              <a:ext cx="1066789" cy="49214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8187" h="491966">
                  <a:moveTo>
                    <a:pt x="1298187" y="121399"/>
                  </a:moveTo>
                  <a:cubicBezTo>
                    <a:pt x="803976" y="347960"/>
                    <a:pt x="0" y="491966"/>
                    <a:pt x="174389" y="282780"/>
                  </a:cubicBezTo>
                  <a:cubicBezTo>
                    <a:pt x="200046" y="201106"/>
                    <a:pt x="169529" y="217634"/>
                    <a:pt x="201152" y="183341"/>
                  </a:cubicBezTo>
                  <a:cubicBezTo>
                    <a:pt x="416737" y="165141"/>
                    <a:pt x="886171" y="22960"/>
                    <a:pt x="1203758" y="0"/>
                  </a:cubicBezTo>
                  <a:lnTo>
                    <a:pt x="1298187" y="12139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1" name="Полилиния 106"/>
            <p:cNvSpPr/>
            <p:nvPr/>
          </p:nvSpPr>
          <p:spPr>
            <a:xfrm rot="1952823">
              <a:off x="3904010" y="3763789"/>
              <a:ext cx="506456" cy="81760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0517" h="820083">
                  <a:moveTo>
                    <a:pt x="550917" y="82660"/>
                  </a:moveTo>
                  <a:cubicBezTo>
                    <a:pt x="620517" y="225654"/>
                    <a:pt x="271932" y="604296"/>
                    <a:pt x="168408" y="795511"/>
                  </a:cubicBezTo>
                  <a:cubicBezTo>
                    <a:pt x="51316" y="748847"/>
                    <a:pt x="77898" y="820083"/>
                    <a:pt x="0" y="712853"/>
                  </a:cubicBezTo>
                  <a:cubicBezTo>
                    <a:pt x="4906" y="526646"/>
                    <a:pt x="303110" y="105541"/>
                    <a:pt x="382513" y="0"/>
                  </a:cubicBezTo>
                  <a:lnTo>
                    <a:pt x="550917" y="8266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2" name="Полилиния 107"/>
            <p:cNvSpPr/>
            <p:nvPr/>
          </p:nvSpPr>
          <p:spPr>
            <a:xfrm rot="1952823">
              <a:off x="3968664" y="3827292"/>
              <a:ext cx="511845" cy="92873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828" h="932648">
                  <a:moveTo>
                    <a:pt x="557228" y="0"/>
                  </a:moveTo>
                  <a:cubicBezTo>
                    <a:pt x="626828" y="142994"/>
                    <a:pt x="298694" y="681775"/>
                    <a:pt x="195170" y="872990"/>
                  </a:cubicBezTo>
                  <a:cubicBezTo>
                    <a:pt x="140971" y="932648"/>
                    <a:pt x="181426" y="835707"/>
                    <a:pt x="0" y="889772"/>
                  </a:cubicBezTo>
                  <a:cubicBezTo>
                    <a:pt x="65283" y="656766"/>
                    <a:pt x="329872" y="183021"/>
                    <a:pt x="409275" y="77480"/>
                  </a:cubicBezTo>
                  <a:lnTo>
                    <a:pt x="55722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3" name="Полилиния 108"/>
            <p:cNvSpPr/>
            <p:nvPr/>
          </p:nvSpPr>
          <p:spPr>
            <a:xfrm rot="1952823">
              <a:off x="4184177" y="3946363"/>
              <a:ext cx="463353" cy="1000171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2277" h="1002470">
                  <a:moveTo>
                    <a:pt x="464241" y="0"/>
                  </a:moveTo>
                  <a:cubicBezTo>
                    <a:pt x="562277" y="360356"/>
                    <a:pt x="399830" y="656764"/>
                    <a:pt x="227250" y="942812"/>
                  </a:cubicBezTo>
                  <a:cubicBezTo>
                    <a:pt x="173051" y="1002470"/>
                    <a:pt x="213507" y="905527"/>
                    <a:pt x="32081" y="959592"/>
                  </a:cubicBezTo>
                  <a:cubicBezTo>
                    <a:pt x="0" y="703348"/>
                    <a:pt x="236885" y="183021"/>
                    <a:pt x="316288" y="77480"/>
                  </a:cubicBezTo>
                  <a:lnTo>
                    <a:pt x="464241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4" name="Полилиния 109"/>
            <p:cNvSpPr/>
            <p:nvPr/>
          </p:nvSpPr>
          <p:spPr>
            <a:xfrm rot="1952823">
              <a:off x="4491285" y="4120996"/>
              <a:ext cx="522617" cy="896976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84963 w 562277"/>
                <a:gd name="connsiteY3" fmla="*/ 40932 h 1002470"/>
                <a:gd name="connsiteX4" fmla="*/ 464241 w 562277"/>
                <a:gd name="connsiteY4" fmla="*/ 0 h 1002470"/>
                <a:gd name="connsiteX0" fmla="*/ 232918 w 399831"/>
                <a:gd name="connsiteY0" fmla="*/ 0 h 1039018"/>
                <a:gd name="connsiteX1" fmla="*/ 227250 w 399831"/>
                <a:gd name="connsiteY1" fmla="*/ 979360 h 1039018"/>
                <a:gd name="connsiteX2" fmla="*/ 32081 w 399831"/>
                <a:gd name="connsiteY2" fmla="*/ 996140 h 1039018"/>
                <a:gd name="connsiteX3" fmla="*/ 84963 w 399831"/>
                <a:gd name="connsiteY3" fmla="*/ 77480 h 1039018"/>
                <a:gd name="connsiteX4" fmla="*/ 232918 w 399831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549407"/>
                <a:gd name="connsiteY0" fmla="*/ 0 h 921047"/>
                <a:gd name="connsiteX1" fmla="*/ 376827 w 549407"/>
                <a:gd name="connsiteY1" fmla="*/ 861389 h 921047"/>
                <a:gd name="connsiteX2" fmla="*/ 161208 w 549407"/>
                <a:gd name="connsiteY2" fmla="*/ 718031 h 921047"/>
                <a:gd name="connsiteX3" fmla="*/ 79403 w 549407"/>
                <a:gd name="connsiteY3" fmla="*/ 77480 h 921047"/>
                <a:gd name="connsiteX4" fmla="*/ 227358 w 549407"/>
                <a:gd name="connsiteY4" fmla="*/ 0 h 921047"/>
                <a:gd name="connsiteX0" fmla="*/ 227358 w 566329"/>
                <a:gd name="connsiteY0" fmla="*/ 0 h 921047"/>
                <a:gd name="connsiteX1" fmla="*/ 376827 w 566329"/>
                <a:gd name="connsiteY1" fmla="*/ 861389 h 921047"/>
                <a:gd name="connsiteX2" fmla="*/ 161208 w 566329"/>
                <a:gd name="connsiteY2" fmla="*/ 718031 h 921047"/>
                <a:gd name="connsiteX3" fmla="*/ 79403 w 566329"/>
                <a:gd name="connsiteY3" fmla="*/ 77480 h 921047"/>
                <a:gd name="connsiteX4" fmla="*/ 227358 w 566329"/>
                <a:gd name="connsiteY4" fmla="*/ 0 h 921047"/>
                <a:gd name="connsiteX0" fmla="*/ 227358 w 593094"/>
                <a:gd name="connsiteY0" fmla="*/ 0 h 821609"/>
                <a:gd name="connsiteX1" fmla="*/ 403591 w 593094"/>
                <a:gd name="connsiteY1" fmla="*/ 761951 h 821609"/>
                <a:gd name="connsiteX2" fmla="*/ 161208 w 593094"/>
                <a:gd name="connsiteY2" fmla="*/ 718031 h 821609"/>
                <a:gd name="connsiteX3" fmla="*/ 79403 w 593094"/>
                <a:gd name="connsiteY3" fmla="*/ 77480 h 821609"/>
                <a:gd name="connsiteX4" fmla="*/ 227358 w 593094"/>
                <a:gd name="connsiteY4" fmla="*/ 0 h 821609"/>
                <a:gd name="connsiteX0" fmla="*/ 227358 w 593094"/>
                <a:gd name="connsiteY0" fmla="*/ 0 h 900707"/>
                <a:gd name="connsiteX1" fmla="*/ 403591 w 593094"/>
                <a:gd name="connsiteY1" fmla="*/ 761951 h 900707"/>
                <a:gd name="connsiteX2" fmla="*/ 161208 w 593094"/>
                <a:gd name="connsiteY2" fmla="*/ 718031 h 900707"/>
                <a:gd name="connsiteX3" fmla="*/ 79403 w 593094"/>
                <a:gd name="connsiteY3" fmla="*/ 77480 h 900707"/>
                <a:gd name="connsiteX4" fmla="*/ 227358 w 593094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8981" h="900707">
                  <a:moveTo>
                    <a:pt x="227358" y="0"/>
                  </a:moveTo>
                  <a:cubicBezTo>
                    <a:pt x="260989" y="370064"/>
                    <a:pt x="638981" y="865886"/>
                    <a:pt x="403591" y="761951"/>
                  </a:cubicBezTo>
                  <a:cubicBezTo>
                    <a:pt x="264976" y="900707"/>
                    <a:pt x="342634" y="663966"/>
                    <a:pt x="161208" y="718031"/>
                  </a:cubicBezTo>
                  <a:cubicBezTo>
                    <a:pt x="39276" y="456644"/>
                    <a:pt x="0" y="183021"/>
                    <a:pt x="79403" y="77480"/>
                  </a:cubicBezTo>
                  <a:lnTo>
                    <a:pt x="22735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5" name="Полилиния 110"/>
            <p:cNvSpPr/>
            <p:nvPr/>
          </p:nvSpPr>
          <p:spPr>
            <a:xfrm rot="1952823">
              <a:off x="5283294" y="2692180"/>
              <a:ext cx="280167" cy="904916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219571 w 779438"/>
                <a:gd name="connsiteY0" fmla="*/ 794248 h 815268"/>
                <a:gd name="connsiteX1" fmla="*/ 210087 w 779438"/>
                <a:gd name="connsiteY1" fmla="*/ 0 h 815268"/>
                <a:gd name="connsiteX2" fmla="*/ 779438 w 779438"/>
                <a:gd name="connsiteY2" fmla="*/ 163114 h 815268"/>
                <a:gd name="connsiteX3" fmla="*/ 349713 w 779438"/>
                <a:gd name="connsiteY3" fmla="*/ 815268 h 815268"/>
                <a:gd name="connsiteX4" fmla="*/ 219571 w 779438"/>
                <a:gd name="connsiteY4" fmla="*/ 794248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-1 w 588286"/>
                <a:gd name="connsiteY0" fmla="*/ 778731 h 815268"/>
                <a:gd name="connsiteX1" fmla="*/ 18935 w 588286"/>
                <a:gd name="connsiteY1" fmla="*/ 0 h 815268"/>
                <a:gd name="connsiteX2" fmla="*/ 588286 w 588286"/>
                <a:gd name="connsiteY2" fmla="*/ 163114 h 815268"/>
                <a:gd name="connsiteX3" fmla="*/ 158561 w 588286"/>
                <a:gd name="connsiteY3" fmla="*/ 815268 h 815268"/>
                <a:gd name="connsiteX4" fmla="*/ -1 w 588286"/>
                <a:gd name="connsiteY4" fmla="*/ 778731 h 815268"/>
                <a:gd name="connsiteX0" fmla="*/ 0 w 335685"/>
                <a:gd name="connsiteY0" fmla="*/ 880367 h 916904"/>
                <a:gd name="connsiteX1" fmla="*/ 18936 w 335685"/>
                <a:gd name="connsiteY1" fmla="*/ 101636 h 916904"/>
                <a:gd name="connsiteX2" fmla="*/ 288083 w 335685"/>
                <a:gd name="connsiteY2" fmla="*/ 46116 h 916904"/>
                <a:gd name="connsiteX3" fmla="*/ 158562 w 335685"/>
                <a:gd name="connsiteY3" fmla="*/ 916904 h 916904"/>
                <a:gd name="connsiteX4" fmla="*/ 0 w 335685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298312"/>
                <a:gd name="connsiteY0" fmla="*/ 880367 h 902327"/>
                <a:gd name="connsiteX1" fmla="*/ 18936 w 298312"/>
                <a:gd name="connsiteY1" fmla="*/ 101636 h 902327"/>
                <a:gd name="connsiteX2" fmla="*/ 288083 w 298312"/>
                <a:gd name="connsiteY2" fmla="*/ 46116 h 902327"/>
                <a:gd name="connsiteX3" fmla="*/ 121190 w 298312"/>
                <a:gd name="connsiteY3" fmla="*/ 902327 h 902327"/>
                <a:gd name="connsiteX4" fmla="*/ 0 w 298312"/>
                <a:gd name="connsiteY4" fmla="*/ 880367 h 902327"/>
                <a:gd name="connsiteX0" fmla="*/ 0 w 288083"/>
                <a:gd name="connsiteY0" fmla="*/ 880367 h 902327"/>
                <a:gd name="connsiteX1" fmla="*/ 18936 w 288083"/>
                <a:gd name="connsiteY1" fmla="*/ 101636 h 902327"/>
                <a:gd name="connsiteX2" fmla="*/ 288083 w 288083"/>
                <a:gd name="connsiteY2" fmla="*/ 46116 h 902327"/>
                <a:gd name="connsiteX3" fmla="*/ 121190 w 288083"/>
                <a:gd name="connsiteY3" fmla="*/ 902327 h 902327"/>
                <a:gd name="connsiteX4" fmla="*/ 0 w 288083"/>
                <a:gd name="connsiteY4" fmla="*/ 880367 h 902327"/>
                <a:gd name="connsiteX0" fmla="*/ 0 w 338998"/>
                <a:gd name="connsiteY0" fmla="*/ 880367 h 902327"/>
                <a:gd name="connsiteX1" fmla="*/ 18936 w 338998"/>
                <a:gd name="connsiteY1" fmla="*/ 101636 h 902327"/>
                <a:gd name="connsiteX2" fmla="*/ 288083 w 338998"/>
                <a:gd name="connsiteY2" fmla="*/ 46116 h 902327"/>
                <a:gd name="connsiteX3" fmla="*/ 121190 w 338998"/>
                <a:gd name="connsiteY3" fmla="*/ 902327 h 902327"/>
                <a:gd name="connsiteX4" fmla="*/ 0 w 338998"/>
                <a:gd name="connsiteY4" fmla="*/ 880367 h 90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98" h="902327">
                  <a:moveTo>
                    <a:pt x="0" y="880367"/>
                  </a:moveTo>
                  <a:cubicBezTo>
                    <a:pt x="1326" y="644951"/>
                    <a:pt x="38162" y="354663"/>
                    <a:pt x="18936" y="101636"/>
                  </a:cubicBezTo>
                  <a:cubicBezTo>
                    <a:pt x="90691" y="50949"/>
                    <a:pt x="131793" y="0"/>
                    <a:pt x="288083" y="46116"/>
                  </a:cubicBezTo>
                  <a:cubicBezTo>
                    <a:pt x="241639" y="311130"/>
                    <a:pt x="338998" y="446722"/>
                    <a:pt x="121190" y="902327"/>
                  </a:cubicBezTo>
                  <a:lnTo>
                    <a:pt x="0" y="8803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6" name="Полилиния 111"/>
            <p:cNvSpPr/>
            <p:nvPr/>
          </p:nvSpPr>
          <p:spPr>
            <a:xfrm rot="1952823">
              <a:off x="5294069" y="2962068"/>
              <a:ext cx="457967" cy="73821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867" h="734812">
                  <a:moveTo>
                    <a:pt x="0" y="713792"/>
                  </a:moveTo>
                  <a:cubicBezTo>
                    <a:pt x="130487" y="475861"/>
                    <a:pt x="181375" y="243564"/>
                    <a:pt x="391461" y="0"/>
                  </a:cubicBezTo>
                  <a:cubicBezTo>
                    <a:pt x="523327" y="62103"/>
                    <a:pt x="403577" y="36542"/>
                    <a:pt x="559867" y="82658"/>
                  </a:cubicBezTo>
                  <a:cubicBezTo>
                    <a:pt x="466039" y="300188"/>
                    <a:pt x="307264" y="582269"/>
                    <a:pt x="130142" y="734812"/>
                  </a:cubicBezTo>
                  <a:lnTo>
                    <a:pt x="0" y="713792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7" name="Полилиния 112"/>
            <p:cNvSpPr/>
            <p:nvPr/>
          </p:nvSpPr>
          <p:spPr>
            <a:xfrm rot="1952823">
              <a:off x="5019292" y="4144807"/>
              <a:ext cx="953643" cy="404834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398805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116990" y="303902"/>
                    <a:pt x="1137937" y="357772"/>
                  </a:cubicBezTo>
                  <a:cubicBezTo>
                    <a:pt x="935763" y="398805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8" name="Полилиния 113"/>
            <p:cNvSpPr/>
            <p:nvPr/>
          </p:nvSpPr>
          <p:spPr>
            <a:xfrm rot="1952823">
              <a:off x="4803779" y="4200374"/>
              <a:ext cx="727355" cy="73028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9240" h="729896">
                  <a:moveTo>
                    <a:pt x="26763" y="0"/>
                  </a:moveTo>
                  <a:cubicBezTo>
                    <a:pt x="139033" y="55105"/>
                    <a:pt x="178706" y="42176"/>
                    <a:pt x="437551" y="126577"/>
                  </a:cubicBezTo>
                  <a:cubicBezTo>
                    <a:pt x="761360" y="340762"/>
                    <a:pt x="735916" y="440187"/>
                    <a:pt x="889240" y="573430"/>
                  </a:cubicBezTo>
                  <a:cubicBezTo>
                    <a:pt x="806749" y="678497"/>
                    <a:pt x="794317" y="558300"/>
                    <a:pt x="815264" y="612170"/>
                  </a:cubicBezTo>
                  <a:cubicBezTo>
                    <a:pt x="511500" y="729896"/>
                    <a:pt x="121759" y="190393"/>
                    <a:pt x="0" y="99438"/>
                  </a:cubicBezTo>
                  <a:lnTo>
                    <a:pt x="26763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9" name="Полилиния 114"/>
            <p:cNvSpPr/>
            <p:nvPr/>
          </p:nvSpPr>
          <p:spPr>
            <a:xfrm rot="1952823">
              <a:off x="4216504" y="3993990"/>
              <a:ext cx="409475" cy="69059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34341 w 603941"/>
                <a:gd name="connsiteY0" fmla="*/ 69820 h 855168"/>
                <a:gd name="connsiteX1" fmla="*/ 195170 w 603941"/>
                <a:gd name="connsiteY1" fmla="*/ 795510 h 855168"/>
                <a:gd name="connsiteX2" fmla="*/ 0 w 603941"/>
                <a:gd name="connsiteY2" fmla="*/ 812292 h 855168"/>
                <a:gd name="connsiteX3" fmla="*/ 409275 w 603941"/>
                <a:gd name="connsiteY3" fmla="*/ 0 h 855168"/>
                <a:gd name="connsiteX4" fmla="*/ 534341 w 603941"/>
                <a:gd name="connsiteY4" fmla="*/ 69820 h 855168"/>
                <a:gd name="connsiteX0" fmla="*/ 534341 w 603941"/>
                <a:gd name="connsiteY0" fmla="*/ 21960 h 807308"/>
                <a:gd name="connsiteX1" fmla="*/ 195170 w 603941"/>
                <a:gd name="connsiteY1" fmla="*/ 747650 h 807308"/>
                <a:gd name="connsiteX2" fmla="*/ 0 w 603941"/>
                <a:gd name="connsiteY2" fmla="*/ 764432 h 807308"/>
                <a:gd name="connsiteX3" fmla="*/ 413149 w 603941"/>
                <a:gd name="connsiteY3" fmla="*/ 0 h 807308"/>
                <a:gd name="connsiteX4" fmla="*/ 534341 w 603941"/>
                <a:gd name="connsiteY4" fmla="*/ 21960 h 807308"/>
                <a:gd name="connsiteX0" fmla="*/ 534341 w 603941"/>
                <a:gd name="connsiteY0" fmla="*/ 21960 h 764432"/>
                <a:gd name="connsiteX1" fmla="*/ 400525 w 603941"/>
                <a:gd name="connsiteY1" fmla="*/ 519154 h 764432"/>
                <a:gd name="connsiteX2" fmla="*/ 0 w 603941"/>
                <a:gd name="connsiteY2" fmla="*/ 764432 h 764432"/>
                <a:gd name="connsiteX3" fmla="*/ 413149 w 603941"/>
                <a:gd name="connsiteY3" fmla="*/ 0 h 764432"/>
                <a:gd name="connsiteX4" fmla="*/ 534341 w 603941"/>
                <a:gd name="connsiteY4" fmla="*/ 21960 h 764432"/>
                <a:gd name="connsiteX0" fmla="*/ 429724 w 499324"/>
                <a:gd name="connsiteY0" fmla="*/ 21960 h 674112"/>
                <a:gd name="connsiteX1" fmla="*/ 295908 w 499324"/>
                <a:gd name="connsiteY1" fmla="*/ 519154 h 674112"/>
                <a:gd name="connsiteX2" fmla="*/ -1 w 499324"/>
                <a:gd name="connsiteY2" fmla="*/ 674112 h 674112"/>
                <a:gd name="connsiteX3" fmla="*/ 308532 w 499324"/>
                <a:gd name="connsiteY3" fmla="*/ 0 h 674112"/>
                <a:gd name="connsiteX4" fmla="*/ 429724 w 499324"/>
                <a:gd name="connsiteY4" fmla="*/ 21960 h 674112"/>
                <a:gd name="connsiteX0" fmla="*/ 429725 w 499325"/>
                <a:gd name="connsiteY0" fmla="*/ 21960 h 684326"/>
                <a:gd name="connsiteX1" fmla="*/ 295909 w 499325"/>
                <a:gd name="connsiteY1" fmla="*/ 519154 h 684326"/>
                <a:gd name="connsiteX2" fmla="*/ 0 w 499325"/>
                <a:gd name="connsiteY2" fmla="*/ 674112 h 684326"/>
                <a:gd name="connsiteX3" fmla="*/ 308533 w 499325"/>
                <a:gd name="connsiteY3" fmla="*/ 0 h 684326"/>
                <a:gd name="connsiteX4" fmla="*/ 429725 w 499325"/>
                <a:gd name="connsiteY4" fmla="*/ 21960 h 684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325" h="684326">
                  <a:moveTo>
                    <a:pt x="429725" y="21960"/>
                  </a:moveTo>
                  <a:cubicBezTo>
                    <a:pt x="499325" y="164954"/>
                    <a:pt x="399433" y="327939"/>
                    <a:pt x="295909" y="519154"/>
                  </a:cubicBezTo>
                  <a:cubicBezTo>
                    <a:pt x="241710" y="578812"/>
                    <a:pt x="133872" y="684326"/>
                    <a:pt x="0" y="674112"/>
                  </a:cubicBezTo>
                  <a:cubicBezTo>
                    <a:pt x="65283" y="441106"/>
                    <a:pt x="229130" y="105541"/>
                    <a:pt x="308533" y="0"/>
                  </a:cubicBezTo>
                  <a:lnTo>
                    <a:pt x="429725" y="2196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0" name="Овал 115"/>
            <p:cNvSpPr/>
            <p:nvPr/>
          </p:nvSpPr>
          <p:spPr>
            <a:xfrm>
              <a:off x="4355976" y="3356992"/>
              <a:ext cx="1008111" cy="864096"/>
            </a:xfrm>
            <a:prstGeom prst="ellipse">
              <a:avLst/>
            </a:prstGeom>
            <a:gradFill flip="none" rotWithShape="1">
              <a:gsLst>
                <a:gs pos="0">
                  <a:srgbClr val="FFFF00">
                    <a:shade val="30000"/>
                    <a:satMod val="115000"/>
                  </a:srgbClr>
                </a:gs>
                <a:gs pos="50000">
                  <a:srgbClr val="FFFF00">
                    <a:shade val="67500"/>
                    <a:satMod val="115000"/>
                  </a:srgbClr>
                </a:gs>
                <a:gs pos="100000">
                  <a:srgbClr val="FFFF00">
                    <a:shade val="100000"/>
                    <a:satMod val="115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glow rad="101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27" name="Полилиния 4"/>
          <p:cNvSpPr/>
          <p:nvPr/>
        </p:nvSpPr>
        <p:spPr>
          <a:xfrm>
            <a:off x="0" y="4986338"/>
            <a:ext cx="9144000" cy="2043112"/>
          </a:xfrm>
          <a:custGeom>
            <a:avLst/>
            <a:gdLst>
              <a:gd name="connsiteX0" fmla="*/ 0 w 9144000"/>
              <a:gd name="connsiteY0" fmla="*/ 0 h 1340768"/>
              <a:gd name="connsiteX1" fmla="*/ 9144000 w 9144000"/>
              <a:gd name="connsiteY1" fmla="*/ 0 h 1340768"/>
              <a:gd name="connsiteX2" fmla="*/ 9144000 w 9144000"/>
              <a:gd name="connsiteY2" fmla="*/ 1340768 h 1340768"/>
              <a:gd name="connsiteX3" fmla="*/ 0 w 9144000"/>
              <a:gd name="connsiteY3" fmla="*/ 1340768 h 1340768"/>
              <a:gd name="connsiteX4" fmla="*/ 0 w 9144000"/>
              <a:gd name="connsiteY4" fmla="*/ 0 h 1340768"/>
              <a:gd name="connsiteX0" fmla="*/ 0 w 9144000"/>
              <a:gd name="connsiteY0" fmla="*/ 0 h 1340768"/>
              <a:gd name="connsiteX1" fmla="*/ 395536 w 9144000"/>
              <a:gd name="connsiteY1" fmla="*/ 504056 h 1340768"/>
              <a:gd name="connsiteX2" fmla="*/ 9144000 w 9144000"/>
              <a:gd name="connsiteY2" fmla="*/ 0 h 1340768"/>
              <a:gd name="connsiteX3" fmla="*/ 9144000 w 9144000"/>
              <a:gd name="connsiteY3" fmla="*/ 1340768 h 1340768"/>
              <a:gd name="connsiteX4" fmla="*/ 0 w 9144000"/>
              <a:gd name="connsiteY4" fmla="*/ 1340768 h 1340768"/>
              <a:gd name="connsiteX5" fmla="*/ 0 w 9144000"/>
              <a:gd name="connsiteY5" fmla="*/ 0 h 1340768"/>
              <a:gd name="connsiteX0" fmla="*/ 0 w 9144000"/>
              <a:gd name="connsiteY0" fmla="*/ 0 h 1340768"/>
              <a:gd name="connsiteX1" fmla="*/ 395536 w 9144000"/>
              <a:gd name="connsiteY1" fmla="*/ 504056 h 1340768"/>
              <a:gd name="connsiteX2" fmla="*/ 9144000 w 9144000"/>
              <a:gd name="connsiteY2" fmla="*/ 0 h 1340768"/>
              <a:gd name="connsiteX3" fmla="*/ 9144000 w 9144000"/>
              <a:gd name="connsiteY3" fmla="*/ 1340768 h 1340768"/>
              <a:gd name="connsiteX4" fmla="*/ 0 w 9144000"/>
              <a:gd name="connsiteY4" fmla="*/ 1340768 h 1340768"/>
              <a:gd name="connsiteX5" fmla="*/ 0 w 9144000"/>
              <a:gd name="connsiteY5" fmla="*/ 0 h 1340768"/>
              <a:gd name="connsiteX0" fmla="*/ 0 w 9144000"/>
              <a:gd name="connsiteY0" fmla="*/ 0 h 1340768"/>
              <a:gd name="connsiteX1" fmla="*/ 323528 w 9144000"/>
              <a:gd name="connsiteY1" fmla="*/ 360040 h 1340768"/>
              <a:gd name="connsiteX2" fmla="*/ 9144000 w 9144000"/>
              <a:gd name="connsiteY2" fmla="*/ 0 h 1340768"/>
              <a:gd name="connsiteX3" fmla="*/ 9144000 w 9144000"/>
              <a:gd name="connsiteY3" fmla="*/ 1340768 h 1340768"/>
              <a:gd name="connsiteX4" fmla="*/ 0 w 9144000"/>
              <a:gd name="connsiteY4" fmla="*/ 1340768 h 1340768"/>
              <a:gd name="connsiteX5" fmla="*/ 0 w 9144000"/>
              <a:gd name="connsiteY5" fmla="*/ 0 h 1340768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9144000 w 9144000"/>
              <a:gd name="connsiteY3" fmla="*/ 216024 h 1556792"/>
              <a:gd name="connsiteX4" fmla="*/ 9144000 w 9144000"/>
              <a:gd name="connsiteY4" fmla="*/ 1556792 h 1556792"/>
              <a:gd name="connsiteX5" fmla="*/ 0 w 9144000"/>
              <a:gd name="connsiteY5" fmla="*/ 1556792 h 1556792"/>
              <a:gd name="connsiteX6" fmla="*/ 0 w 9144000"/>
              <a:gd name="connsiteY6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9144000 w 9144000"/>
              <a:gd name="connsiteY3" fmla="*/ 216024 h 1556792"/>
              <a:gd name="connsiteX4" fmla="*/ 9144000 w 9144000"/>
              <a:gd name="connsiteY4" fmla="*/ 1556792 h 1556792"/>
              <a:gd name="connsiteX5" fmla="*/ 0 w 9144000"/>
              <a:gd name="connsiteY5" fmla="*/ 1556792 h 1556792"/>
              <a:gd name="connsiteX6" fmla="*/ 0 w 9144000"/>
              <a:gd name="connsiteY6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611560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755576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755576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755576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95536 w 9144000"/>
              <a:gd name="connsiteY2" fmla="*/ 0 h 1556792"/>
              <a:gd name="connsiteX3" fmla="*/ 755576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9144000 w 9144000"/>
              <a:gd name="connsiteY5" fmla="*/ 360040 h 1700808"/>
              <a:gd name="connsiteX6" fmla="*/ 9144000 w 9144000"/>
              <a:gd name="connsiteY6" fmla="*/ 1700808 h 1700808"/>
              <a:gd name="connsiteX7" fmla="*/ 0 w 9144000"/>
              <a:gd name="connsiteY7" fmla="*/ 1700808 h 1700808"/>
              <a:gd name="connsiteX8" fmla="*/ 0 w 9144000"/>
              <a:gd name="connsiteY8" fmla="*/ 360040 h 1700808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9144000 w 9144000"/>
              <a:gd name="connsiteY5" fmla="*/ 360040 h 1700808"/>
              <a:gd name="connsiteX6" fmla="*/ 9144000 w 9144000"/>
              <a:gd name="connsiteY6" fmla="*/ 1700808 h 1700808"/>
              <a:gd name="connsiteX7" fmla="*/ 0 w 9144000"/>
              <a:gd name="connsiteY7" fmla="*/ 1700808 h 1700808"/>
              <a:gd name="connsiteX8" fmla="*/ 0 w 9144000"/>
              <a:gd name="connsiteY8" fmla="*/ 360040 h 1700808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9144000 w 9144000"/>
              <a:gd name="connsiteY5" fmla="*/ 360040 h 1700808"/>
              <a:gd name="connsiteX6" fmla="*/ 9144000 w 9144000"/>
              <a:gd name="connsiteY6" fmla="*/ 1700808 h 1700808"/>
              <a:gd name="connsiteX7" fmla="*/ 0 w 9144000"/>
              <a:gd name="connsiteY7" fmla="*/ 1700808 h 1700808"/>
              <a:gd name="connsiteX8" fmla="*/ 0 w 9144000"/>
              <a:gd name="connsiteY8" fmla="*/ 360040 h 1700808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9144000 w 9144000"/>
              <a:gd name="connsiteY5" fmla="*/ 360040 h 1700808"/>
              <a:gd name="connsiteX6" fmla="*/ 9144000 w 9144000"/>
              <a:gd name="connsiteY6" fmla="*/ 1700808 h 1700808"/>
              <a:gd name="connsiteX7" fmla="*/ 0 w 9144000"/>
              <a:gd name="connsiteY7" fmla="*/ 1700808 h 1700808"/>
              <a:gd name="connsiteX8" fmla="*/ 0 w 9144000"/>
              <a:gd name="connsiteY8" fmla="*/ 360040 h 1700808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1187624 w 9144000"/>
              <a:gd name="connsiteY5" fmla="*/ 648072 h 1700808"/>
              <a:gd name="connsiteX6" fmla="*/ 9144000 w 9144000"/>
              <a:gd name="connsiteY6" fmla="*/ 360040 h 1700808"/>
              <a:gd name="connsiteX7" fmla="*/ 9144000 w 9144000"/>
              <a:gd name="connsiteY7" fmla="*/ 1700808 h 1700808"/>
              <a:gd name="connsiteX8" fmla="*/ 0 w 9144000"/>
              <a:gd name="connsiteY8" fmla="*/ 1700808 h 1700808"/>
              <a:gd name="connsiteX9" fmla="*/ 0 w 9144000"/>
              <a:gd name="connsiteY9" fmla="*/ 360040 h 1700808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9144000 w 9144000"/>
              <a:gd name="connsiteY6" fmla="*/ 288032 h 1628800"/>
              <a:gd name="connsiteX7" fmla="*/ 9144000 w 9144000"/>
              <a:gd name="connsiteY7" fmla="*/ 1628800 h 1628800"/>
              <a:gd name="connsiteX8" fmla="*/ 0 w 9144000"/>
              <a:gd name="connsiteY8" fmla="*/ 1628800 h 1628800"/>
              <a:gd name="connsiteX9" fmla="*/ 0 w 9144000"/>
              <a:gd name="connsiteY9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9144000 w 9144000"/>
              <a:gd name="connsiteY6" fmla="*/ 288032 h 1628800"/>
              <a:gd name="connsiteX7" fmla="*/ 9144000 w 9144000"/>
              <a:gd name="connsiteY7" fmla="*/ 1628800 h 1628800"/>
              <a:gd name="connsiteX8" fmla="*/ 0 w 9144000"/>
              <a:gd name="connsiteY8" fmla="*/ 1628800 h 1628800"/>
              <a:gd name="connsiteX9" fmla="*/ 0 w 9144000"/>
              <a:gd name="connsiteY9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9144000 w 9144000"/>
              <a:gd name="connsiteY6" fmla="*/ 288032 h 1628800"/>
              <a:gd name="connsiteX7" fmla="*/ 9144000 w 9144000"/>
              <a:gd name="connsiteY7" fmla="*/ 1628800 h 1628800"/>
              <a:gd name="connsiteX8" fmla="*/ 0 w 9144000"/>
              <a:gd name="connsiteY8" fmla="*/ 1628800 h 1628800"/>
              <a:gd name="connsiteX9" fmla="*/ 0 w 9144000"/>
              <a:gd name="connsiteY9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1475656 w 9144000"/>
              <a:gd name="connsiteY6" fmla="*/ 0 h 1628800"/>
              <a:gd name="connsiteX7" fmla="*/ 9144000 w 9144000"/>
              <a:gd name="connsiteY7" fmla="*/ 288032 h 1628800"/>
              <a:gd name="connsiteX8" fmla="*/ 9144000 w 9144000"/>
              <a:gd name="connsiteY8" fmla="*/ 1628800 h 1628800"/>
              <a:gd name="connsiteX9" fmla="*/ 0 w 9144000"/>
              <a:gd name="connsiteY9" fmla="*/ 1628800 h 1628800"/>
              <a:gd name="connsiteX10" fmla="*/ 0 w 9144000"/>
              <a:gd name="connsiteY10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1475656 w 9144000"/>
              <a:gd name="connsiteY6" fmla="*/ 0 h 1628800"/>
              <a:gd name="connsiteX7" fmla="*/ 9144000 w 9144000"/>
              <a:gd name="connsiteY7" fmla="*/ 288032 h 1628800"/>
              <a:gd name="connsiteX8" fmla="*/ 9144000 w 9144000"/>
              <a:gd name="connsiteY8" fmla="*/ 1628800 h 1628800"/>
              <a:gd name="connsiteX9" fmla="*/ 0 w 9144000"/>
              <a:gd name="connsiteY9" fmla="*/ 1628800 h 1628800"/>
              <a:gd name="connsiteX10" fmla="*/ 0 w 9144000"/>
              <a:gd name="connsiteY10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720080 h 1628800"/>
              <a:gd name="connsiteX6" fmla="*/ 1475656 w 9144000"/>
              <a:gd name="connsiteY6" fmla="*/ 0 h 1628800"/>
              <a:gd name="connsiteX7" fmla="*/ 9144000 w 9144000"/>
              <a:gd name="connsiteY7" fmla="*/ 288032 h 1628800"/>
              <a:gd name="connsiteX8" fmla="*/ 9144000 w 9144000"/>
              <a:gd name="connsiteY8" fmla="*/ 1628800 h 1628800"/>
              <a:gd name="connsiteX9" fmla="*/ 0 w 9144000"/>
              <a:gd name="connsiteY9" fmla="*/ 1628800 h 1628800"/>
              <a:gd name="connsiteX10" fmla="*/ 0 w 9144000"/>
              <a:gd name="connsiteY10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720080 h 1628800"/>
              <a:gd name="connsiteX6" fmla="*/ 1475656 w 9144000"/>
              <a:gd name="connsiteY6" fmla="*/ 0 h 1628800"/>
              <a:gd name="connsiteX7" fmla="*/ 9144000 w 9144000"/>
              <a:gd name="connsiteY7" fmla="*/ 288032 h 1628800"/>
              <a:gd name="connsiteX8" fmla="*/ 9144000 w 9144000"/>
              <a:gd name="connsiteY8" fmla="*/ 1628800 h 1628800"/>
              <a:gd name="connsiteX9" fmla="*/ 0 w 9144000"/>
              <a:gd name="connsiteY9" fmla="*/ 1628800 h 1628800"/>
              <a:gd name="connsiteX10" fmla="*/ 0 w 9144000"/>
              <a:gd name="connsiteY10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720080 h 1628800"/>
              <a:gd name="connsiteX6" fmla="*/ 1475656 w 9144000"/>
              <a:gd name="connsiteY6" fmla="*/ 0 h 1628800"/>
              <a:gd name="connsiteX7" fmla="*/ 1691680 w 9144000"/>
              <a:gd name="connsiteY7" fmla="*/ 432048 h 1628800"/>
              <a:gd name="connsiteX8" fmla="*/ 9144000 w 9144000"/>
              <a:gd name="connsiteY8" fmla="*/ 288032 h 1628800"/>
              <a:gd name="connsiteX9" fmla="*/ 9144000 w 9144000"/>
              <a:gd name="connsiteY9" fmla="*/ 1628800 h 1628800"/>
              <a:gd name="connsiteX10" fmla="*/ 0 w 9144000"/>
              <a:gd name="connsiteY10" fmla="*/ 1628800 h 1628800"/>
              <a:gd name="connsiteX11" fmla="*/ 0 w 9144000"/>
              <a:gd name="connsiteY11" fmla="*/ 288032 h 1628800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835696 w 9144000"/>
              <a:gd name="connsiteY8" fmla="*/ 0 h 1916832"/>
              <a:gd name="connsiteX9" fmla="*/ 9144000 w 9144000"/>
              <a:gd name="connsiteY9" fmla="*/ 576064 h 1916832"/>
              <a:gd name="connsiteX10" fmla="*/ 9144000 w 9144000"/>
              <a:gd name="connsiteY10" fmla="*/ 1916832 h 1916832"/>
              <a:gd name="connsiteX11" fmla="*/ 0 w 9144000"/>
              <a:gd name="connsiteY11" fmla="*/ 1916832 h 1916832"/>
              <a:gd name="connsiteX12" fmla="*/ 0 w 9144000"/>
              <a:gd name="connsiteY1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9144000 w 9144000"/>
              <a:gd name="connsiteY9" fmla="*/ 576064 h 1916832"/>
              <a:gd name="connsiteX10" fmla="*/ 9144000 w 9144000"/>
              <a:gd name="connsiteY10" fmla="*/ 1916832 h 1916832"/>
              <a:gd name="connsiteX11" fmla="*/ 0 w 9144000"/>
              <a:gd name="connsiteY11" fmla="*/ 1916832 h 1916832"/>
              <a:gd name="connsiteX12" fmla="*/ 0 w 9144000"/>
              <a:gd name="connsiteY1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2195736 w 9144000"/>
              <a:gd name="connsiteY9" fmla="*/ 720080 h 1916832"/>
              <a:gd name="connsiteX10" fmla="*/ 9144000 w 9144000"/>
              <a:gd name="connsiteY10" fmla="*/ 576064 h 1916832"/>
              <a:gd name="connsiteX11" fmla="*/ 9144000 w 9144000"/>
              <a:gd name="connsiteY11" fmla="*/ 1916832 h 1916832"/>
              <a:gd name="connsiteX12" fmla="*/ 0 w 9144000"/>
              <a:gd name="connsiteY12" fmla="*/ 1916832 h 1916832"/>
              <a:gd name="connsiteX13" fmla="*/ 0 w 9144000"/>
              <a:gd name="connsiteY13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9144000 w 9144000"/>
              <a:gd name="connsiteY11" fmla="*/ 576064 h 1916832"/>
              <a:gd name="connsiteX12" fmla="*/ 9144000 w 9144000"/>
              <a:gd name="connsiteY12" fmla="*/ 1916832 h 1916832"/>
              <a:gd name="connsiteX13" fmla="*/ 0 w 9144000"/>
              <a:gd name="connsiteY13" fmla="*/ 1916832 h 1916832"/>
              <a:gd name="connsiteX14" fmla="*/ 0 w 9144000"/>
              <a:gd name="connsiteY14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83768 w 9144000"/>
              <a:gd name="connsiteY11" fmla="*/ 288032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11760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11760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11760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9144000 w 9144000"/>
              <a:gd name="connsiteY14" fmla="*/ 576064 h 1916832"/>
              <a:gd name="connsiteX15" fmla="*/ 9144000 w 9144000"/>
              <a:gd name="connsiteY15" fmla="*/ 1916832 h 1916832"/>
              <a:gd name="connsiteX16" fmla="*/ 0 w 9144000"/>
              <a:gd name="connsiteY16" fmla="*/ 1916832 h 1916832"/>
              <a:gd name="connsiteX17" fmla="*/ 0 w 9144000"/>
              <a:gd name="connsiteY17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9144000 w 9144000"/>
              <a:gd name="connsiteY14" fmla="*/ 576064 h 1916832"/>
              <a:gd name="connsiteX15" fmla="*/ 9144000 w 9144000"/>
              <a:gd name="connsiteY15" fmla="*/ 1916832 h 1916832"/>
              <a:gd name="connsiteX16" fmla="*/ 0 w 9144000"/>
              <a:gd name="connsiteY16" fmla="*/ 1916832 h 1916832"/>
              <a:gd name="connsiteX17" fmla="*/ 0 w 9144000"/>
              <a:gd name="connsiteY17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9144000 w 9144000"/>
              <a:gd name="connsiteY14" fmla="*/ 576064 h 1916832"/>
              <a:gd name="connsiteX15" fmla="*/ 9144000 w 9144000"/>
              <a:gd name="connsiteY15" fmla="*/ 1916832 h 1916832"/>
              <a:gd name="connsiteX16" fmla="*/ 0 w 9144000"/>
              <a:gd name="connsiteY16" fmla="*/ 1916832 h 1916832"/>
              <a:gd name="connsiteX17" fmla="*/ 0 w 9144000"/>
              <a:gd name="connsiteY17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203848 w 9144000"/>
              <a:gd name="connsiteY14" fmla="*/ 1152128 h 1916832"/>
              <a:gd name="connsiteX15" fmla="*/ 9144000 w 9144000"/>
              <a:gd name="connsiteY15" fmla="*/ 576064 h 1916832"/>
              <a:gd name="connsiteX16" fmla="*/ 9144000 w 9144000"/>
              <a:gd name="connsiteY16" fmla="*/ 1916832 h 1916832"/>
              <a:gd name="connsiteX17" fmla="*/ 0 w 9144000"/>
              <a:gd name="connsiteY17" fmla="*/ 1916832 h 1916832"/>
              <a:gd name="connsiteX18" fmla="*/ 0 w 9144000"/>
              <a:gd name="connsiteY1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9144000 w 9144000"/>
              <a:gd name="connsiteY15" fmla="*/ 576064 h 1916832"/>
              <a:gd name="connsiteX16" fmla="*/ 9144000 w 9144000"/>
              <a:gd name="connsiteY16" fmla="*/ 1916832 h 1916832"/>
              <a:gd name="connsiteX17" fmla="*/ 0 w 9144000"/>
              <a:gd name="connsiteY17" fmla="*/ 1916832 h 1916832"/>
              <a:gd name="connsiteX18" fmla="*/ 0 w 9144000"/>
              <a:gd name="connsiteY1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9144000 w 9144000"/>
              <a:gd name="connsiteY16" fmla="*/ 576064 h 1916832"/>
              <a:gd name="connsiteX17" fmla="*/ 9144000 w 9144000"/>
              <a:gd name="connsiteY17" fmla="*/ 1916832 h 1916832"/>
              <a:gd name="connsiteX18" fmla="*/ 0 w 9144000"/>
              <a:gd name="connsiteY18" fmla="*/ 1916832 h 1916832"/>
              <a:gd name="connsiteX19" fmla="*/ 0 w 9144000"/>
              <a:gd name="connsiteY19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9144000 w 9144000"/>
              <a:gd name="connsiteY16" fmla="*/ 576064 h 1916832"/>
              <a:gd name="connsiteX17" fmla="*/ 9144000 w 9144000"/>
              <a:gd name="connsiteY17" fmla="*/ 1916832 h 1916832"/>
              <a:gd name="connsiteX18" fmla="*/ 0 w 9144000"/>
              <a:gd name="connsiteY18" fmla="*/ 1916832 h 1916832"/>
              <a:gd name="connsiteX19" fmla="*/ 0 w 9144000"/>
              <a:gd name="connsiteY19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9144000 w 9144000"/>
              <a:gd name="connsiteY17" fmla="*/ 576064 h 1916832"/>
              <a:gd name="connsiteX18" fmla="*/ 9144000 w 9144000"/>
              <a:gd name="connsiteY18" fmla="*/ 1916832 h 1916832"/>
              <a:gd name="connsiteX19" fmla="*/ 0 w 9144000"/>
              <a:gd name="connsiteY19" fmla="*/ 1916832 h 1916832"/>
              <a:gd name="connsiteX20" fmla="*/ 0 w 9144000"/>
              <a:gd name="connsiteY2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9144000 w 9144000"/>
              <a:gd name="connsiteY17" fmla="*/ 576064 h 1916832"/>
              <a:gd name="connsiteX18" fmla="*/ 9144000 w 9144000"/>
              <a:gd name="connsiteY18" fmla="*/ 1916832 h 1916832"/>
              <a:gd name="connsiteX19" fmla="*/ 0 w 9144000"/>
              <a:gd name="connsiteY19" fmla="*/ 1916832 h 1916832"/>
              <a:gd name="connsiteX20" fmla="*/ 0 w 9144000"/>
              <a:gd name="connsiteY2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76064 h 1916832"/>
              <a:gd name="connsiteX18" fmla="*/ 9144000 w 9144000"/>
              <a:gd name="connsiteY18" fmla="*/ 576064 h 1916832"/>
              <a:gd name="connsiteX19" fmla="*/ 9144000 w 9144000"/>
              <a:gd name="connsiteY19" fmla="*/ 1916832 h 1916832"/>
              <a:gd name="connsiteX20" fmla="*/ 0 w 9144000"/>
              <a:gd name="connsiteY20" fmla="*/ 1916832 h 1916832"/>
              <a:gd name="connsiteX21" fmla="*/ 0 w 9144000"/>
              <a:gd name="connsiteY21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76064 h 1916832"/>
              <a:gd name="connsiteX18" fmla="*/ 4427984 w 9144000"/>
              <a:gd name="connsiteY18" fmla="*/ 1080120 h 1916832"/>
              <a:gd name="connsiteX19" fmla="*/ 9144000 w 9144000"/>
              <a:gd name="connsiteY19" fmla="*/ 576064 h 1916832"/>
              <a:gd name="connsiteX20" fmla="*/ 9144000 w 9144000"/>
              <a:gd name="connsiteY20" fmla="*/ 1916832 h 1916832"/>
              <a:gd name="connsiteX21" fmla="*/ 0 w 9144000"/>
              <a:gd name="connsiteY21" fmla="*/ 1916832 h 1916832"/>
              <a:gd name="connsiteX22" fmla="*/ 0 w 9144000"/>
              <a:gd name="connsiteY2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76064 h 1916832"/>
              <a:gd name="connsiteX18" fmla="*/ 4427984 w 9144000"/>
              <a:gd name="connsiteY18" fmla="*/ 1080120 h 1916832"/>
              <a:gd name="connsiteX19" fmla="*/ 9144000 w 9144000"/>
              <a:gd name="connsiteY19" fmla="*/ 576064 h 1916832"/>
              <a:gd name="connsiteX20" fmla="*/ 9144000 w 9144000"/>
              <a:gd name="connsiteY20" fmla="*/ 1916832 h 1916832"/>
              <a:gd name="connsiteX21" fmla="*/ 0 w 9144000"/>
              <a:gd name="connsiteY21" fmla="*/ 1916832 h 1916832"/>
              <a:gd name="connsiteX22" fmla="*/ 0 w 9144000"/>
              <a:gd name="connsiteY2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9144000 w 9144000"/>
              <a:gd name="connsiteY19" fmla="*/ 576064 h 1916832"/>
              <a:gd name="connsiteX20" fmla="*/ 9144000 w 9144000"/>
              <a:gd name="connsiteY20" fmla="*/ 1916832 h 1916832"/>
              <a:gd name="connsiteX21" fmla="*/ 0 w 9144000"/>
              <a:gd name="connsiteY21" fmla="*/ 1916832 h 1916832"/>
              <a:gd name="connsiteX22" fmla="*/ 0 w 9144000"/>
              <a:gd name="connsiteY2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9144000 w 9144000"/>
              <a:gd name="connsiteY20" fmla="*/ 576064 h 1916832"/>
              <a:gd name="connsiteX21" fmla="*/ 9144000 w 9144000"/>
              <a:gd name="connsiteY21" fmla="*/ 1916832 h 1916832"/>
              <a:gd name="connsiteX22" fmla="*/ 0 w 9144000"/>
              <a:gd name="connsiteY22" fmla="*/ 1916832 h 1916832"/>
              <a:gd name="connsiteX23" fmla="*/ 0 w 9144000"/>
              <a:gd name="connsiteY23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9144000 w 9144000"/>
              <a:gd name="connsiteY20" fmla="*/ 576064 h 1916832"/>
              <a:gd name="connsiteX21" fmla="*/ 9144000 w 9144000"/>
              <a:gd name="connsiteY21" fmla="*/ 1916832 h 1916832"/>
              <a:gd name="connsiteX22" fmla="*/ 0 w 9144000"/>
              <a:gd name="connsiteY22" fmla="*/ 1916832 h 1916832"/>
              <a:gd name="connsiteX23" fmla="*/ 0 w 9144000"/>
              <a:gd name="connsiteY23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9144000 w 9144000"/>
              <a:gd name="connsiteY21" fmla="*/ 576064 h 1916832"/>
              <a:gd name="connsiteX22" fmla="*/ 9144000 w 9144000"/>
              <a:gd name="connsiteY22" fmla="*/ 1916832 h 1916832"/>
              <a:gd name="connsiteX23" fmla="*/ 0 w 9144000"/>
              <a:gd name="connsiteY23" fmla="*/ 1916832 h 1916832"/>
              <a:gd name="connsiteX24" fmla="*/ 0 w 9144000"/>
              <a:gd name="connsiteY24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9144000 w 9144000"/>
              <a:gd name="connsiteY21" fmla="*/ 576064 h 1916832"/>
              <a:gd name="connsiteX22" fmla="*/ 9144000 w 9144000"/>
              <a:gd name="connsiteY22" fmla="*/ 1916832 h 1916832"/>
              <a:gd name="connsiteX23" fmla="*/ 0 w 9144000"/>
              <a:gd name="connsiteY23" fmla="*/ 1916832 h 1916832"/>
              <a:gd name="connsiteX24" fmla="*/ 0 w 9144000"/>
              <a:gd name="connsiteY24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9144000 w 9144000"/>
              <a:gd name="connsiteY22" fmla="*/ 576064 h 1916832"/>
              <a:gd name="connsiteX23" fmla="*/ 9144000 w 9144000"/>
              <a:gd name="connsiteY23" fmla="*/ 1916832 h 1916832"/>
              <a:gd name="connsiteX24" fmla="*/ 0 w 9144000"/>
              <a:gd name="connsiteY24" fmla="*/ 1916832 h 1916832"/>
              <a:gd name="connsiteX25" fmla="*/ 0 w 9144000"/>
              <a:gd name="connsiteY2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9144000 w 9144000"/>
              <a:gd name="connsiteY22" fmla="*/ 576064 h 1916832"/>
              <a:gd name="connsiteX23" fmla="*/ 9144000 w 9144000"/>
              <a:gd name="connsiteY23" fmla="*/ 1916832 h 1916832"/>
              <a:gd name="connsiteX24" fmla="*/ 0 w 9144000"/>
              <a:gd name="connsiteY24" fmla="*/ 1916832 h 1916832"/>
              <a:gd name="connsiteX25" fmla="*/ 0 w 9144000"/>
              <a:gd name="connsiteY2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9144000 w 9144000"/>
              <a:gd name="connsiteY23" fmla="*/ 576064 h 1916832"/>
              <a:gd name="connsiteX24" fmla="*/ 9144000 w 9144000"/>
              <a:gd name="connsiteY24" fmla="*/ 1916832 h 1916832"/>
              <a:gd name="connsiteX25" fmla="*/ 0 w 9144000"/>
              <a:gd name="connsiteY25" fmla="*/ 1916832 h 1916832"/>
              <a:gd name="connsiteX26" fmla="*/ 0 w 9144000"/>
              <a:gd name="connsiteY2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9144000 w 9144000"/>
              <a:gd name="connsiteY24" fmla="*/ 576064 h 1916832"/>
              <a:gd name="connsiteX25" fmla="*/ 9144000 w 9144000"/>
              <a:gd name="connsiteY25" fmla="*/ 1916832 h 1916832"/>
              <a:gd name="connsiteX26" fmla="*/ 0 w 9144000"/>
              <a:gd name="connsiteY26" fmla="*/ 1916832 h 1916832"/>
              <a:gd name="connsiteX27" fmla="*/ 0 w 9144000"/>
              <a:gd name="connsiteY27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9144000 w 9144000"/>
              <a:gd name="connsiteY25" fmla="*/ 576064 h 1916832"/>
              <a:gd name="connsiteX26" fmla="*/ 9144000 w 9144000"/>
              <a:gd name="connsiteY26" fmla="*/ 1916832 h 1916832"/>
              <a:gd name="connsiteX27" fmla="*/ 0 w 9144000"/>
              <a:gd name="connsiteY27" fmla="*/ 1916832 h 1916832"/>
              <a:gd name="connsiteX28" fmla="*/ 0 w 9144000"/>
              <a:gd name="connsiteY2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9144000 w 9144000"/>
              <a:gd name="connsiteY25" fmla="*/ 576064 h 1916832"/>
              <a:gd name="connsiteX26" fmla="*/ 9144000 w 9144000"/>
              <a:gd name="connsiteY26" fmla="*/ 1916832 h 1916832"/>
              <a:gd name="connsiteX27" fmla="*/ 0 w 9144000"/>
              <a:gd name="connsiteY27" fmla="*/ 1916832 h 1916832"/>
              <a:gd name="connsiteX28" fmla="*/ 0 w 9144000"/>
              <a:gd name="connsiteY2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9144000 w 9144000"/>
              <a:gd name="connsiteY25" fmla="*/ 576064 h 1916832"/>
              <a:gd name="connsiteX26" fmla="*/ 9144000 w 9144000"/>
              <a:gd name="connsiteY26" fmla="*/ 1916832 h 1916832"/>
              <a:gd name="connsiteX27" fmla="*/ 0 w 9144000"/>
              <a:gd name="connsiteY27" fmla="*/ 1916832 h 1916832"/>
              <a:gd name="connsiteX28" fmla="*/ 0 w 9144000"/>
              <a:gd name="connsiteY2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9144000 w 9144000"/>
              <a:gd name="connsiteY25" fmla="*/ 576064 h 1916832"/>
              <a:gd name="connsiteX26" fmla="*/ 9144000 w 9144000"/>
              <a:gd name="connsiteY26" fmla="*/ 1916832 h 1916832"/>
              <a:gd name="connsiteX27" fmla="*/ 0 w 9144000"/>
              <a:gd name="connsiteY27" fmla="*/ 1916832 h 1916832"/>
              <a:gd name="connsiteX28" fmla="*/ 0 w 9144000"/>
              <a:gd name="connsiteY2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9144000 w 9144000"/>
              <a:gd name="connsiteY26" fmla="*/ 576064 h 1916832"/>
              <a:gd name="connsiteX27" fmla="*/ 9144000 w 9144000"/>
              <a:gd name="connsiteY27" fmla="*/ 1916832 h 1916832"/>
              <a:gd name="connsiteX28" fmla="*/ 0 w 9144000"/>
              <a:gd name="connsiteY28" fmla="*/ 1916832 h 1916832"/>
              <a:gd name="connsiteX29" fmla="*/ 0 w 9144000"/>
              <a:gd name="connsiteY29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9144000 w 9144000"/>
              <a:gd name="connsiteY27" fmla="*/ 576064 h 1916832"/>
              <a:gd name="connsiteX28" fmla="*/ 9144000 w 9144000"/>
              <a:gd name="connsiteY28" fmla="*/ 1916832 h 1916832"/>
              <a:gd name="connsiteX29" fmla="*/ 0 w 9144000"/>
              <a:gd name="connsiteY29" fmla="*/ 1916832 h 1916832"/>
              <a:gd name="connsiteX30" fmla="*/ 0 w 9144000"/>
              <a:gd name="connsiteY3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9144000 w 9144000"/>
              <a:gd name="connsiteY27" fmla="*/ 576064 h 1916832"/>
              <a:gd name="connsiteX28" fmla="*/ 9144000 w 9144000"/>
              <a:gd name="connsiteY28" fmla="*/ 1916832 h 1916832"/>
              <a:gd name="connsiteX29" fmla="*/ 0 w 9144000"/>
              <a:gd name="connsiteY29" fmla="*/ 1916832 h 1916832"/>
              <a:gd name="connsiteX30" fmla="*/ 0 w 9144000"/>
              <a:gd name="connsiteY3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9144000 w 9144000"/>
              <a:gd name="connsiteY27" fmla="*/ 576064 h 1916832"/>
              <a:gd name="connsiteX28" fmla="*/ 9144000 w 9144000"/>
              <a:gd name="connsiteY28" fmla="*/ 1916832 h 1916832"/>
              <a:gd name="connsiteX29" fmla="*/ 0 w 9144000"/>
              <a:gd name="connsiteY29" fmla="*/ 1916832 h 1916832"/>
              <a:gd name="connsiteX30" fmla="*/ 0 w 9144000"/>
              <a:gd name="connsiteY3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6732240 w 9144000"/>
              <a:gd name="connsiteY27" fmla="*/ 216024 h 1916832"/>
              <a:gd name="connsiteX28" fmla="*/ 9144000 w 9144000"/>
              <a:gd name="connsiteY28" fmla="*/ 576064 h 1916832"/>
              <a:gd name="connsiteX29" fmla="*/ 9144000 w 9144000"/>
              <a:gd name="connsiteY29" fmla="*/ 1916832 h 1916832"/>
              <a:gd name="connsiteX30" fmla="*/ 0 w 9144000"/>
              <a:gd name="connsiteY30" fmla="*/ 1916832 h 1916832"/>
              <a:gd name="connsiteX31" fmla="*/ 0 w 9144000"/>
              <a:gd name="connsiteY31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6732240 w 9144000"/>
              <a:gd name="connsiteY27" fmla="*/ 216024 h 1916832"/>
              <a:gd name="connsiteX28" fmla="*/ 9144000 w 9144000"/>
              <a:gd name="connsiteY28" fmla="*/ 576064 h 1916832"/>
              <a:gd name="connsiteX29" fmla="*/ 9144000 w 9144000"/>
              <a:gd name="connsiteY29" fmla="*/ 1916832 h 1916832"/>
              <a:gd name="connsiteX30" fmla="*/ 0 w 9144000"/>
              <a:gd name="connsiteY30" fmla="*/ 1916832 h 1916832"/>
              <a:gd name="connsiteX31" fmla="*/ 0 w 9144000"/>
              <a:gd name="connsiteY31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6732240 w 9144000"/>
              <a:gd name="connsiteY27" fmla="*/ 216024 h 1916832"/>
              <a:gd name="connsiteX28" fmla="*/ 6876256 w 9144000"/>
              <a:gd name="connsiteY28" fmla="*/ 864096 h 1916832"/>
              <a:gd name="connsiteX29" fmla="*/ 9144000 w 9144000"/>
              <a:gd name="connsiteY29" fmla="*/ 576064 h 1916832"/>
              <a:gd name="connsiteX30" fmla="*/ 9144000 w 9144000"/>
              <a:gd name="connsiteY30" fmla="*/ 1916832 h 1916832"/>
              <a:gd name="connsiteX31" fmla="*/ 0 w 9144000"/>
              <a:gd name="connsiteY31" fmla="*/ 1916832 h 1916832"/>
              <a:gd name="connsiteX32" fmla="*/ 0 w 9144000"/>
              <a:gd name="connsiteY32" fmla="*/ 576064 h 1916832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9144000 w 9144000"/>
              <a:gd name="connsiteY30" fmla="*/ 648072 h 1988840"/>
              <a:gd name="connsiteX31" fmla="*/ 9144000 w 9144000"/>
              <a:gd name="connsiteY31" fmla="*/ 1988840 h 1988840"/>
              <a:gd name="connsiteX32" fmla="*/ 0 w 9144000"/>
              <a:gd name="connsiteY32" fmla="*/ 1988840 h 1988840"/>
              <a:gd name="connsiteX33" fmla="*/ 0 w 9144000"/>
              <a:gd name="connsiteY33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9144000 w 9144000"/>
              <a:gd name="connsiteY30" fmla="*/ 648072 h 1988840"/>
              <a:gd name="connsiteX31" fmla="*/ 9144000 w 9144000"/>
              <a:gd name="connsiteY31" fmla="*/ 1988840 h 1988840"/>
              <a:gd name="connsiteX32" fmla="*/ 0 w 9144000"/>
              <a:gd name="connsiteY32" fmla="*/ 1988840 h 1988840"/>
              <a:gd name="connsiteX33" fmla="*/ 0 w 9144000"/>
              <a:gd name="connsiteY33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9144000 w 9144000"/>
              <a:gd name="connsiteY30" fmla="*/ 648072 h 1988840"/>
              <a:gd name="connsiteX31" fmla="*/ 9144000 w 9144000"/>
              <a:gd name="connsiteY31" fmla="*/ 1988840 h 1988840"/>
              <a:gd name="connsiteX32" fmla="*/ 0 w 9144000"/>
              <a:gd name="connsiteY32" fmla="*/ 1988840 h 1988840"/>
              <a:gd name="connsiteX33" fmla="*/ 0 w 9144000"/>
              <a:gd name="connsiteY33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9144000 w 9144000"/>
              <a:gd name="connsiteY31" fmla="*/ 648072 h 1988840"/>
              <a:gd name="connsiteX32" fmla="*/ 9144000 w 9144000"/>
              <a:gd name="connsiteY32" fmla="*/ 1988840 h 1988840"/>
              <a:gd name="connsiteX33" fmla="*/ 0 w 9144000"/>
              <a:gd name="connsiteY33" fmla="*/ 1988840 h 1988840"/>
              <a:gd name="connsiteX34" fmla="*/ 0 w 9144000"/>
              <a:gd name="connsiteY34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9144000 w 9144000"/>
              <a:gd name="connsiteY31" fmla="*/ 648072 h 1988840"/>
              <a:gd name="connsiteX32" fmla="*/ 9144000 w 9144000"/>
              <a:gd name="connsiteY32" fmla="*/ 1988840 h 1988840"/>
              <a:gd name="connsiteX33" fmla="*/ 0 w 9144000"/>
              <a:gd name="connsiteY33" fmla="*/ 1988840 h 1988840"/>
              <a:gd name="connsiteX34" fmla="*/ 0 w 9144000"/>
              <a:gd name="connsiteY34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9144000 w 9144000"/>
              <a:gd name="connsiteY32" fmla="*/ 648072 h 1988840"/>
              <a:gd name="connsiteX33" fmla="*/ 9144000 w 9144000"/>
              <a:gd name="connsiteY33" fmla="*/ 1988840 h 1988840"/>
              <a:gd name="connsiteX34" fmla="*/ 0 w 9144000"/>
              <a:gd name="connsiteY34" fmla="*/ 1988840 h 1988840"/>
              <a:gd name="connsiteX35" fmla="*/ 0 w 9144000"/>
              <a:gd name="connsiteY35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9144000 w 9144000"/>
              <a:gd name="connsiteY32" fmla="*/ 648072 h 1988840"/>
              <a:gd name="connsiteX33" fmla="*/ 9144000 w 9144000"/>
              <a:gd name="connsiteY33" fmla="*/ 1988840 h 1988840"/>
              <a:gd name="connsiteX34" fmla="*/ 0 w 9144000"/>
              <a:gd name="connsiteY34" fmla="*/ 1988840 h 1988840"/>
              <a:gd name="connsiteX35" fmla="*/ 0 w 9144000"/>
              <a:gd name="connsiteY35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224136 h 1988840"/>
              <a:gd name="connsiteX33" fmla="*/ 9144000 w 9144000"/>
              <a:gd name="connsiteY33" fmla="*/ 648072 h 1988840"/>
              <a:gd name="connsiteX34" fmla="*/ 9144000 w 9144000"/>
              <a:gd name="connsiteY34" fmla="*/ 1988840 h 1988840"/>
              <a:gd name="connsiteX35" fmla="*/ 0 w 9144000"/>
              <a:gd name="connsiteY35" fmla="*/ 1988840 h 1988840"/>
              <a:gd name="connsiteX36" fmla="*/ 0 w 9144000"/>
              <a:gd name="connsiteY36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224136 h 1988840"/>
              <a:gd name="connsiteX33" fmla="*/ 9144000 w 9144000"/>
              <a:gd name="connsiteY33" fmla="*/ 648072 h 1988840"/>
              <a:gd name="connsiteX34" fmla="*/ 9144000 w 9144000"/>
              <a:gd name="connsiteY34" fmla="*/ 1988840 h 1988840"/>
              <a:gd name="connsiteX35" fmla="*/ 0 w 9144000"/>
              <a:gd name="connsiteY35" fmla="*/ 1988840 h 1988840"/>
              <a:gd name="connsiteX36" fmla="*/ 0 w 9144000"/>
              <a:gd name="connsiteY36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9144000 w 9144000"/>
              <a:gd name="connsiteY33" fmla="*/ 648072 h 1988840"/>
              <a:gd name="connsiteX34" fmla="*/ 9144000 w 9144000"/>
              <a:gd name="connsiteY34" fmla="*/ 1988840 h 1988840"/>
              <a:gd name="connsiteX35" fmla="*/ 0 w 9144000"/>
              <a:gd name="connsiteY35" fmla="*/ 1988840 h 1988840"/>
              <a:gd name="connsiteX36" fmla="*/ 0 w 9144000"/>
              <a:gd name="connsiteY36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9144000 w 9144000"/>
              <a:gd name="connsiteY33" fmla="*/ 648072 h 1988840"/>
              <a:gd name="connsiteX34" fmla="*/ 9144000 w 9144000"/>
              <a:gd name="connsiteY34" fmla="*/ 1988840 h 1988840"/>
              <a:gd name="connsiteX35" fmla="*/ 0 w 9144000"/>
              <a:gd name="connsiteY35" fmla="*/ 1988840 h 1988840"/>
              <a:gd name="connsiteX36" fmla="*/ 0 w 9144000"/>
              <a:gd name="connsiteY36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9144000 w 9144000"/>
              <a:gd name="connsiteY34" fmla="*/ 648072 h 1988840"/>
              <a:gd name="connsiteX35" fmla="*/ 9144000 w 9144000"/>
              <a:gd name="connsiteY35" fmla="*/ 1988840 h 1988840"/>
              <a:gd name="connsiteX36" fmla="*/ 0 w 9144000"/>
              <a:gd name="connsiteY36" fmla="*/ 1988840 h 1988840"/>
              <a:gd name="connsiteX37" fmla="*/ 0 w 9144000"/>
              <a:gd name="connsiteY37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9144000 w 9144000"/>
              <a:gd name="connsiteY34" fmla="*/ 648072 h 1988840"/>
              <a:gd name="connsiteX35" fmla="*/ 9144000 w 9144000"/>
              <a:gd name="connsiteY35" fmla="*/ 1988840 h 1988840"/>
              <a:gd name="connsiteX36" fmla="*/ 0 w 9144000"/>
              <a:gd name="connsiteY36" fmla="*/ 1988840 h 1988840"/>
              <a:gd name="connsiteX37" fmla="*/ 0 w 9144000"/>
              <a:gd name="connsiteY37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532440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316416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872208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872208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395536 w 9144000"/>
              <a:gd name="connsiteY2" fmla="*/ 432048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395536 w 9144000"/>
              <a:gd name="connsiteY2" fmla="*/ 432048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1187624 w 9144000"/>
              <a:gd name="connsiteY7" fmla="*/ 1944216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1187624 w 9144000"/>
              <a:gd name="connsiteY7" fmla="*/ 1944216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1187624 w 9144000"/>
              <a:gd name="connsiteY7" fmla="*/ 1944216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2201196"/>
              <a:gd name="connsiteX1" fmla="*/ 251520 w 9144000"/>
              <a:gd name="connsiteY1" fmla="*/ 1944216 h 2201196"/>
              <a:gd name="connsiteX2" fmla="*/ 611560 w 9144000"/>
              <a:gd name="connsiteY2" fmla="*/ 288032 h 2201196"/>
              <a:gd name="connsiteX3" fmla="*/ 395536 w 9144000"/>
              <a:gd name="connsiteY3" fmla="*/ 1872208 h 2201196"/>
              <a:gd name="connsiteX4" fmla="*/ 1187624 w 9144000"/>
              <a:gd name="connsiteY4" fmla="*/ 360040 h 2201196"/>
              <a:gd name="connsiteX5" fmla="*/ 899592 w 9144000"/>
              <a:gd name="connsiteY5" fmla="*/ 1512168 h 2201196"/>
              <a:gd name="connsiteX6" fmla="*/ 1475656 w 9144000"/>
              <a:gd name="connsiteY6" fmla="*/ 360040 h 2201196"/>
              <a:gd name="connsiteX7" fmla="*/ 1209675 w 9144000"/>
              <a:gd name="connsiteY7" fmla="*/ 1613892 h 2201196"/>
              <a:gd name="connsiteX8" fmla="*/ 1187624 w 9144000"/>
              <a:gd name="connsiteY8" fmla="*/ 1944216 h 2201196"/>
              <a:gd name="connsiteX9" fmla="*/ 1907704 w 9144000"/>
              <a:gd name="connsiteY9" fmla="*/ 72008 h 2201196"/>
              <a:gd name="connsiteX10" fmla="*/ 1979712 w 9144000"/>
              <a:gd name="connsiteY10" fmla="*/ 504056 h 2201196"/>
              <a:gd name="connsiteX11" fmla="*/ 2267744 w 9144000"/>
              <a:gd name="connsiteY11" fmla="*/ 792088 h 2201196"/>
              <a:gd name="connsiteX12" fmla="*/ 2483768 w 9144000"/>
              <a:gd name="connsiteY12" fmla="*/ 288032 h 2201196"/>
              <a:gd name="connsiteX13" fmla="*/ 2627784 w 9144000"/>
              <a:gd name="connsiteY13" fmla="*/ 1296144 h 2201196"/>
              <a:gd name="connsiteX14" fmla="*/ 3131840 w 9144000"/>
              <a:gd name="connsiteY14" fmla="*/ 576064 h 2201196"/>
              <a:gd name="connsiteX15" fmla="*/ 3131840 w 9144000"/>
              <a:gd name="connsiteY15" fmla="*/ 1224136 h 2201196"/>
              <a:gd name="connsiteX16" fmla="*/ 3635896 w 9144000"/>
              <a:gd name="connsiteY16" fmla="*/ 288032 h 2201196"/>
              <a:gd name="connsiteX17" fmla="*/ 3923928 w 9144000"/>
              <a:gd name="connsiteY17" fmla="*/ 1008112 h 2201196"/>
              <a:gd name="connsiteX18" fmla="*/ 4067944 w 9144000"/>
              <a:gd name="connsiteY18" fmla="*/ 576064 h 2201196"/>
              <a:gd name="connsiteX19" fmla="*/ 4427984 w 9144000"/>
              <a:gd name="connsiteY19" fmla="*/ 1152128 h 2201196"/>
              <a:gd name="connsiteX20" fmla="*/ 4932040 w 9144000"/>
              <a:gd name="connsiteY20" fmla="*/ 288032 h 2201196"/>
              <a:gd name="connsiteX21" fmla="*/ 5076056 w 9144000"/>
              <a:gd name="connsiteY21" fmla="*/ 936104 h 2201196"/>
              <a:gd name="connsiteX22" fmla="*/ 5292080 w 9144000"/>
              <a:gd name="connsiteY22" fmla="*/ 504056 h 2201196"/>
              <a:gd name="connsiteX23" fmla="*/ 5580112 w 9144000"/>
              <a:gd name="connsiteY23" fmla="*/ 864096 h 2201196"/>
              <a:gd name="connsiteX24" fmla="*/ 5796136 w 9144000"/>
              <a:gd name="connsiteY24" fmla="*/ 72008 h 2201196"/>
              <a:gd name="connsiteX25" fmla="*/ 5868144 w 9144000"/>
              <a:gd name="connsiteY25" fmla="*/ 720080 h 2201196"/>
              <a:gd name="connsiteX26" fmla="*/ 6300192 w 9144000"/>
              <a:gd name="connsiteY26" fmla="*/ 216024 h 2201196"/>
              <a:gd name="connsiteX27" fmla="*/ 6372200 w 9144000"/>
              <a:gd name="connsiteY27" fmla="*/ 864096 h 2201196"/>
              <a:gd name="connsiteX28" fmla="*/ 6732240 w 9144000"/>
              <a:gd name="connsiteY28" fmla="*/ 288032 h 2201196"/>
              <a:gd name="connsiteX29" fmla="*/ 6876256 w 9144000"/>
              <a:gd name="connsiteY29" fmla="*/ 936104 h 2201196"/>
              <a:gd name="connsiteX30" fmla="*/ 7092280 w 9144000"/>
              <a:gd name="connsiteY30" fmla="*/ 0 h 2201196"/>
              <a:gd name="connsiteX31" fmla="*/ 7308304 w 9144000"/>
              <a:gd name="connsiteY31" fmla="*/ 1008112 h 2201196"/>
              <a:gd name="connsiteX32" fmla="*/ 7524328 w 9144000"/>
              <a:gd name="connsiteY32" fmla="*/ 504056 h 2201196"/>
              <a:gd name="connsiteX33" fmla="*/ 7884368 w 9144000"/>
              <a:gd name="connsiteY33" fmla="*/ 1152128 h 2201196"/>
              <a:gd name="connsiteX34" fmla="*/ 8244408 w 9144000"/>
              <a:gd name="connsiteY34" fmla="*/ 360040 h 2201196"/>
              <a:gd name="connsiteX35" fmla="*/ 8604448 w 9144000"/>
              <a:gd name="connsiteY35" fmla="*/ 1296144 h 2201196"/>
              <a:gd name="connsiteX36" fmla="*/ 9144000 w 9144000"/>
              <a:gd name="connsiteY36" fmla="*/ 648072 h 2201196"/>
              <a:gd name="connsiteX37" fmla="*/ 9144000 w 9144000"/>
              <a:gd name="connsiteY37" fmla="*/ 1988840 h 2201196"/>
              <a:gd name="connsiteX38" fmla="*/ 0 w 9144000"/>
              <a:gd name="connsiteY38" fmla="*/ 1988840 h 2201196"/>
              <a:gd name="connsiteX39" fmla="*/ 0 w 9144000"/>
              <a:gd name="connsiteY39" fmla="*/ 648072 h 2201196"/>
              <a:gd name="connsiteX0" fmla="*/ 0 w 9144000"/>
              <a:gd name="connsiteY0" fmla="*/ 648072 h 2201196"/>
              <a:gd name="connsiteX1" fmla="*/ 251520 w 9144000"/>
              <a:gd name="connsiteY1" fmla="*/ 1944216 h 2201196"/>
              <a:gd name="connsiteX2" fmla="*/ 611560 w 9144000"/>
              <a:gd name="connsiteY2" fmla="*/ 288032 h 2201196"/>
              <a:gd name="connsiteX3" fmla="*/ 395536 w 9144000"/>
              <a:gd name="connsiteY3" fmla="*/ 1872208 h 2201196"/>
              <a:gd name="connsiteX4" fmla="*/ 1187624 w 9144000"/>
              <a:gd name="connsiteY4" fmla="*/ 360040 h 2201196"/>
              <a:gd name="connsiteX5" fmla="*/ 899592 w 9144000"/>
              <a:gd name="connsiteY5" fmla="*/ 1512168 h 2201196"/>
              <a:gd name="connsiteX6" fmla="*/ 1475656 w 9144000"/>
              <a:gd name="connsiteY6" fmla="*/ 360040 h 2201196"/>
              <a:gd name="connsiteX7" fmla="*/ 827584 w 9144000"/>
              <a:gd name="connsiteY7" fmla="*/ 1800200 h 2201196"/>
              <a:gd name="connsiteX8" fmla="*/ 1187624 w 9144000"/>
              <a:gd name="connsiteY8" fmla="*/ 1944216 h 2201196"/>
              <a:gd name="connsiteX9" fmla="*/ 1907704 w 9144000"/>
              <a:gd name="connsiteY9" fmla="*/ 72008 h 2201196"/>
              <a:gd name="connsiteX10" fmla="*/ 1979712 w 9144000"/>
              <a:gd name="connsiteY10" fmla="*/ 504056 h 2201196"/>
              <a:gd name="connsiteX11" fmla="*/ 2267744 w 9144000"/>
              <a:gd name="connsiteY11" fmla="*/ 792088 h 2201196"/>
              <a:gd name="connsiteX12" fmla="*/ 2483768 w 9144000"/>
              <a:gd name="connsiteY12" fmla="*/ 288032 h 2201196"/>
              <a:gd name="connsiteX13" fmla="*/ 2627784 w 9144000"/>
              <a:gd name="connsiteY13" fmla="*/ 1296144 h 2201196"/>
              <a:gd name="connsiteX14" fmla="*/ 3131840 w 9144000"/>
              <a:gd name="connsiteY14" fmla="*/ 576064 h 2201196"/>
              <a:gd name="connsiteX15" fmla="*/ 3131840 w 9144000"/>
              <a:gd name="connsiteY15" fmla="*/ 1224136 h 2201196"/>
              <a:gd name="connsiteX16" fmla="*/ 3635896 w 9144000"/>
              <a:gd name="connsiteY16" fmla="*/ 288032 h 2201196"/>
              <a:gd name="connsiteX17" fmla="*/ 3923928 w 9144000"/>
              <a:gd name="connsiteY17" fmla="*/ 1008112 h 2201196"/>
              <a:gd name="connsiteX18" fmla="*/ 4067944 w 9144000"/>
              <a:gd name="connsiteY18" fmla="*/ 576064 h 2201196"/>
              <a:gd name="connsiteX19" fmla="*/ 4427984 w 9144000"/>
              <a:gd name="connsiteY19" fmla="*/ 1152128 h 2201196"/>
              <a:gd name="connsiteX20" fmla="*/ 4932040 w 9144000"/>
              <a:gd name="connsiteY20" fmla="*/ 288032 h 2201196"/>
              <a:gd name="connsiteX21" fmla="*/ 5076056 w 9144000"/>
              <a:gd name="connsiteY21" fmla="*/ 936104 h 2201196"/>
              <a:gd name="connsiteX22" fmla="*/ 5292080 w 9144000"/>
              <a:gd name="connsiteY22" fmla="*/ 504056 h 2201196"/>
              <a:gd name="connsiteX23" fmla="*/ 5580112 w 9144000"/>
              <a:gd name="connsiteY23" fmla="*/ 864096 h 2201196"/>
              <a:gd name="connsiteX24" fmla="*/ 5796136 w 9144000"/>
              <a:gd name="connsiteY24" fmla="*/ 72008 h 2201196"/>
              <a:gd name="connsiteX25" fmla="*/ 5868144 w 9144000"/>
              <a:gd name="connsiteY25" fmla="*/ 720080 h 2201196"/>
              <a:gd name="connsiteX26" fmla="*/ 6300192 w 9144000"/>
              <a:gd name="connsiteY26" fmla="*/ 216024 h 2201196"/>
              <a:gd name="connsiteX27" fmla="*/ 6372200 w 9144000"/>
              <a:gd name="connsiteY27" fmla="*/ 864096 h 2201196"/>
              <a:gd name="connsiteX28" fmla="*/ 6732240 w 9144000"/>
              <a:gd name="connsiteY28" fmla="*/ 288032 h 2201196"/>
              <a:gd name="connsiteX29" fmla="*/ 6876256 w 9144000"/>
              <a:gd name="connsiteY29" fmla="*/ 936104 h 2201196"/>
              <a:gd name="connsiteX30" fmla="*/ 7092280 w 9144000"/>
              <a:gd name="connsiteY30" fmla="*/ 0 h 2201196"/>
              <a:gd name="connsiteX31" fmla="*/ 7308304 w 9144000"/>
              <a:gd name="connsiteY31" fmla="*/ 1008112 h 2201196"/>
              <a:gd name="connsiteX32" fmla="*/ 7524328 w 9144000"/>
              <a:gd name="connsiteY32" fmla="*/ 504056 h 2201196"/>
              <a:gd name="connsiteX33" fmla="*/ 7884368 w 9144000"/>
              <a:gd name="connsiteY33" fmla="*/ 1152128 h 2201196"/>
              <a:gd name="connsiteX34" fmla="*/ 8244408 w 9144000"/>
              <a:gd name="connsiteY34" fmla="*/ 360040 h 2201196"/>
              <a:gd name="connsiteX35" fmla="*/ 8604448 w 9144000"/>
              <a:gd name="connsiteY35" fmla="*/ 1296144 h 2201196"/>
              <a:gd name="connsiteX36" fmla="*/ 9144000 w 9144000"/>
              <a:gd name="connsiteY36" fmla="*/ 648072 h 2201196"/>
              <a:gd name="connsiteX37" fmla="*/ 9144000 w 9144000"/>
              <a:gd name="connsiteY37" fmla="*/ 1988840 h 2201196"/>
              <a:gd name="connsiteX38" fmla="*/ 0 w 9144000"/>
              <a:gd name="connsiteY38" fmla="*/ 1988840 h 2201196"/>
              <a:gd name="connsiteX39" fmla="*/ 0 w 9144000"/>
              <a:gd name="connsiteY39" fmla="*/ 648072 h 2201196"/>
              <a:gd name="connsiteX0" fmla="*/ 0 w 9144000"/>
              <a:gd name="connsiteY0" fmla="*/ 648072 h 2201196"/>
              <a:gd name="connsiteX1" fmla="*/ 251520 w 9144000"/>
              <a:gd name="connsiteY1" fmla="*/ 1944216 h 2201196"/>
              <a:gd name="connsiteX2" fmla="*/ 611560 w 9144000"/>
              <a:gd name="connsiteY2" fmla="*/ 288032 h 2201196"/>
              <a:gd name="connsiteX3" fmla="*/ 395536 w 9144000"/>
              <a:gd name="connsiteY3" fmla="*/ 1872208 h 2201196"/>
              <a:gd name="connsiteX4" fmla="*/ 1187624 w 9144000"/>
              <a:gd name="connsiteY4" fmla="*/ 360040 h 2201196"/>
              <a:gd name="connsiteX5" fmla="*/ 899592 w 9144000"/>
              <a:gd name="connsiteY5" fmla="*/ 1512168 h 2201196"/>
              <a:gd name="connsiteX6" fmla="*/ 1475656 w 9144000"/>
              <a:gd name="connsiteY6" fmla="*/ 360040 h 2201196"/>
              <a:gd name="connsiteX7" fmla="*/ 827584 w 9144000"/>
              <a:gd name="connsiteY7" fmla="*/ 1800200 h 2201196"/>
              <a:gd name="connsiteX8" fmla="*/ 1187624 w 9144000"/>
              <a:gd name="connsiteY8" fmla="*/ 1944216 h 2201196"/>
              <a:gd name="connsiteX9" fmla="*/ 1907704 w 9144000"/>
              <a:gd name="connsiteY9" fmla="*/ 72008 h 2201196"/>
              <a:gd name="connsiteX10" fmla="*/ 1979712 w 9144000"/>
              <a:gd name="connsiteY10" fmla="*/ 504056 h 2201196"/>
              <a:gd name="connsiteX11" fmla="*/ 2267744 w 9144000"/>
              <a:gd name="connsiteY11" fmla="*/ 792088 h 2201196"/>
              <a:gd name="connsiteX12" fmla="*/ 2483768 w 9144000"/>
              <a:gd name="connsiteY12" fmla="*/ 288032 h 2201196"/>
              <a:gd name="connsiteX13" fmla="*/ 2627784 w 9144000"/>
              <a:gd name="connsiteY13" fmla="*/ 1296144 h 2201196"/>
              <a:gd name="connsiteX14" fmla="*/ 3131840 w 9144000"/>
              <a:gd name="connsiteY14" fmla="*/ 576064 h 2201196"/>
              <a:gd name="connsiteX15" fmla="*/ 3131840 w 9144000"/>
              <a:gd name="connsiteY15" fmla="*/ 1224136 h 2201196"/>
              <a:gd name="connsiteX16" fmla="*/ 3635896 w 9144000"/>
              <a:gd name="connsiteY16" fmla="*/ 288032 h 2201196"/>
              <a:gd name="connsiteX17" fmla="*/ 3923928 w 9144000"/>
              <a:gd name="connsiteY17" fmla="*/ 1008112 h 2201196"/>
              <a:gd name="connsiteX18" fmla="*/ 4067944 w 9144000"/>
              <a:gd name="connsiteY18" fmla="*/ 576064 h 2201196"/>
              <a:gd name="connsiteX19" fmla="*/ 4427984 w 9144000"/>
              <a:gd name="connsiteY19" fmla="*/ 1152128 h 2201196"/>
              <a:gd name="connsiteX20" fmla="*/ 4932040 w 9144000"/>
              <a:gd name="connsiteY20" fmla="*/ 288032 h 2201196"/>
              <a:gd name="connsiteX21" fmla="*/ 5076056 w 9144000"/>
              <a:gd name="connsiteY21" fmla="*/ 936104 h 2201196"/>
              <a:gd name="connsiteX22" fmla="*/ 5292080 w 9144000"/>
              <a:gd name="connsiteY22" fmla="*/ 504056 h 2201196"/>
              <a:gd name="connsiteX23" fmla="*/ 5580112 w 9144000"/>
              <a:gd name="connsiteY23" fmla="*/ 864096 h 2201196"/>
              <a:gd name="connsiteX24" fmla="*/ 5796136 w 9144000"/>
              <a:gd name="connsiteY24" fmla="*/ 72008 h 2201196"/>
              <a:gd name="connsiteX25" fmla="*/ 5868144 w 9144000"/>
              <a:gd name="connsiteY25" fmla="*/ 720080 h 2201196"/>
              <a:gd name="connsiteX26" fmla="*/ 6300192 w 9144000"/>
              <a:gd name="connsiteY26" fmla="*/ 216024 h 2201196"/>
              <a:gd name="connsiteX27" fmla="*/ 6372200 w 9144000"/>
              <a:gd name="connsiteY27" fmla="*/ 864096 h 2201196"/>
              <a:gd name="connsiteX28" fmla="*/ 6732240 w 9144000"/>
              <a:gd name="connsiteY28" fmla="*/ 288032 h 2201196"/>
              <a:gd name="connsiteX29" fmla="*/ 6876256 w 9144000"/>
              <a:gd name="connsiteY29" fmla="*/ 936104 h 2201196"/>
              <a:gd name="connsiteX30" fmla="*/ 7092280 w 9144000"/>
              <a:gd name="connsiteY30" fmla="*/ 0 h 2201196"/>
              <a:gd name="connsiteX31" fmla="*/ 7308304 w 9144000"/>
              <a:gd name="connsiteY31" fmla="*/ 1008112 h 2201196"/>
              <a:gd name="connsiteX32" fmla="*/ 7524328 w 9144000"/>
              <a:gd name="connsiteY32" fmla="*/ 504056 h 2201196"/>
              <a:gd name="connsiteX33" fmla="*/ 7884368 w 9144000"/>
              <a:gd name="connsiteY33" fmla="*/ 1152128 h 2201196"/>
              <a:gd name="connsiteX34" fmla="*/ 8244408 w 9144000"/>
              <a:gd name="connsiteY34" fmla="*/ 360040 h 2201196"/>
              <a:gd name="connsiteX35" fmla="*/ 8604448 w 9144000"/>
              <a:gd name="connsiteY35" fmla="*/ 1296144 h 2201196"/>
              <a:gd name="connsiteX36" fmla="*/ 9144000 w 9144000"/>
              <a:gd name="connsiteY36" fmla="*/ 648072 h 2201196"/>
              <a:gd name="connsiteX37" fmla="*/ 9144000 w 9144000"/>
              <a:gd name="connsiteY37" fmla="*/ 1988840 h 2201196"/>
              <a:gd name="connsiteX38" fmla="*/ 0 w 9144000"/>
              <a:gd name="connsiteY38" fmla="*/ 1988840 h 2201196"/>
              <a:gd name="connsiteX39" fmla="*/ 0 w 9144000"/>
              <a:gd name="connsiteY39" fmla="*/ 648072 h 2201196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827584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979712 w 9144000"/>
              <a:gd name="connsiteY10" fmla="*/ 50405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971600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979712 w 9144000"/>
              <a:gd name="connsiteY10" fmla="*/ 50405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971600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475656 w 9144000"/>
              <a:gd name="connsiteY10" fmla="*/ 194421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971600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475656 w 9144000"/>
              <a:gd name="connsiteY10" fmla="*/ 194421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971600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475656 w 9144000"/>
              <a:gd name="connsiteY10" fmla="*/ 194421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971600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475656 w 9144000"/>
              <a:gd name="connsiteY10" fmla="*/ 194421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267744 w 9144000"/>
              <a:gd name="connsiteY11" fmla="*/ 792088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3131840 w 9144000"/>
              <a:gd name="connsiteY15" fmla="*/ 122413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3131840 w 9144000"/>
              <a:gd name="connsiteY15" fmla="*/ 122413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3131840 w 9144000"/>
              <a:gd name="connsiteY15" fmla="*/ 122413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3131840 w 9144000"/>
              <a:gd name="connsiteY15" fmla="*/ 122413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5796136 w 9144000"/>
              <a:gd name="connsiteY28" fmla="*/ 100811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5796136 w 9144000"/>
              <a:gd name="connsiteY28" fmla="*/ 1008112 h 2016224"/>
              <a:gd name="connsiteX29" fmla="*/ 6516216 w 9144000"/>
              <a:gd name="connsiteY29" fmla="*/ 1944216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5796136 w 9144000"/>
              <a:gd name="connsiteY28" fmla="*/ 1008112 h 2016224"/>
              <a:gd name="connsiteX29" fmla="*/ 6516216 w 9144000"/>
              <a:gd name="connsiteY29" fmla="*/ 1944216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5796136 w 9144000"/>
              <a:gd name="connsiteY28" fmla="*/ 1008112 h 2016224"/>
              <a:gd name="connsiteX29" fmla="*/ 6516216 w 9144000"/>
              <a:gd name="connsiteY29" fmla="*/ 1944216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7308304 w 9144000"/>
              <a:gd name="connsiteY31" fmla="*/ 936104 h 1944216"/>
              <a:gd name="connsiteX32" fmla="*/ 7524328 w 9144000"/>
              <a:gd name="connsiteY32" fmla="*/ 432048 h 1944216"/>
              <a:gd name="connsiteX33" fmla="*/ 7884368 w 9144000"/>
              <a:gd name="connsiteY33" fmla="*/ 1080120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884368 w 9144000"/>
              <a:gd name="connsiteY33" fmla="*/ 1080120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884368 w 9144000"/>
              <a:gd name="connsiteY33" fmla="*/ 1080120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884368 w 9144000"/>
              <a:gd name="connsiteY33" fmla="*/ 1080120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7596336 w 9144000"/>
              <a:gd name="connsiteY34" fmla="*/ 792088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7596336 w 9144000"/>
              <a:gd name="connsiteY34" fmla="*/ 792088 h 1944216"/>
              <a:gd name="connsiteX35" fmla="*/ 8172400 w 9144000"/>
              <a:gd name="connsiteY35" fmla="*/ 194421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7596336 w 9144000"/>
              <a:gd name="connsiteY34" fmla="*/ 792088 h 1944216"/>
              <a:gd name="connsiteX35" fmla="*/ 8172400 w 9144000"/>
              <a:gd name="connsiteY35" fmla="*/ 194421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7596336 w 9144000"/>
              <a:gd name="connsiteY34" fmla="*/ 792088 h 1944216"/>
              <a:gd name="connsiteX35" fmla="*/ 8172400 w 9144000"/>
              <a:gd name="connsiteY35" fmla="*/ 194421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7596336 w 9144000"/>
              <a:gd name="connsiteY34" fmla="*/ 792088 h 1944216"/>
              <a:gd name="connsiteX35" fmla="*/ 8172400 w 9144000"/>
              <a:gd name="connsiteY35" fmla="*/ 194421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696325 w 9144000"/>
              <a:gd name="connsiteY36" fmla="*/ 1389484 h 2043782"/>
              <a:gd name="connsiteX37" fmla="*/ 9144000 w 9144000"/>
              <a:gd name="connsiteY37" fmla="*/ 576064 h 2043782"/>
              <a:gd name="connsiteX38" fmla="*/ 9144000 w 9144000"/>
              <a:gd name="connsiteY38" fmla="*/ 1916832 h 2043782"/>
              <a:gd name="connsiteX39" fmla="*/ 0 w 9144000"/>
              <a:gd name="connsiteY39" fmla="*/ 1916832 h 2043782"/>
              <a:gd name="connsiteX40" fmla="*/ 0 w 9144000"/>
              <a:gd name="connsiteY40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9144000 w 9144000"/>
              <a:gd name="connsiteY37" fmla="*/ 576064 h 2043782"/>
              <a:gd name="connsiteX38" fmla="*/ 9144000 w 9144000"/>
              <a:gd name="connsiteY38" fmla="*/ 1916832 h 2043782"/>
              <a:gd name="connsiteX39" fmla="*/ 0 w 9144000"/>
              <a:gd name="connsiteY39" fmla="*/ 1916832 h 2043782"/>
              <a:gd name="connsiteX40" fmla="*/ 0 w 9144000"/>
              <a:gd name="connsiteY40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9144000 w 9144000"/>
              <a:gd name="connsiteY37" fmla="*/ 576064 h 2043782"/>
              <a:gd name="connsiteX38" fmla="*/ 9144000 w 9144000"/>
              <a:gd name="connsiteY38" fmla="*/ 1916832 h 2043782"/>
              <a:gd name="connsiteX39" fmla="*/ 0 w 9144000"/>
              <a:gd name="connsiteY39" fmla="*/ 1916832 h 2043782"/>
              <a:gd name="connsiteX40" fmla="*/ 0 w 9144000"/>
              <a:gd name="connsiteY40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8743950 w 9144000"/>
              <a:gd name="connsiteY37" fmla="*/ 1113259 h 2043782"/>
              <a:gd name="connsiteX38" fmla="*/ 9144000 w 9144000"/>
              <a:gd name="connsiteY38" fmla="*/ 576064 h 2043782"/>
              <a:gd name="connsiteX39" fmla="*/ 9144000 w 9144000"/>
              <a:gd name="connsiteY39" fmla="*/ 1916832 h 2043782"/>
              <a:gd name="connsiteX40" fmla="*/ 0 w 9144000"/>
              <a:gd name="connsiteY40" fmla="*/ 1916832 h 2043782"/>
              <a:gd name="connsiteX41" fmla="*/ 0 w 9144000"/>
              <a:gd name="connsiteY41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8748464 w 9144000"/>
              <a:gd name="connsiteY37" fmla="*/ 1944216 h 2043782"/>
              <a:gd name="connsiteX38" fmla="*/ 9144000 w 9144000"/>
              <a:gd name="connsiteY38" fmla="*/ 576064 h 2043782"/>
              <a:gd name="connsiteX39" fmla="*/ 9144000 w 9144000"/>
              <a:gd name="connsiteY39" fmla="*/ 1916832 h 2043782"/>
              <a:gd name="connsiteX40" fmla="*/ 0 w 9144000"/>
              <a:gd name="connsiteY40" fmla="*/ 1916832 h 2043782"/>
              <a:gd name="connsiteX41" fmla="*/ 0 w 9144000"/>
              <a:gd name="connsiteY41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8748464 w 9144000"/>
              <a:gd name="connsiteY37" fmla="*/ 1944216 h 2043782"/>
              <a:gd name="connsiteX38" fmla="*/ 9144000 w 9144000"/>
              <a:gd name="connsiteY38" fmla="*/ 576064 h 2043782"/>
              <a:gd name="connsiteX39" fmla="*/ 9144000 w 9144000"/>
              <a:gd name="connsiteY39" fmla="*/ 1916832 h 2043782"/>
              <a:gd name="connsiteX40" fmla="*/ 0 w 9144000"/>
              <a:gd name="connsiteY40" fmla="*/ 1916832 h 2043782"/>
              <a:gd name="connsiteX41" fmla="*/ 0 w 9144000"/>
              <a:gd name="connsiteY41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8748464 w 9144000"/>
              <a:gd name="connsiteY37" fmla="*/ 1944216 h 2043782"/>
              <a:gd name="connsiteX38" fmla="*/ 9144000 w 9144000"/>
              <a:gd name="connsiteY38" fmla="*/ 576064 h 2043782"/>
              <a:gd name="connsiteX39" fmla="*/ 9144000 w 9144000"/>
              <a:gd name="connsiteY39" fmla="*/ 1916832 h 2043782"/>
              <a:gd name="connsiteX40" fmla="*/ 0 w 9144000"/>
              <a:gd name="connsiteY40" fmla="*/ 1916832 h 2043782"/>
              <a:gd name="connsiteX41" fmla="*/ 0 w 9144000"/>
              <a:gd name="connsiteY41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8748464 w 9144000"/>
              <a:gd name="connsiteY37" fmla="*/ 1944216 h 2043782"/>
              <a:gd name="connsiteX38" fmla="*/ 9144000 w 9144000"/>
              <a:gd name="connsiteY38" fmla="*/ 576064 h 2043782"/>
              <a:gd name="connsiteX39" fmla="*/ 9144000 w 9144000"/>
              <a:gd name="connsiteY39" fmla="*/ 1916832 h 2043782"/>
              <a:gd name="connsiteX40" fmla="*/ 0 w 9144000"/>
              <a:gd name="connsiteY40" fmla="*/ 1916832 h 2043782"/>
              <a:gd name="connsiteX41" fmla="*/ 0 w 9144000"/>
              <a:gd name="connsiteY41" fmla="*/ 576064 h 2043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9144000" h="2043782">
                <a:moveTo>
                  <a:pt x="0" y="576064"/>
                </a:moveTo>
                <a:cubicBezTo>
                  <a:pt x="131845" y="744083"/>
                  <a:pt x="58655" y="1746134"/>
                  <a:pt x="251520" y="1872208"/>
                </a:cubicBezTo>
                <a:cubicBezTo>
                  <a:pt x="251520" y="1680187"/>
                  <a:pt x="520005" y="629799"/>
                  <a:pt x="611560" y="216024"/>
                </a:cubicBezTo>
                <a:cubicBezTo>
                  <a:pt x="699789" y="999736"/>
                  <a:pt x="307032" y="1572014"/>
                  <a:pt x="395536" y="1800200"/>
                </a:cubicBezTo>
                <a:cubicBezTo>
                  <a:pt x="449965" y="1537725"/>
                  <a:pt x="868577" y="661112"/>
                  <a:pt x="1187624" y="288032"/>
                </a:cubicBezTo>
                <a:cubicBezTo>
                  <a:pt x="1187624" y="480053"/>
                  <a:pt x="701377" y="1169335"/>
                  <a:pt x="899592" y="1440160"/>
                </a:cubicBezTo>
                <a:cubicBezTo>
                  <a:pt x="995603" y="1248139"/>
                  <a:pt x="1219158" y="696474"/>
                  <a:pt x="1475656" y="288032"/>
                </a:cubicBezTo>
                <a:cubicBezTo>
                  <a:pt x="1527336" y="304986"/>
                  <a:pt x="1019605" y="1464163"/>
                  <a:pt x="971600" y="1728192"/>
                </a:cubicBezTo>
                <a:cubicBezTo>
                  <a:pt x="920494" y="1851256"/>
                  <a:pt x="875403" y="1910882"/>
                  <a:pt x="1187624" y="1872208"/>
                </a:cubicBezTo>
                <a:cubicBezTo>
                  <a:pt x="1427651" y="1248139"/>
                  <a:pt x="1376172" y="675489"/>
                  <a:pt x="1907704" y="0"/>
                </a:cubicBezTo>
                <a:cubicBezTo>
                  <a:pt x="1524000" y="1194031"/>
                  <a:pt x="1428750" y="1198604"/>
                  <a:pt x="1475656" y="1872208"/>
                </a:cubicBezTo>
                <a:lnTo>
                  <a:pt x="2123728" y="648072"/>
                </a:lnTo>
                <a:cubicBezTo>
                  <a:pt x="2261617" y="477796"/>
                  <a:pt x="2268388" y="418398"/>
                  <a:pt x="2483768" y="216024"/>
                </a:cubicBezTo>
                <a:cubicBezTo>
                  <a:pt x="2016199" y="1194850"/>
                  <a:pt x="1765945" y="1641740"/>
                  <a:pt x="1907704" y="1944216"/>
                </a:cubicBezTo>
                <a:cubicBezTo>
                  <a:pt x="2151898" y="1831859"/>
                  <a:pt x="2855573" y="1103007"/>
                  <a:pt x="3131840" y="504056"/>
                </a:cubicBezTo>
                <a:cubicBezTo>
                  <a:pt x="3043403" y="1057242"/>
                  <a:pt x="2747797" y="1416157"/>
                  <a:pt x="2555776" y="1872208"/>
                </a:cubicBezTo>
                <a:cubicBezTo>
                  <a:pt x="2723795" y="1560173"/>
                  <a:pt x="3581780" y="616860"/>
                  <a:pt x="3635896" y="216024"/>
                </a:cubicBezTo>
                <a:cubicBezTo>
                  <a:pt x="3731907" y="456051"/>
                  <a:pt x="3081916" y="1508009"/>
                  <a:pt x="3419872" y="1656184"/>
                </a:cubicBezTo>
                <a:lnTo>
                  <a:pt x="4067944" y="504056"/>
                </a:lnTo>
                <a:cubicBezTo>
                  <a:pt x="3938397" y="970004"/>
                  <a:pt x="3389751" y="1708034"/>
                  <a:pt x="3923928" y="1872208"/>
                </a:cubicBezTo>
                <a:cubicBezTo>
                  <a:pt x="4091947" y="1584176"/>
                  <a:pt x="4212340" y="1334269"/>
                  <a:pt x="4283968" y="144016"/>
                </a:cubicBezTo>
                <a:cubicBezTo>
                  <a:pt x="4405122" y="1008484"/>
                  <a:pt x="4258064" y="1581919"/>
                  <a:pt x="4572000" y="1872208"/>
                </a:cubicBezTo>
                <a:cubicBezTo>
                  <a:pt x="4933950" y="1275184"/>
                  <a:pt x="4813945" y="1024136"/>
                  <a:pt x="4644008" y="144016"/>
                </a:cubicBezTo>
                <a:cubicBezTo>
                  <a:pt x="5081397" y="712829"/>
                  <a:pt x="5085970" y="1317856"/>
                  <a:pt x="5004048" y="1944216"/>
                </a:cubicBezTo>
                <a:cubicBezTo>
                  <a:pt x="5100059" y="1704189"/>
                  <a:pt x="5157597" y="1851637"/>
                  <a:pt x="5292080" y="1224136"/>
                </a:cubicBezTo>
                <a:cubicBezTo>
                  <a:pt x="5334017" y="1423417"/>
                  <a:pt x="5209067" y="1758727"/>
                  <a:pt x="5436096" y="1872208"/>
                </a:cubicBezTo>
                <a:cubicBezTo>
                  <a:pt x="5484101" y="1512168"/>
                  <a:pt x="5482225" y="1217265"/>
                  <a:pt x="5580112" y="792088"/>
                </a:cubicBezTo>
                <a:cubicBezTo>
                  <a:pt x="5677686" y="1184151"/>
                  <a:pt x="5606041" y="1634877"/>
                  <a:pt x="5868144" y="1872208"/>
                </a:cubicBezTo>
                <a:cubicBezTo>
                  <a:pt x="6262497" y="1665329"/>
                  <a:pt x="6089171" y="1587632"/>
                  <a:pt x="5796136" y="936104"/>
                </a:cubicBezTo>
                <a:lnTo>
                  <a:pt x="6516216" y="1872208"/>
                </a:lnTo>
                <a:cubicBezTo>
                  <a:pt x="6669410" y="1557916"/>
                  <a:pt x="6443886" y="1156337"/>
                  <a:pt x="6444208" y="432048"/>
                </a:cubicBezTo>
                <a:cubicBezTo>
                  <a:pt x="6516216" y="768085"/>
                  <a:pt x="6694587" y="1535055"/>
                  <a:pt x="6948264" y="1872208"/>
                </a:cubicBezTo>
                <a:cubicBezTo>
                  <a:pt x="6858000" y="1565506"/>
                  <a:pt x="6808540" y="1133467"/>
                  <a:pt x="7524328" y="432048"/>
                </a:cubicBezTo>
                <a:cubicBezTo>
                  <a:pt x="7080581" y="1090803"/>
                  <a:pt x="7106833" y="1732417"/>
                  <a:pt x="7596336" y="1944216"/>
                </a:cubicBezTo>
                <a:cubicBezTo>
                  <a:pt x="8148447" y="1613131"/>
                  <a:pt x="7962570" y="1429139"/>
                  <a:pt x="7596336" y="792088"/>
                </a:cubicBezTo>
                <a:cubicBezTo>
                  <a:pt x="7700400" y="1005855"/>
                  <a:pt x="8414437" y="1393329"/>
                  <a:pt x="8172400" y="1944216"/>
                </a:cubicBezTo>
                <a:cubicBezTo>
                  <a:pt x="8355732" y="2043782"/>
                  <a:pt x="8226491" y="804089"/>
                  <a:pt x="8388424" y="576064"/>
                </a:cubicBezTo>
                <a:cubicBezTo>
                  <a:pt x="8418967" y="1328332"/>
                  <a:pt x="8361987" y="1256134"/>
                  <a:pt x="8748464" y="1944216"/>
                </a:cubicBezTo>
                <a:cubicBezTo>
                  <a:pt x="8874393" y="1944216"/>
                  <a:pt x="9001125" y="1546638"/>
                  <a:pt x="9144000" y="576064"/>
                </a:cubicBezTo>
                <a:lnTo>
                  <a:pt x="9144000" y="1916832"/>
                </a:lnTo>
                <a:lnTo>
                  <a:pt x="0" y="1916832"/>
                </a:lnTo>
                <a:lnTo>
                  <a:pt x="0" y="576064"/>
                </a:lnTo>
                <a:close/>
              </a:path>
            </a:pathLst>
          </a:custGeom>
          <a:solidFill>
            <a:srgbClr val="008000"/>
          </a:solidFill>
          <a:ln w="6350"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8" name="Группа 6"/>
          <p:cNvGrpSpPr>
            <a:grpSpLocks/>
          </p:cNvGrpSpPr>
          <p:nvPr/>
        </p:nvGrpSpPr>
        <p:grpSpPr bwMode="auto">
          <a:xfrm>
            <a:off x="2268538" y="6021388"/>
            <a:ext cx="1079500" cy="674687"/>
            <a:chOff x="3451433" y="2533423"/>
            <a:chExt cx="2564605" cy="2516300"/>
          </a:xfrm>
        </p:grpSpPr>
        <p:sp>
          <p:nvSpPr>
            <p:cNvPr id="139" name="Полилиния 7"/>
            <p:cNvSpPr/>
            <p:nvPr/>
          </p:nvSpPr>
          <p:spPr>
            <a:xfrm rot="1952823">
              <a:off x="5197626" y="3930711"/>
              <a:ext cx="818412" cy="24867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6294" h="253604">
                  <a:moveTo>
                    <a:pt x="0" y="72301"/>
                  </a:moveTo>
                  <a:lnTo>
                    <a:pt x="464313" y="0"/>
                  </a:lnTo>
                  <a:cubicBezTo>
                    <a:pt x="917117" y="34458"/>
                    <a:pt x="996294" y="18960"/>
                    <a:pt x="996292" y="148537"/>
                  </a:cubicBezTo>
                  <a:cubicBezTo>
                    <a:pt x="913801" y="253604"/>
                    <a:pt x="901367" y="133406"/>
                    <a:pt x="922314" y="187276"/>
                  </a:cubicBezTo>
                  <a:cubicBezTo>
                    <a:pt x="737776" y="204184"/>
                    <a:pt x="300070" y="221992"/>
                    <a:pt x="20450" y="232439"/>
                  </a:cubicBezTo>
                  <a:lnTo>
                    <a:pt x="0" y="7230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0" name="Полилиния 8"/>
            <p:cNvSpPr/>
            <p:nvPr/>
          </p:nvSpPr>
          <p:spPr>
            <a:xfrm rot="1952823">
              <a:off x="5269285" y="3285351"/>
              <a:ext cx="712808" cy="63351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9692" h="630194">
                  <a:moveTo>
                    <a:pt x="0" y="508795"/>
                  </a:moveTo>
                  <a:lnTo>
                    <a:pt x="645345" y="0"/>
                  </a:lnTo>
                  <a:cubicBezTo>
                    <a:pt x="857346" y="5985"/>
                    <a:pt x="869691" y="17805"/>
                    <a:pt x="860964" y="143357"/>
                  </a:cubicBezTo>
                  <a:cubicBezTo>
                    <a:pt x="708616" y="297271"/>
                    <a:pt x="250253" y="562831"/>
                    <a:pt x="94430" y="630194"/>
                  </a:cubicBezTo>
                  <a:lnTo>
                    <a:pt x="0" y="508795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1" name="Полилиния 9"/>
            <p:cNvSpPr/>
            <p:nvPr/>
          </p:nvSpPr>
          <p:spPr>
            <a:xfrm rot="1952823">
              <a:off x="4805392" y="2533423"/>
              <a:ext cx="486522" cy="864424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3519" h="863667">
                  <a:moveTo>
                    <a:pt x="359557" y="863667"/>
                  </a:moveTo>
                  <a:cubicBezTo>
                    <a:pt x="159553" y="685270"/>
                    <a:pt x="0" y="245843"/>
                    <a:pt x="210086" y="2279"/>
                  </a:cubicBezTo>
                  <a:cubicBezTo>
                    <a:pt x="257869" y="135889"/>
                    <a:pt x="266762" y="0"/>
                    <a:pt x="452469" y="46198"/>
                  </a:cubicBezTo>
                  <a:cubicBezTo>
                    <a:pt x="297858" y="285123"/>
                    <a:pt x="593519" y="550873"/>
                    <a:pt x="470905" y="839505"/>
                  </a:cubicBezTo>
                  <a:lnTo>
                    <a:pt x="359557" y="8636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2" name="Полилиния 10"/>
            <p:cNvSpPr/>
            <p:nvPr/>
          </p:nvSpPr>
          <p:spPr>
            <a:xfrm rot="1952823">
              <a:off x="5050540" y="3012999"/>
              <a:ext cx="445034" cy="532864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13792"/>
                <a:gd name="connsiteX1" fmla="*/ 391461 w 559867"/>
                <a:gd name="connsiteY1" fmla="*/ 0 h 713792"/>
                <a:gd name="connsiteX2" fmla="*/ 559867 w 559867"/>
                <a:gd name="connsiteY2" fmla="*/ 82658 h 713792"/>
                <a:gd name="connsiteX3" fmla="*/ 240726 w 559867"/>
                <a:gd name="connsiteY3" fmla="*/ 642753 h 713792"/>
                <a:gd name="connsiteX4" fmla="*/ 0 w 559867"/>
                <a:gd name="connsiteY4" fmla="*/ 713792 h 713792"/>
                <a:gd name="connsiteX0" fmla="*/ 0 w 542948"/>
                <a:gd name="connsiteY0" fmla="*/ 713792 h 713792"/>
                <a:gd name="connsiteX1" fmla="*/ 391461 w 542948"/>
                <a:gd name="connsiteY1" fmla="*/ 0 h 713792"/>
                <a:gd name="connsiteX2" fmla="*/ 542948 w 542948"/>
                <a:gd name="connsiteY2" fmla="*/ 228216 h 713792"/>
                <a:gd name="connsiteX3" fmla="*/ 240726 w 542948"/>
                <a:gd name="connsiteY3" fmla="*/ 642753 h 713792"/>
                <a:gd name="connsiteX4" fmla="*/ 0 w 542948"/>
                <a:gd name="connsiteY4" fmla="*/ 713792 h 713792"/>
                <a:gd name="connsiteX0" fmla="*/ 0 w 542948"/>
                <a:gd name="connsiteY0" fmla="*/ 531692 h 531692"/>
                <a:gd name="connsiteX1" fmla="*/ 226586 w 542948"/>
                <a:gd name="connsiteY1" fmla="*/ 40937 h 531692"/>
                <a:gd name="connsiteX2" fmla="*/ 542948 w 542948"/>
                <a:gd name="connsiteY2" fmla="*/ 46116 h 531692"/>
                <a:gd name="connsiteX3" fmla="*/ 240726 w 542948"/>
                <a:gd name="connsiteY3" fmla="*/ 460653 h 531692"/>
                <a:gd name="connsiteX4" fmla="*/ 0 w 542948"/>
                <a:gd name="connsiteY4" fmla="*/ 531692 h 53169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93510 w 468969"/>
                <a:gd name="connsiteY3" fmla="*/ 361212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66747 w 468969"/>
                <a:gd name="connsiteY3" fmla="*/ 460651 h 492952"/>
                <a:gd name="connsiteX4" fmla="*/ 0 w 468969"/>
                <a:gd name="connsiteY4" fmla="*/ 492952 h 492952"/>
                <a:gd name="connsiteX0" fmla="*/ 0 w 468969"/>
                <a:gd name="connsiteY0" fmla="*/ 529495 h 529495"/>
                <a:gd name="connsiteX1" fmla="*/ 300563 w 468969"/>
                <a:gd name="connsiteY1" fmla="*/ 0 h 529495"/>
                <a:gd name="connsiteX2" fmla="*/ 468969 w 468969"/>
                <a:gd name="connsiteY2" fmla="*/ 82659 h 529495"/>
                <a:gd name="connsiteX3" fmla="*/ 166747 w 468969"/>
                <a:gd name="connsiteY3" fmla="*/ 497194 h 529495"/>
                <a:gd name="connsiteX4" fmla="*/ 0 w 468969"/>
                <a:gd name="connsiteY4" fmla="*/ 529495 h 529495"/>
                <a:gd name="connsiteX0" fmla="*/ 0 w 542946"/>
                <a:gd name="connsiteY0" fmla="*/ 531692 h 531692"/>
                <a:gd name="connsiteX1" fmla="*/ 300563 w 542946"/>
                <a:gd name="connsiteY1" fmla="*/ 2197 h 531692"/>
                <a:gd name="connsiteX2" fmla="*/ 542946 w 542946"/>
                <a:gd name="connsiteY2" fmla="*/ 46116 h 531692"/>
                <a:gd name="connsiteX3" fmla="*/ 166747 w 542946"/>
                <a:gd name="connsiteY3" fmla="*/ 499391 h 531692"/>
                <a:gd name="connsiteX4" fmla="*/ 0 w 542946"/>
                <a:gd name="connsiteY4" fmla="*/ 531692 h 531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2946" h="531692">
                  <a:moveTo>
                    <a:pt x="0" y="531692"/>
                  </a:moveTo>
                  <a:cubicBezTo>
                    <a:pt x="130487" y="293761"/>
                    <a:pt x="90477" y="245761"/>
                    <a:pt x="300563" y="2197"/>
                  </a:cubicBezTo>
                  <a:cubicBezTo>
                    <a:pt x="432429" y="64300"/>
                    <a:pt x="386656" y="0"/>
                    <a:pt x="542946" y="46116"/>
                  </a:cubicBezTo>
                  <a:cubicBezTo>
                    <a:pt x="407587" y="191199"/>
                    <a:pt x="343869" y="346848"/>
                    <a:pt x="166747" y="499391"/>
                  </a:cubicBezTo>
                  <a:lnTo>
                    <a:pt x="0" y="53169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3" name="Полилиния 11"/>
            <p:cNvSpPr/>
            <p:nvPr/>
          </p:nvSpPr>
          <p:spPr>
            <a:xfrm rot="1952823">
              <a:off x="3825914" y="2715143"/>
              <a:ext cx="1016078" cy="59231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347" h="592317">
                  <a:moveTo>
                    <a:pt x="1184821" y="580889"/>
                  </a:moveTo>
                  <a:cubicBezTo>
                    <a:pt x="819206" y="592317"/>
                    <a:pt x="0" y="294124"/>
                    <a:pt x="174389" y="84938"/>
                  </a:cubicBezTo>
                  <a:cubicBezTo>
                    <a:pt x="308797" y="126830"/>
                    <a:pt x="62659" y="0"/>
                    <a:pt x="248366" y="46198"/>
                  </a:cubicBezTo>
                  <a:cubicBezTo>
                    <a:pt x="399700" y="115370"/>
                    <a:pt x="1115584" y="172635"/>
                    <a:pt x="1238347" y="382011"/>
                  </a:cubicBezTo>
                  <a:lnTo>
                    <a:pt x="1184821" y="580889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4" name="Полилиния 12"/>
            <p:cNvSpPr/>
            <p:nvPr/>
          </p:nvSpPr>
          <p:spPr>
            <a:xfrm rot="1952823">
              <a:off x="4013382" y="2628154"/>
              <a:ext cx="1025842" cy="59799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61 w 1307723"/>
                <a:gd name="connsiteY0" fmla="*/ 863667 h 863667"/>
                <a:gd name="connsiteX1" fmla="*/ 210087 w 1307723"/>
                <a:gd name="connsiteY1" fmla="*/ 349415 h 863667"/>
                <a:gd name="connsiteX2" fmla="*/ 1166673 w 1307723"/>
                <a:gd name="connsiteY2" fmla="*/ 46198 h 863667"/>
                <a:gd name="connsiteX3" fmla="*/ 1185109 w 1307723"/>
                <a:gd name="connsiteY3" fmla="*/ 839505 h 863667"/>
                <a:gd name="connsiteX4" fmla="*/ 1073761 w 1307723"/>
                <a:gd name="connsiteY4" fmla="*/ 863667 h 863667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69895"/>
                <a:gd name="connsiteY0" fmla="*/ 637929 h 637929"/>
                <a:gd name="connsiteX1" fmla="*/ 210086 w 1369895"/>
                <a:gd name="connsiteY1" fmla="*/ 123677 h 637929"/>
                <a:gd name="connsiteX2" fmla="*/ 358039 w 1369895"/>
                <a:gd name="connsiteY2" fmla="*/ 46198 h 637929"/>
                <a:gd name="connsiteX3" fmla="*/ 1247281 w 1369895"/>
                <a:gd name="connsiteY3" fmla="*/ 520190 h 637929"/>
                <a:gd name="connsiteX4" fmla="*/ 1073760 w 1369895"/>
                <a:gd name="connsiteY4" fmla="*/ 637929 h 637929"/>
                <a:gd name="connsiteX0" fmla="*/ 1073760 w 1247281"/>
                <a:gd name="connsiteY0" fmla="*/ 637929 h 637929"/>
                <a:gd name="connsiteX1" fmla="*/ 210086 w 1247281"/>
                <a:gd name="connsiteY1" fmla="*/ 123677 h 637929"/>
                <a:gd name="connsiteX2" fmla="*/ 358039 w 1247281"/>
                <a:gd name="connsiteY2" fmla="*/ 46198 h 637929"/>
                <a:gd name="connsiteX3" fmla="*/ 1247281 w 1247281"/>
                <a:gd name="connsiteY3" fmla="*/ 520190 h 637929"/>
                <a:gd name="connsiteX4" fmla="*/ 1073760 w 1247281"/>
                <a:gd name="connsiteY4" fmla="*/ 637929 h 63792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7281" h="599189">
                  <a:moveTo>
                    <a:pt x="1073760" y="599189"/>
                  </a:moveTo>
                  <a:cubicBezTo>
                    <a:pt x="873756" y="420792"/>
                    <a:pt x="0" y="328501"/>
                    <a:pt x="210086" y="84937"/>
                  </a:cubicBezTo>
                  <a:cubicBezTo>
                    <a:pt x="257869" y="218547"/>
                    <a:pt x="98355" y="0"/>
                    <a:pt x="284062" y="46198"/>
                  </a:cubicBezTo>
                  <a:cubicBezTo>
                    <a:pt x="517576" y="134134"/>
                    <a:pt x="1011608" y="260762"/>
                    <a:pt x="1247281" y="481450"/>
                  </a:cubicBezTo>
                  <a:lnTo>
                    <a:pt x="1073760" y="59918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5" name="Полилиния 13"/>
            <p:cNvSpPr/>
            <p:nvPr/>
          </p:nvSpPr>
          <p:spPr>
            <a:xfrm rot="1952823">
              <a:off x="4960024" y="4226746"/>
              <a:ext cx="954183" cy="41445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414009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044522" y="242413"/>
                    <a:pt x="1065469" y="296283"/>
                  </a:cubicBezTo>
                  <a:cubicBezTo>
                    <a:pt x="761705" y="414009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6" name="Полилиния 14"/>
            <p:cNvSpPr/>
            <p:nvPr/>
          </p:nvSpPr>
          <p:spPr>
            <a:xfrm rot="1952823">
              <a:off x="4620591" y="4191222"/>
              <a:ext cx="648694" cy="858501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288" h="858741">
                  <a:moveTo>
                    <a:pt x="147955" y="0"/>
                  </a:moveTo>
                  <a:cubicBezTo>
                    <a:pt x="416023" y="65641"/>
                    <a:pt x="791287" y="636614"/>
                    <a:pt x="687763" y="827829"/>
                  </a:cubicBezTo>
                  <a:cubicBezTo>
                    <a:pt x="380850" y="858741"/>
                    <a:pt x="94428" y="198877"/>
                    <a:pt x="0" y="77479"/>
                  </a:cubicBezTo>
                  <a:lnTo>
                    <a:pt x="14795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7" name="Полилиния 15"/>
            <p:cNvSpPr/>
            <p:nvPr/>
          </p:nvSpPr>
          <p:spPr>
            <a:xfrm rot="1952823">
              <a:off x="3557034" y="3202461"/>
              <a:ext cx="1022069" cy="33748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74132 w 1238347"/>
                <a:gd name="connsiteY0" fmla="*/ 495649 h 507077"/>
                <a:gd name="connsiteX1" fmla="*/ 174389 w 1238347"/>
                <a:gd name="connsiteY1" fmla="*/ 84938 h 507077"/>
                <a:gd name="connsiteX2" fmla="*/ 248366 w 1238347"/>
                <a:gd name="connsiteY2" fmla="*/ 46198 h 507077"/>
                <a:gd name="connsiteX3" fmla="*/ 1238347 w 1238347"/>
                <a:gd name="connsiteY3" fmla="*/ 382011 h 507077"/>
                <a:gd name="connsiteX4" fmla="*/ 1174132 w 1238347"/>
                <a:gd name="connsiteY4" fmla="*/ 495649 h 507077"/>
                <a:gd name="connsiteX0" fmla="*/ 1174132 w 1200896"/>
                <a:gd name="connsiteY0" fmla="*/ 495649 h 507077"/>
                <a:gd name="connsiteX1" fmla="*/ 174389 w 1200896"/>
                <a:gd name="connsiteY1" fmla="*/ 84938 h 507077"/>
                <a:gd name="connsiteX2" fmla="*/ 248366 w 1200896"/>
                <a:gd name="connsiteY2" fmla="*/ 46198 h 507077"/>
                <a:gd name="connsiteX3" fmla="*/ 1200896 w 1200896"/>
                <a:gd name="connsiteY3" fmla="*/ 396211 h 507077"/>
                <a:gd name="connsiteX4" fmla="*/ 1174132 w 1200896"/>
                <a:gd name="connsiteY4" fmla="*/ 495649 h 507077"/>
                <a:gd name="connsiteX0" fmla="*/ 1244658 w 1271422"/>
                <a:gd name="connsiteY0" fmla="*/ 495649 h 667338"/>
                <a:gd name="connsiteX1" fmla="*/ 174389 w 1271422"/>
                <a:gd name="connsiteY1" fmla="*/ 458152 h 667338"/>
                <a:gd name="connsiteX2" fmla="*/ 318892 w 1271422"/>
                <a:gd name="connsiteY2" fmla="*/ 46198 h 667338"/>
                <a:gd name="connsiteX3" fmla="*/ 1271422 w 1271422"/>
                <a:gd name="connsiteY3" fmla="*/ 396211 h 667338"/>
                <a:gd name="connsiteX4" fmla="*/ 1244658 w 1271422"/>
                <a:gd name="connsiteY4" fmla="*/ 495649 h 667338"/>
                <a:gd name="connsiteX0" fmla="*/ 1244658 w 1271422"/>
                <a:gd name="connsiteY0" fmla="*/ 105687 h 277376"/>
                <a:gd name="connsiteX1" fmla="*/ 174389 w 1271422"/>
                <a:gd name="connsiteY1" fmla="*/ 68190 h 277376"/>
                <a:gd name="connsiteX2" fmla="*/ 1271422 w 1271422"/>
                <a:gd name="connsiteY2" fmla="*/ 6249 h 277376"/>
                <a:gd name="connsiteX3" fmla="*/ 1244658 w 1271422"/>
                <a:gd name="connsiteY3" fmla="*/ 105687 h 277376"/>
                <a:gd name="connsiteX0" fmla="*/ 1170682 w 1197446"/>
                <a:gd name="connsiteY0" fmla="*/ 105687 h 238637"/>
                <a:gd name="connsiteX1" fmla="*/ 174389 w 1197446"/>
                <a:gd name="connsiteY1" fmla="*/ 29451 h 238637"/>
                <a:gd name="connsiteX2" fmla="*/ 1197446 w 1197446"/>
                <a:gd name="connsiteY2" fmla="*/ 6249 h 238637"/>
                <a:gd name="connsiteX3" fmla="*/ 1170682 w 1197446"/>
                <a:gd name="connsiteY3" fmla="*/ 105687 h 238637"/>
                <a:gd name="connsiteX0" fmla="*/ 1170682 w 1197446"/>
                <a:gd name="connsiteY0" fmla="*/ 105687 h 238638"/>
                <a:gd name="connsiteX1" fmla="*/ 174389 w 1197446"/>
                <a:gd name="connsiteY1" fmla="*/ 29452 h 238638"/>
                <a:gd name="connsiteX2" fmla="*/ 1197446 w 1197446"/>
                <a:gd name="connsiteY2" fmla="*/ 6249 h 238638"/>
                <a:gd name="connsiteX3" fmla="*/ 1170682 w 1197446"/>
                <a:gd name="connsiteY3" fmla="*/ 105687 h 238638"/>
                <a:gd name="connsiteX0" fmla="*/ 1170682 w 1197446"/>
                <a:gd name="connsiteY0" fmla="*/ 197239 h 330190"/>
                <a:gd name="connsiteX1" fmla="*/ 174389 w 1197446"/>
                <a:gd name="connsiteY1" fmla="*/ 121004 h 330190"/>
                <a:gd name="connsiteX2" fmla="*/ 1197446 w 1197446"/>
                <a:gd name="connsiteY2" fmla="*/ 97801 h 330190"/>
                <a:gd name="connsiteX3" fmla="*/ 1170682 w 1197446"/>
                <a:gd name="connsiteY3" fmla="*/ 197239 h 330190"/>
                <a:gd name="connsiteX0" fmla="*/ 1170682 w 1224209"/>
                <a:gd name="connsiteY0" fmla="*/ 205126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2 w 1224209"/>
                <a:gd name="connsiteY3" fmla="*/ 205126 h 338077"/>
                <a:gd name="connsiteX0" fmla="*/ 1170683 w 1224209"/>
                <a:gd name="connsiteY0" fmla="*/ 205127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3 w 1224209"/>
                <a:gd name="connsiteY3" fmla="*/ 205127 h 338077"/>
                <a:gd name="connsiteX0" fmla="*/ 1170683 w 1271423"/>
                <a:gd name="connsiteY0" fmla="*/ 197240 h 330190"/>
                <a:gd name="connsiteX1" fmla="*/ 174389 w 1271423"/>
                <a:gd name="connsiteY1" fmla="*/ 121004 h 330190"/>
                <a:gd name="connsiteX2" fmla="*/ 1271424 w 1271423"/>
                <a:gd name="connsiteY2" fmla="*/ 59062 h 330190"/>
                <a:gd name="connsiteX3" fmla="*/ 1170683 w 1271423"/>
                <a:gd name="connsiteY3" fmla="*/ 197240 h 330190"/>
                <a:gd name="connsiteX0" fmla="*/ 1244660 w 1271424"/>
                <a:gd name="connsiteY0" fmla="*/ 158500 h 330190"/>
                <a:gd name="connsiteX1" fmla="*/ 174389 w 1271424"/>
                <a:gd name="connsiteY1" fmla="*/ 121004 h 330190"/>
                <a:gd name="connsiteX2" fmla="*/ 1271424 w 1271424"/>
                <a:gd name="connsiteY2" fmla="*/ 59062 h 330190"/>
                <a:gd name="connsiteX3" fmla="*/ 1244660 w 1271424"/>
                <a:gd name="connsiteY3" fmla="*/ 158500 h 330190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660" h="338077">
                  <a:moveTo>
                    <a:pt x="1244660" y="166387"/>
                  </a:moveTo>
                  <a:cubicBezTo>
                    <a:pt x="838820" y="286032"/>
                    <a:pt x="0" y="338077"/>
                    <a:pt x="174389" y="128891"/>
                  </a:cubicBezTo>
                  <a:cubicBezTo>
                    <a:pt x="435988" y="97540"/>
                    <a:pt x="1045831" y="0"/>
                    <a:pt x="1224209" y="6249"/>
                  </a:cubicBezTo>
                  <a:lnTo>
                    <a:pt x="1244660" y="16638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8" name="Полилиния 16"/>
            <p:cNvSpPr/>
            <p:nvPr/>
          </p:nvSpPr>
          <p:spPr>
            <a:xfrm rot="1952823">
              <a:off x="3670179" y="3462973"/>
              <a:ext cx="682636" cy="83482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356047 h 726614"/>
                <a:gd name="connsiteX1" fmla="*/ 174389 w 1298187"/>
                <a:gd name="connsiteY1" fmla="*/ 517428 h 726614"/>
                <a:gd name="connsiteX2" fmla="*/ 201152 w 1298187"/>
                <a:gd name="connsiteY2" fmla="*/ 417989 h 726614"/>
                <a:gd name="connsiteX3" fmla="*/ 1100580 w 1298187"/>
                <a:gd name="connsiteY3" fmla="*/ 0 h 726614"/>
                <a:gd name="connsiteX4" fmla="*/ 1298187 w 1298187"/>
                <a:gd name="connsiteY4" fmla="*/ 356047 h 726614"/>
                <a:gd name="connsiteX0" fmla="*/ 1128659 w 1128659"/>
                <a:gd name="connsiteY0" fmla="*/ 356047 h 938819"/>
                <a:gd name="connsiteX1" fmla="*/ 353373 w 1128659"/>
                <a:gd name="connsiteY1" fmla="*/ 729633 h 938819"/>
                <a:gd name="connsiteX2" fmla="*/ 31624 w 1128659"/>
                <a:gd name="connsiteY2" fmla="*/ 417989 h 938819"/>
                <a:gd name="connsiteX3" fmla="*/ 931052 w 1128659"/>
                <a:gd name="connsiteY3" fmla="*/ 0 h 938819"/>
                <a:gd name="connsiteX4" fmla="*/ 1128659 w 1128659"/>
                <a:gd name="connsiteY4" fmla="*/ 356047 h 938819"/>
                <a:gd name="connsiteX0" fmla="*/ 1128658 w 1128658"/>
                <a:gd name="connsiteY0" fmla="*/ 356047 h 938819"/>
                <a:gd name="connsiteX1" fmla="*/ 353372 w 1128658"/>
                <a:gd name="connsiteY1" fmla="*/ 729633 h 938819"/>
                <a:gd name="connsiteX2" fmla="*/ 31623 w 1128658"/>
                <a:gd name="connsiteY2" fmla="*/ 417989 h 938819"/>
                <a:gd name="connsiteX3" fmla="*/ 931051 w 1128658"/>
                <a:gd name="connsiteY3" fmla="*/ 0 h 938819"/>
                <a:gd name="connsiteX4" fmla="*/ 1128658 w 1128658"/>
                <a:gd name="connsiteY4" fmla="*/ 356047 h 938819"/>
                <a:gd name="connsiteX0" fmla="*/ 1128658 w 1128658"/>
                <a:gd name="connsiteY0" fmla="*/ 356047 h 768617"/>
                <a:gd name="connsiteX1" fmla="*/ 353372 w 1128658"/>
                <a:gd name="connsiteY1" fmla="*/ 729633 h 768617"/>
                <a:gd name="connsiteX2" fmla="*/ 31623 w 1128658"/>
                <a:gd name="connsiteY2" fmla="*/ 417989 h 768617"/>
                <a:gd name="connsiteX3" fmla="*/ 931051 w 1128658"/>
                <a:gd name="connsiteY3" fmla="*/ 0 h 768617"/>
                <a:gd name="connsiteX4" fmla="*/ 1128658 w 1128658"/>
                <a:gd name="connsiteY4" fmla="*/ 356047 h 768617"/>
                <a:gd name="connsiteX0" fmla="*/ 1128658 w 1128658"/>
                <a:gd name="connsiteY0" fmla="*/ 356047 h 829317"/>
                <a:gd name="connsiteX1" fmla="*/ 400586 w 1128658"/>
                <a:gd name="connsiteY1" fmla="*/ 790333 h 829317"/>
                <a:gd name="connsiteX2" fmla="*/ 31623 w 1128658"/>
                <a:gd name="connsiteY2" fmla="*/ 417989 h 829317"/>
                <a:gd name="connsiteX3" fmla="*/ 931051 w 1128658"/>
                <a:gd name="connsiteY3" fmla="*/ 0 h 829317"/>
                <a:gd name="connsiteX4" fmla="*/ 1128658 w 1128658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95995 w 895995"/>
                <a:gd name="connsiteY0" fmla="*/ 356047 h 768617"/>
                <a:gd name="connsiteX1" fmla="*/ 120708 w 895995"/>
                <a:gd name="connsiteY1" fmla="*/ 729633 h 768617"/>
                <a:gd name="connsiteX2" fmla="*/ 100256 w 895995"/>
                <a:gd name="connsiteY2" fmla="*/ 569496 h 768617"/>
                <a:gd name="connsiteX3" fmla="*/ 698388 w 895995"/>
                <a:gd name="connsiteY3" fmla="*/ 0 h 768617"/>
                <a:gd name="connsiteX4" fmla="*/ 895995 w 895995"/>
                <a:gd name="connsiteY4" fmla="*/ 356047 h 768617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2638" h="836592">
                  <a:moveTo>
                    <a:pt x="832638" y="177575"/>
                  </a:moveTo>
                  <a:cubicBezTo>
                    <a:pt x="492908" y="711289"/>
                    <a:pt x="362058" y="722951"/>
                    <a:pt x="160530" y="785809"/>
                  </a:cubicBezTo>
                  <a:cubicBezTo>
                    <a:pt x="0" y="836592"/>
                    <a:pt x="94314" y="678701"/>
                    <a:pt x="140078" y="625672"/>
                  </a:cubicBezTo>
                  <a:cubicBezTo>
                    <a:pt x="230511" y="507118"/>
                    <a:pt x="473543" y="187217"/>
                    <a:pt x="664232" y="94916"/>
                  </a:cubicBezTo>
                  <a:cubicBezTo>
                    <a:pt x="763921" y="0"/>
                    <a:pt x="708756" y="28877"/>
                    <a:pt x="738210" y="56176"/>
                  </a:cubicBezTo>
                  <a:lnTo>
                    <a:pt x="832638" y="17757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9" name="Полилиния 17"/>
            <p:cNvSpPr/>
            <p:nvPr/>
          </p:nvSpPr>
          <p:spPr>
            <a:xfrm rot="1952823">
              <a:off x="3451433" y="3362322"/>
              <a:ext cx="1063557" cy="49141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8187" h="491966">
                  <a:moveTo>
                    <a:pt x="1298187" y="121399"/>
                  </a:moveTo>
                  <a:cubicBezTo>
                    <a:pt x="803976" y="347960"/>
                    <a:pt x="0" y="491966"/>
                    <a:pt x="174389" y="282780"/>
                  </a:cubicBezTo>
                  <a:cubicBezTo>
                    <a:pt x="200046" y="201106"/>
                    <a:pt x="169529" y="217634"/>
                    <a:pt x="201152" y="183341"/>
                  </a:cubicBezTo>
                  <a:cubicBezTo>
                    <a:pt x="416737" y="165141"/>
                    <a:pt x="886171" y="22960"/>
                    <a:pt x="1203758" y="0"/>
                  </a:cubicBezTo>
                  <a:lnTo>
                    <a:pt x="1298187" y="12139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0" name="Полилиния 18"/>
            <p:cNvSpPr/>
            <p:nvPr/>
          </p:nvSpPr>
          <p:spPr>
            <a:xfrm rot="1952823">
              <a:off x="3904010" y="3764931"/>
              <a:ext cx="509148" cy="81705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0517" h="820083">
                  <a:moveTo>
                    <a:pt x="550917" y="82660"/>
                  </a:moveTo>
                  <a:cubicBezTo>
                    <a:pt x="620517" y="225654"/>
                    <a:pt x="271932" y="604296"/>
                    <a:pt x="168408" y="795511"/>
                  </a:cubicBezTo>
                  <a:cubicBezTo>
                    <a:pt x="51316" y="748847"/>
                    <a:pt x="77898" y="820083"/>
                    <a:pt x="0" y="712853"/>
                  </a:cubicBezTo>
                  <a:cubicBezTo>
                    <a:pt x="4906" y="526646"/>
                    <a:pt x="303110" y="105541"/>
                    <a:pt x="382513" y="0"/>
                  </a:cubicBezTo>
                  <a:lnTo>
                    <a:pt x="550917" y="8266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1" name="Полилиния 19"/>
            <p:cNvSpPr/>
            <p:nvPr/>
          </p:nvSpPr>
          <p:spPr>
            <a:xfrm rot="1952823">
              <a:off x="3968124" y="3824138"/>
              <a:ext cx="512921" cy="93547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828" h="932648">
                  <a:moveTo>
                    <a:pt x="557228" y="0"/>
                  </a:moveTo>
                  <a:cubicBezTo>
                    <a:pt x="626828" y="142994"/>
                    <a:pt x="298694" y="681775"/>
                    <a:pt x="195170" y="872990"/>
                  </a:cubicBezTo>
                  <a:cubicBezTo>
                    <a:pt x="140971" y="932648"/>
                    <a:pt x="181426" y="835707"/>
                    <a:pt x="0" y="889772"/>
                  </a:cubicBezTo>
                  <a:cubicBezTo>
                    <a:pt x="65283" y="656766"/>
                    <a:pt x="329872" y="183021"/>
                    <a:pt x="409275" y="77480"/>
                  </a:cubicBezTo>
                  <a:lnTo>
                    <a:pt x="55722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2" name="Полилиния 20"/>
            <p:cNvSpPr/>
            <p:nvPr/>
          </p:nvSpPr>
          <p:spPr>
            <a:xfrm rot="1952823">
              <a:off x="4183100" y="3948471"/>
              <a:ext cx="463891" cy="100060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2277" h="1002470">
                  <a:moveTo>
                    <a:pt x="464241" y="0"/>
                  </a:moveTo>
                  <a:cubicBezTo>
                    <a:pt x="562277" y="360356"/>
                    <a:pt x="399830" y="656764"/>
                    <a:pt x="227250" y="942812"/>
                  </a:cubicBezTo>
                  <a:cubicBezTo>
                    <a:pt x="173051" y="1002470"/>
                    <a:pt x="213507" y="905527"/>
                    <a:pt x="32081" y="959592"/>
                  </a:cubicBezTo>
                  <a:cubicBezTo>
                    <a:pt x="0" y="703348"/>
                    <a:pt x="236885" y="183021"/>
                    <a:pt x="316288" y="77480"/>
                  </a:cubicBezTo>
                  <a:lnTo>
                    <a:pt x="464241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3" name="Полилиния 21"/>
            <p:cNvSpPr/>
            <p:nvPr/>
          </p:nvSpPr>
          <p:spPr>
            <a:xfrm rot="1952823">
              <a:off x="4492361" y="4120173"/>
              <a:ext cx="524234" cy="89994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84963 w 562277"/>
                <a:gd name="connsiteY3" fmla="*/ 40932 h 1002470"/>
                <a:gd name="connsiteX4" fmla="*/ 464241 w 562277"/>
                <a:gd name="connsiteY4" fmla="*/ 0 h 1002470"/>
                <a:gd name="connsiteX0" fmla="*/ 232918 w 399831"/>
                <a:gd name="connsiteY0" fmla="*/ 0 h 1039018"/>
                <a:gd name="connsiteX1" fmla="*/ 227250 w 399831"/>
                <a:gd name="connsiteY1" fmla="*/ 979360 h 1039018"/>
                <a:gd name="connsiteX2" fmla="*/ 32081 w 399831"/>
                <a:gd name="connsiteY2" fmla="*/ 996140 h 1039018"/>
                <a:gd name="connsiteX3" fmla="*/ 84963 w 399831"/>
                <a:gd name="connsiteY3" fmla="*/ 77480 h 1039018"/>
                <a:gd name="connsiteX4" fmla="*/ 232918 w 399831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549407"/>
                <a:gd name="connsiteY0" fmla="*/ 0 h 921047"/>
                <a:gd name="connsiteX1" fmla="*/ 376827 w 549407"/>
                <a:gd name="connsiteY1" fmla="*/ 861389 h 921047"/>
                <a:gd name="connsiteX2" fmla="*/ 161208 w 549407"/>
                <a:gd name="connsiteY2" fmla="*/ 718031 h 921047"/>
                <a:gd name="connsiteX3" fmla="*/ 79403 w 549407"/>
                <a:gd name="connsiteY3" fmla="*/ 77480 h 921047"/>
                <a:gd name="connsiteX4" fmla="*/ 227358 w 549407"/>
                <a:gd name="connsiteY4" fmla="*/ 0 h 921047"/>
                <a:gd name="connsiteX0" fmla="*/ 227358 w 566329"/>
                <a:gd name="connsiteY0" fmla="*/ 0 h 921047"/>
                <a:gd name="connsiteX1" fmla="*/ 376827 w 566329"/>
                <a:gd name="connsiteY1" fmla="*/ 861389 h 921047"/>
                <a:gd name="connsiteX2" fmla="*/ 161208 w 566329"/>
                <a:gd name="connsiteY2" fmla="*/ 718031 h 921047"/>
                <a:gd name="connsiteX3" fmla="*/ 79403 w 566329"/>
                <a:gd name="connsiteY3" fmla="*/ 77480 h 921047"/>
                <a:gd name="connsiteX4" fmla="*/ 227358 w 566329"/>
                <a:gd name="connsiteY4" fmla="*/ 0 h 921047"/>
                <a:gd name="connsiteX0" fmla="*/ 227358 w 593094"/>
                <a:gd name="connsiteY0" fmla="*/ 0 h 821609"/>
                <a:gd name="connsiteX1" fmla="*/ 403591 w 593094"/>
                <a:gd name="connsiteY1" fmla="*/ 761951 h 821609"/>
                <a:gd name="connsiteX2" fmla="*/ 161208 w 593094"/>
                <a:gd name="connsiteY2" fmla="*/ 718031 h 821609"/>
                <a:gd name="connsiteX3" fmla="*/ 79403 w 593094"/>
                <a:gd name="connsiteY3" fmla="*/ 77480 h 821609"/>
                <a:gd name="connsiteX4" fmla="*/ 227358 w 593094"/>
                <a:gd name="connsiteY4" fmla="*/ 0 h 821609"/>
                <a:gd name="connsiteX0" fmla="*/ 227358 w 593094"/>
                <a:gd name="connsiteY0" fmla="*/ 0 h 900707"/>
                <a:gd name="connsiteX1" fmla="*/ 403591 w 593094"/>
                <a:gd name="connsiteY1" fmla="*/ 761951 h 900707"/>
                <a:gd name="connsiteX2" fmla="*/ 161208 w 593094"/>
                <a:gd name="connsiteY2" fmla="*/ 718031 h 900707"/>
                <a:gd name="connsiteX3" fmla="*/ 79403 w 593094"/>
                <a:gd name="connsiteY3" fmla="*/ 77480 h 900707"/>
                <a:gd name="connsiteX4" fmla="*/ 227358 w 593094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8981" h="900707">
                  <a:moveTo>
                    <a:pt x="227358" y="0"/>
                  </a:moveTo>
                  <a:cubicBezTo>
                    <a:pt x="260989" y="370064"/>
                    <a:pt x="638981" y="865886"/>
                    <a:pt x="403591" y="761951"/>
                  </a:cubicBezTo>
                  <a:cubicBezTo>
                    <a:pt x="264976" y="900707"/>
                    <a:pt x="342634" y="663966"/>
                    <a:pt x="161208" y="718031"/>
                  </a:cubicBezTo>
                  <a:cubicBezTo>
                    <a:pt x="39276" y="456644"/>
                    <a:pt x="0" y="183021"/>
                    <a:pt x="79403" y="77480"/>
                  </a:cubicBezTo>
                  <a:lnTo>
                    <a:pt x="22735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4" name="Полилиния 22"/>
            <p:cNvSpPr/>
            <p:nvPr/>
          </p:nvSpPr>
          <p:spPr>
            <a:xfrm rot="1952823">
              <a:off x="5284371" y="2693280"/>
              <a:ext cx="279089" cy="89994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219571 w 779438"/>
                <a:gd name="connsiteY0" fmla="*/ 794248 h 815268"/>
                <a:gd name="connsiteX1" fmla="*/ 210087 w 779438"/>
                <a:gd name="connsiteY1" fmla="*/ 0 h 815268"/>
                <a:gd name="connsiteX2" fmla="*/ 779438 w 779438"/>
                <a:gd name="connsiteY2" fmla="*/ 163114 h 815268"/>
                <a:gd name="connsiteX3" fmla="*/ 349713 w 779438"/>
                <a:gd name="connsiteY3" fmla="*/ 815268 h 815268"/>
                <a:gd name="connsiteX4" fmla="*/ 219571 w 779438"/>
                <a:gd name="connsiteY4" fmla="*/ 794248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-1 w 588286"/>
                <a:gd name="connsiteY0" fmla="*/ 778731 h 815268"/>
                <a:gd name="connsiteX1" fmla="*/ 18935 w 588286"/>
                <a:gd name="connsiteY1" fmla="*/ 0 h 815268"/>
                <a:gd name="connsiteX2" fmla="*/ 588286 w 588286"/>
                <a:gd name="connsiteY2" fmla="*/ 163114 h 815268"/>
                <a:gd name="connsiteX3" fmla="*/ 158561 w 588286"/>
                <a:gd name="connsiteY3" fmla="*/ 815268 h 815268"/>
                <a:gd name="connsiteX4" fmla="*/ -1 w 588286"/>
                <a:gd name="connsiteY4" fmla="*/ 778731 h 815268"/>
                <a:gd name="connsiteX0" fmla="*/ 0 w 335685"/>
                <a:gd name="connsiteY0" fmla="*/ 880367 h 916904"/>
                <a:gd name="connsiteX1" fmla="*/ 18936 w 335685"/>
                <a:gd name="connsiteY1" fmla="*/ 101636 h 916904"/>
                <a:gd name="connsiteX2" fmla="*/ 288083 w 335685"/>
                <a:gd name="connsiteY2" fmla="*/ 46116 h 916904"/>
                <a:gd name="connsiteX3" fmla="*/ 158562 w 335685"/>
                <a:gd name="connsiteY3" fmla="*/ 916904 h 916904"/>
                <a:gd name="connsiteX4" fmla="*/ 0 w 335685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298312"/>
                <a:gd name="connsiteY0" fmla="*/ 880367 h 902327"/>
                <a:gd name="connsiteX1" fmla="*/ 18936 w 298312"/>
                <a:gd name="connsiteY1" fmla="*/ 101636 h 902327"/>
                <a:gd name="connsiteX2" fmla="*/ 288083 w 298312"/>
                <a:gd name="connsiteY2" fmla="*/ 46116 h 902327"/>
                <a:gd name="connsiteX3" fmla="*/ 121190 w 298312"/>
                <a:gd name="connsiteY3" fmla="*/ 902327 h 902327"/>
                <a:gd name="connsiteX4" fmla="*/ 0 w 298312"/>
                <a:gd name="connsiteY4" fmla="*/ 880367 h 902327"/>
                <a:gd name="connsiteX0" fmla="*/ 0 w 288083"/>
                <a:gd name="connsiteY0" fmla="*/ 880367 h 902327"/>
                <a:gd name="connsiteX1" fmla="*/ 18936 w 288083"/>
                <a:gd name="connsiteY1" fmla="*/ 101636 h 902327"/>
                <a:gd name="connsiteX2" fmla="*/ 288083 w 288083"/>
                <a:gd name="connsiteY2" fmla="*/ 46116 h 902327"/>
                <a:gd name="connsiteX3" fmla="*/ 121190 w 288083"/>
                <a:gd name="connsiteY3" fmla="*/ 902327 h 902327"/>
                <a:gd name="connsiteX4" fmla="*/ 0 w 288083"/>
                <a:gd name="connsiteY4" fmla="*/ 880367 h 902327"/>
                <a:gd name="connsiteX0" fmla="*/ 0 w 338998"/>
                <a:gd name="connsiteY0" fmla="*/ 880367 h 902327"/>
                <a:gd name="connsiteX1" fmla="*/ 18936 w 338998"/>
                <a:gd name="connsiteY1" fmla="*/ 101636 h 902327"/>
                <a:gd name="connsiteX2" fmla="*/ 288083 w 338998"/>
                <a:gd name="connsiteY2" fmla="*/ 46116 h 902327"/>
                <a:gd name="connsiteX3" fmla="*/ 121190 w 338998"/>
                <a:gd name="connsiteY3" fmla="*/ 902327 h 902327"/>
                <a:gd name="connsiteX4" fmla="*/ 0 w 338998"/>
                <a:gd name="connsiteY4" fmla="*/ 880367 h 90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98" h="902327">
                  <a:moveTo>
                    <a:pt x="0" y="880367"/>
                  </a:moveTo>
                  <a:cubicBezTo>
                    <a:pt x="1326" y="644951"/>
                    <a:pt x="38162" y="354663"/>
                    <a:pt x="18936" y="101636"/>
                  </a:cubicBezTo>
                  <a:cubicBezTo>
                    <a:pt x="90691" y="50949"/>
                    <a:pt x="131793" y="0"/>
                    <a:pt x="288083" y="46116"/>
                  </a:cubicBezTo>
                  <a:cubicBezTo>
                    <a:pt x="241639" y="311130"/>
                    <a:pt x="338998" y="446722"/>
                    <a:pt x="121190" y="902327"/>
                  </a:cubicBezTo>
                  <a:lnTo>
                    <a:pt x="0" y="8803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5" name="Полилиния 23"/>
            <p:cNvSpPr/>
            <p:nvPr/>
          </p:nvSpPr>
          <p:spPr>
            <a:xfrm rot="1952823">
              <a:off x="5291914" y="2959714"/>
              <a:ext cx="460120" cy="73416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867" h="734812">
                  <a:moveTo>
                    <a:pt x="0" y="713792"/>
                  </a:moveTo>
                  <a:cubicBezTo>
                    <a:pt x="130487" y="475861"/>
                    <a:pt x="181375" y="243564"/>
                    <a:pt x="391461" y="0"/>
                  </a:cubicBezTo>
                  <a:cubicBezTo>
                    <a:pt x="523327" y="62103"/>
                    <a:pt x="403577" y="36542"/>
                    <a:pt x="559867" y="82658"/>
                  </a:cubicBezTo>
                  <a:cubicBezTo>
                    <a:pt x="466039" y="300188"/>
                    <a:pt x="307264" y="582269"/>
                    <a:pt x="130142" y="734812"/>
                  </a:cubicBezTo>
                  <a:lnTo>
                    <a:pt x="0" y="713792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6" name="Полилиния 24"/>
            <p:cNvSpPr/>
            <p:nvPr/>
          </p:nvSpPr>
          <p:spPr>
            <a:xfrm rot="1952823">
              <a:off x="5020368" y="4149775"/>
              <a:ext cx="954183" cy="39668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398805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116990" y="303902"/>
                    <a:pt x="1137937" y="357772"/>
                  </a:cubicBezTo>
                  <a:cubicBezTo>
                    <a:pt x="935763" y="398805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7" name="Полилиния 25"/>
            <p:cNvSpPr/>
            <p:nvPr/>
          </p:nvSpPr>
          <p:spPr>
            <a:xfrm rot="1952823">
              <a:off x="4805392" y="4203063"/>
              <a:ext cx="727896" cy="728245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9240" h="729896">
                  <a:moveTo>
                    <a:pt x="26763" y="0"/>
                  </a:moveTo>
                  <a:cubicBezTo>
                    <a:pt x="139033" y="55105"/>
                    <a:pt x="178706" y="42176"/>
                    <a:pt x="437551" y="126577"/>
                  </a:cubicBezTo>
                  <a:cubicBezTo>
                    <a:pt x="761360" y="340762"/>
                    <a:pt x="735916" y="440187"/>
                    <a:pt x="889240" y="573430"/>
                  </a:cubicBezTo>
                  <a:cubicBezTo>
                    <a:pt x="806749" y="678497"/>
                    <a:pt x="794317" y="558300"/>
                    <a:pt x="815264" y="612170"/>
                  </a:cubicBezTo>
                  <a:cubicBezTo>
                    <a:pt x="511500" y="729896"/>
                    <a:pt x="121759" y="190393"/>
                    <a:pt x="0" y="99438"/>
                  </a:cubicBezTo>
                  <a:lnTo>
                    <a:pt x="26763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8" name="Полилиния 26"/>
            <p:cNvSpPr/>
            <p:nvPr/>
          </p:nvSpPr>
          <p:spPr>
            <a:xfrm rot="1952823">
              <a:off x="4213272" y="3995837"/>
              <a:ext cx="411090" cy="68680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34341 w 603941"/>
                <a:gd name="connsiteY0" fmla="*/ 69820 h 855168"/>
                <a:gd name="connsiteX1" fmla="*/ 195170 w 603941"/>
                <a:gd name="connsiteY1" fmla="*/ 795510 h 855168"/>
                <a:gd name="connsiteX2" fmla="*/ 0 w 603941"/>
                <a:gd name="connsiteY2" fmla="*/ 812292 h 855168"/>
                <a:gd name="connsiteX3" fmla="*/ 409275 w 603941"/>
                <a:gd name="connsiteY3" fmla="*/ 0 h 855168"/>
                <a:gd name="connsiteX4" fmla="*/ 534341 w 603941"/>
                <a:gd name="connsiteY4" fmla="*/ 69820 h 855168"/>
                <a:gd name="connsiteX0" fmla="*/ 534341 w 603941"/>
                <a:gd name="connsiteY0" fmla="*/ 21960 h 807308"/>
                <a:gd name="connsiteX1" fmla="*/ 195170 w 603941"/>
                <a:gd name="connsiteY1" fmla="*/ 747650 h 807308"/>
                <a:gd name="connsiteX2" fmla="*/ 0 w 603941"/>
                <a:gd name="connsiteY2" fmla="*/ 764432 h 807308"/>
                <a:gd name="connsiteX3" fmla="*/ 413149 w 603941"/>
                <a:gd name="connsiteY3" fmla="*/ 0 h 807308"/>
                <a:gd name="connsiteX4" fmla="*/ 534341 w 603941"/>
                <a:gd name="connsiteY4" fmla="*/ 21960 h 807308"/>
                <a:gd name="connsiteX0" fmla="*/ 534341 w 603941"/>
                <a:gd name="connsiteY0" fmla="*/ 21960 h 764432"/>
                <a:gd name="connsiteX1" fmla="*/ 400525 w 603941"/>
                <a:gd name="connsiteY1" fmla="*/ 519154 h 764432"/>
                <a:gd name="connsiteX2" fmla="*/ 0 w 603941"/>
                <a:gd name="connsiteY2" fmla="*/ 764432 h 764432"/>
                <a:gd name="connsiteX3" fmla="*/ 413149 w 603941"/>
                <a:gd name="connsiteY3" fmla="*/ 0 h 764432"/>
                <a:gd name="connsiteX4" fmla="*/ 534341 w 603941"/>
                <a:gd name="connsiteY4" fmla="*/ 21960 h 764432"/>
                <a:gd name="connsiteX0" fmla="*/ 429724 w 499324"/>
                <a:gd name="connsiteY0" fmla="*/ 21960 h 674112"/>
                <a:gd name="connsiteX1" fmla="*/ 295908 w 499324"/>
                <a:gd name="connsiteY1" fmla="*/ 519154 h 674112"/>
                <a:gd name="connsiteX2" fmla="*/ -1 w 499324"/>
                <a:gd name="connsiteY2" fmla="*/ 674112 h 674112"/>
                <a:gd name="connsiteX3" fmla="*/ 308532 w 499324"/>
                <a:gd name="connsiteY3" fmla="*/ 0 h 674112"/>
                <a:gd name="connsiteX4" fmla="*/ 429724 w 499324"/>
                <a:gd name="connsiteY4" fmla="*/ 21960 h 674112"/>
                <a:gd name="connsiteX0" fmla="*/ 429725 w 499325"/>
                <a:gd name="connsiteY0" fmla="*/ 21960 h 684326"/>
                <a:gd name="connsiteX1" fmla="*/ 295909 w 499325"/>
                <a:gd name="connsiteY1" fmla="*/ 519154 h 684326"/>
                <a:gd name="connsiteX2" fmla="*/ 0 w 499325"/>
                <a:gd name="connsiteY2" fmla="*/ 674112 h 684326"/>
                <a:gd name="connsiteX3" fmla="*/ 308533 w 499325"/>
                <a:gd name="connsiteY3" fmla="*/ 0 h 684326"/>
                <a:gd name="connsiteX4" fmla="*/ 429725 w 499325"/>
                <a:gd name="connsiteY4" fmla="*/ 21960 h 684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325" h="684326">
                  <a:moveTo>
                    <a:pt x="429725" y="21960"/>
                  </a:moveTo>
                  <a:cubicBezTo>
                    <a:pt x="499325" y="164954"/>
                    <a:pt x="399433" y="327939"/>
                    <a:pt x="295909" y="519154"/>
                  </a:cubicBezTo>
                  <a:cubicBezTo>
                    <a:pt x="241710" y="578812"/>
                    <a:pt x="133872" y="684326"/>
                    <a:pt x="0" y="674112"/>
                  </a:cubicBezTo>
                  <a:cubicBezTo>
                    <a:pt x="65283" y="441106"/>
                    <a:pt x="229130" y="105541"/>
                    <a:pt x="308533" y="0"/>
                  </a:cubicBezTo>
                  <a:lnTo>
                    <a:pt x="429725" y="2196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9" name="Овал 27"/>
            <p:cNvSpPr/>
            <p:nvPr/>
          </p:nvSpPr>
          <p:spPr>
            <a:xfrm>
              <a:off x="4355976" y="3356992"/>
              <a:ext cx="1008111" cy="864096"/>
            </a:xfrm>
            <a:prstGeom prst="ellipse">
              <a:avLst/>
            </a:prstGeom>
            <a:gradFill flip="none" rotWithShape="1">
              <a:gsLst>
                <a:gs pos="0">
                  <a:srgbClr val="FFFF00">
                    <a:shade val="30000"/>
                    <a:satMod val="115000"/>
                  </a:srgbClr>
                </a:gs>
                <a:gs pos="50000">
                  <a:srgbClr val="FFFF00">
                    <a:shade val="67500"/>
                    <a:satMod val="115000"/>
                  </a:srgbClr>
                </a:gs>
                <a:gs pos="100000">
                  <a:srgbClr val="FFFF00">
                    <a:shade val="100000"/>
                    <a:satMod val="115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glow rad="101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29" name="Полилиния 5"/>
          <p:cNvSpPr/>
          <p:nvPr/>
        </p:nvSpPr>
        <p:spPr>
          <a:xfrm flipH="1">
            <a:off x="0" y="5589588"/>
            <a:ext cx="9144000" cy="1439862"/>
          </a:xfrm>
          <a:custGeom>
            <a:avLst/>
            <a:gdLst>
              <a:gd name="connsiteX0" fmla="*/ 0 w 9144000"/>
              <a:gd name="connsiteY0" fmla="*/ 0 h 1340768"/>
              <a:gd name="connsiteX1" fmla="*/ 9144000 w 9144000"/>
              <a:gd name="connsiteY1" fmla="*/ 0 h 1340768"/>
              <a:gd name="connsiteX2" fmla="*/ 9144000 w 9144000"/>
              <a:gd name="connsiteY2" fmla="*/ 1340768 h 1340768"/>
              <a:gd name="connsiteX3" fmla="*/ 0 w 9144000"/>
              <a:gd name="connsiteY3" fmla="*/ 1340768 h 1340768"/>
              <a:gd name="connsiteX4" fmla="*/ 0 w 9144000"/>
              <a:gd name="connsiteY4" fmla="*/ 0 h 1340768"/>
              <a:gd name="connsiteX0" fmla="*/ 0 w 9144000"/>
              <a:gd name="connsiteY0" fmla="*/ 0 h 1340768"/>
              <a:gd name="connsiteX1" fmla="*/ 395536 w 9144000"/>
              <a:gd name="connsiteY1" fmla="*/ 504056 h 1340768"/>
              <a:gd name="connsiteX2" fmla="*/ 9144000 w 9144000"/>
              <a:gd name="connsiteY2" fmla="*/ 0 h 1340768"/>
              <a:gd name="connsiteX3" fmla="*/ 9144000 w 9144000"/>
              <a:gd name="connsiteY3" fmla="*/ 1340768 h 1340768"/>
              <a:gd name="connsiteX4" fmla="*/ 0 w 9144000"/>
              <a:gd name="connsiteY4" fmla="*/ 1340768 h 1340768"/>
              <a:gd name="connsiteX5" fmla="*/ 0 w 9144000"/>
              <a:gd name="connsiteY5" fmla="*/ 0 h 1340768"/>
              <a:gd name="connsiteX0" fmla="*/ 0 w 9144000"/>
              <a:gd name="connsiteY0" fmla="*/ 0 h 1340768"/>
              <a:gd name="connsiteX1" fmla="*/ 395536 w 9144000"/>
              <a:gd name="connsiteY1" fmla="*/ 504056 h 1340768"/>
              <a:gd name="connsiteX2" fmla="*/ 9144000 w 9144000"/>
              <a:gd name="connsiteY2" fmla="*/ 0 h 1340768"/>
              <a:gd name="connsiteX3" fmla="*/ 9144000 w 9144000"/>
              <a:gd name="connsiteY3" fmla="*/ 1340768 h 1340768"/>
              <a:gd name="connsiteX4" fmla="*/ 0 w 9144000"/>
              <a:gd name="connsiteY4" fmla="*/ 1340768 h 1340768"/>
              <a:gd name="connsiteX5" fmla="*/ 0 w 9144000"/>
              <a:gd name="connsiteY5" fmla="*/ 0 h 1340768"/>
              <a:gd name="connsiteX0" fmla="*/ 0 w 9144000"/>
              <a:gd name="connsiteY0" fmla="*/ 0 h 1340768"/>
              <a:gd name="connsiteX1" fmla="*/ 323528 w 9144000"/>
              <a:gd name="connsiteY1" fmla="*/ 360040 h 1340768"/>
              <a:gd name="connsiteX2" fmla="*/ 9144000 w 9144000"/>
              <a:gd name="connsiteY2" fmla="*/ 0 h 1340768"/>
              <a:gd name="connsiteX3" fmla="*/ 9144000 w 9144000"/>
              <a:gd name="connsiteY3" fmla="*/ 1340768 h 1340768"/>
              <a:gd name="connsiteX4" fmla="*/ 0 w 9144000"/>
              <a:gd name="connsiteY4" fmla="*/ 1340768 h 1340768"/>
              <a:gd name="connsiteX5" fmla="*/ 0 w 9144000"/>
              <a:gd name="connsiteY5" fmla="*/ 0 h 1340768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9144000 w 9144000"/>
              <a:gd name="connsiteY3" fmla="*/ 216024 h 1556792"/>
              <a:gd name="connsiteX4" fmla="*/ 9144000 w 9144000"/>
              <a:gd name="connsiteY4" fmla="*/ 1556792 h 1556792"/>
              <a:gd name="connsiteX5" fmla="*/ 0 w 9144000"/>
              <a:gd name="connsiteY5" fmla="*/ 1556792 h 1556792"/>
              <a:gd name="connsiteX6" fmla="*/ 0 w 9144000"/>
              <a:gd name="connsiteY6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9144000 w 9144000"/>
              <a:gd name="connsiteY3" fmla="*/ 216024 h 1556792"/>
              <a:gd name="connsiteX4" fmla="*/ 9144000 w 9144000"/>
              <a:gd name="connsiteY4" fmla="*/ 1556792 h 1556792"/>
              <a:gd name="connsiteX5" fmla="*/ 0 w 9144000"/>
              <a:gd name="connsiteY5" fmla="*/ 1556792 h 1556792"/>
              <a:gd name="connsiteX6" fmla="*/ 0 w 9144000"/>
              <a:gd name="connsiteY6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611560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755576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755576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755576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95536 w 9144000"/>
              <a:gd name="connsiteY2" fmla="*/ 0 h 1556792"/>
              <a:gd name="connsiteX3" fmla="*/ 755576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9144000 w 9144000"/>
              <a:gd name="connsiteY5" fmla="*/ 360040 h 1700808"/>
              <a:gd name="connsiteX6" fmla="*/ 9144000 w 9144000"/>
              <a:gd name="connsiteY6" fmla="*/ 1700808 h 1700808"/>
              <a:gd name="connsiteX7" fmla="*/ 0 w 9144000"/>
              <a:gd name="connsiteY7" fmla="*/ 1700808 h 1700808"/>
              <a:gd name="connsiteX8" fmla="*/ 0 w 9144000"/>
              <a:gd name="connsiteY8" fmla="*/ 360040 h 1700808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9144000 w 9144000"/>
              <a:gd name="connsiteY5" fmla="*/ 360040 h 1700808"/>
              <a:gd name="connsiteX6" fmla="*/ 9144000 w 9144000"/>
              <a:gd name="connsiteY6" fmla="*/ 1700808 h 1700808"/>
              <a:gd name="connsiteX7" fmla="*/ 0 w 9144000"/>
              <a:gd name="connsiteY7" fmla="*/ 1700808 h 1700808"/>
              <a:gd name="connsiteX8" fmla="*/ 0 w 9144000"/>
              <a:gd name="connsiteY8" fmla="*/ 360040 h 1700808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9144000 w 9144000"/>
              <a:gd name="connsiteY5" fmla="*/ 360040 h 1700808"/>
              <a:gd name="connsiteX6" fmla="*/ 9144000 w 9144000"/>
              <a:gd name="connsiteY6" fmla="*/ 1700808 h 1700808"/>
              <a:gd name="connsiteX7" fmla="*/ 0 w 9144000"/>
              <a:gd name="connsiteY7" fmla="*/ 1700808 h 1700808"/>
              <a:gd name="connsiteX8" fmla="*/ 0 w 9144000"/>
              <a:gd name="connsiteY8" fmla="*/ 360040 h 1700808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9144000 w 9144000"/>
              <a:gd name="connsiteY5" fmla="*/ 360040 h 1700808"/>
              <a:gd name="connsiteX6" fmla="*/ 9144000 w 9144000"/>
              <a:gd name="connsiteY6" fmla="*/ 1700808 h 1700808"/>
              <a:gd name="connsiteX7" fmla="*/ 0 w 9144000"/>
              <a:gd name="connsiteY7" fmla="*/ 1700808 h 1700808"/>
              <a:gd name="connsiteX8" fmla="*/ 0 w 9144000"/>
              <a:gd name="connsiteY8" fmla="*/ 360040 h 1700808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1187624 w 9144000"/>
              <a:gd name="connsiteY5" fmla="*/ 648072 h 1700808"/>
              <a:gd name="connsiteX6" fmla="*/ 9144000 w 9144000"/>
              <a:gd name="connsiteY6" fmla="*/ 360040 h 1700808"/>
              <a:gd name="connsiteX7" fmla="*/ 9144000 w 9144000"/>
              <a:gd name="connsiteY7" fmla="*/ 1700808 h 1700808"/>
              <a:gd name="connsiteX8" fmla="*/ 0 w 9144000"/>
              <a:gd name="connsiteY8" fmla="*/ 1700808 h 1700808"/>
              <a:gd name="connsiteX9" fmla="*/ 0 w 9144000"/>
              <a:gd name="connsiteY9" fmla="*/ 360040 h 1700808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9144000 w 9144000"/>
              <a:gd name="connsiteY6" fmla="*/ 288032 h 1628800"/>
              <a:gd name="connsiteX7" fmla="*/ 9144000 w 9144000"/>
              <a:gd name="connsiteY7" fmla="*/ 1628800 h 1628800"/>
              <a:gd name="connsiteX8" fmla="*/ 0 w 9144000"/>
              <a:gd name="connsiteY8" fmla="*/ 1628800 h 1628800"/>
              <a:gd name="connsiteX9" fmla="*/ 0 w 9144000"/>
              <a:gd name="connsiteY9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9144000 w 9144000"/>
              <a:gd name="connsiteY6" fmla="*/ 288032 h 1628800"/>
              <a:gd name="connsiteX7" fmla="*/ 9144000 w 9144000"/>
              <a:gd name="connsiteY7" fmla="*/ 1628800 h 1628800"/>
              <a:gd name="connsiteX8" fmla="*/ 0 w 9144000"/>
              <a:gd name="connsiteY8" fmla="*/ 1628800 h 1628800"/>
              <a:gd name="connsiteX9" fmla="*/ 0 w 9144000"/>
              <a:gd name="connsiteY9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9144000 w 9144000"/>
              <a:gd name="connsiteY6" fmla="*/ 288032 h 1628800"/>
              <a:gd name="connsiteX7" fmla="*/ 9144000 w 9144000"/>
              <a:gd name="connsiteY7" fmla="*/ 1628800 h 1628800"/>
              <a:gd name="connsiteX8" fmla="*/ 0 w 9144000"/>
              <a:gd name="connsiteY8" fmla="*/ 1628800 h 1628800"/>
              <a:gd name="connsiteX9" fmla="*/ 0 w 9144000"/>
              <a:gd name="connsiteY9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1475656 w 9144000"/>
              <a:gd name="connsiteY6" fmla="*/ 0 h 1628800"/>
              <a:gd name="connsiteX7" fmla="*/ 9144000 w 9144000"/>
              <a:gd name="connsiteY7" fmla="*/ 288032 h 1628800"/>
              <a:gd name="connsiteX8" fmla="*/ 9144000 w 9144000"/>
              <a:gd name="connsiteY8" fmla="*/ 1628800 h 1628800"/>
              <a:gd name="connsiteX9" fmla="*/ 0 w 9144000"/>
              <a:gd name="connsiteY9" fmla="*/ 1628800 h 1628800"/>
              <a:gd name="connsiteX10" fmla="*/ 0 w 9144000"/>
              <a:gd name="connsiteY10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1475656 w 9144000"/>
              <a:gd name="connsiteY6" fmla="*/ 0 h 1628800"/>
              <a:gd name="connsiteX7" fmla="*/ 9144000 w 9144000"/>
              <a:gd name="connsiteY7" fmla="*/ 288032 h 1628800"/>
              <a:gd name="connsiteX8" fmla="*/ 9144000 w 9144000"/>
              <a:gd name="connsiteY8" fmla="*/ 1628800 h 1628800"/>
              <a:gd name="connsiteX9" fmla="*/ 0 w 9144000"/>
              <a:gd name="connsiteY9" fmla="*/ 1628800 h 1628800"/>
              <a:gd name="connsiteX10" fmla="*/ 0 w 9144000"/>
              <a:gd name="connsiteY10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720080 h 1628800"/>
              <a:gd name="connsiteX6" fmla="*/ 1475656 w 9144000"/>
              <a:gd name="connsiteY6" fmla="*/ 0 h 1628800"/>
              <a:gd name="connsiteX7" fmla="*/ 9144000 w 9144000"/>
              <a:gd name="connsiteY7" fmla="*/ 288032 h 1628800"/>
              <a:gd name="connsiteX8" fmla="*/ 9144000 w 9144000"/>
              <a:gd name="connsiteY8" fmla="*/ 1628800 h 1628800"/>
              <a:gd name="connsiteX9" fmla="*/ 0 w 9144000"/>
              <a:gd name="connsiteY9" fmla="*/ 1628800 h 1628800"/>
              <a:gd name="connsiteX10" fmla="*/ 0 w 9144000"/>
              <a:gd name="connsiteY10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720080 h 1628800"/>
              <a:gd name="connsiteX6" fmla="*/ 1475656 w 9144000"/>
              <a:gd name="connsiteY6" fmla="*/ 0 h 1628800"/>
              <a:gd name="connsiteX7" fmla="*/ 9144000 w 9144000"/>
              <a:gd name="connsiteY7" fmla="*/ 288032 h 1628800"/>
              <a:gd name="connsiteX8" fmla="*/ 9144000 w 9144000"/>
              <a:gd name="connsiteY8" fmla="*/ 1628800 h 1628800"/>
              <a:gd name="connsiteX9" fmla="*/ 0 w 9144000"/>
              <a:gd name="connsiteY9" fmla="*/ 1628800 h 1628800"/>
              <a:gd name="connsiteX10" fmla="*/ 0 w 9144000"/>
              <a:gd name="connsiteY10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720080 h 1628800"/>
              <a:gd name="connsiteX6" fmla="*/ 1475656 w 9144000"/>
              <a:gd name="connsiteY6" fmla="*/ 0 h 1628800"/>
              <a:gd name="connsiteX7" fmla="*/ 1691680 w 9144000"/>
              <a:gd name="connsiteY7" fmla="*/ 432048 h 1628800"/>
              <a:gd name="connsiteX8" fmla="*/ 9144000 w 9144000"/>
              <a:gd name="connsiteY8" fmla="*/ 288032 h 1628800"/>
              <a:gd name="connsiteX9" fmla="*/ 9144000 w 9144000"/>
              <a:gd name="connsiteY9" fmla="*/ 1628800 h 1628800"/>
              <a:gd name="connsiteX10" fmla="*/ 0 w 9144000"/>
              <a:gd name="connsiteY10" fmla="*/ 1628800 h 1628800"/>
              <a:gd name="connsiteX11" fmla="*/ 0 w 9144000"/>
              <a:gd name="connsiteY11" fmla="*/ 288032 h 1628800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835696 w 9144000"/>
              <a:gd name="connsiteY8" fmla="*/ 0 h 1916832"/>
              <a:gd name="connsiteX9" fmla="*/ 9144000 w 9144000"/>
              <a:gd name="connsiteY9" fmla="*/ 576064 h 1916832"/>
              <a:gd name="connsiteX10" fmla="*/ 9144000 w 9144000"/>
              <a:gd name="connsiteY10" fmla="*/ 1916832 h 1916832"/>
              <a:gd name="connsiteX11" fmla="*/ 0 w 9144000"/>
              <a:gd name="connsiteY11" fmla="*/ 1916832 h 1916832"/>
              <a:gd name="connsiteX12" fmla="*/ 0 w 9144000"/>
              <a:gd name="connsiteY1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9144000 w 9144000"/>
              <a:gd name="connsiteY9" fmla="*/ 576064 h 1916832"/>
              <a:gd name="connsiteX10" fmla="*/ 9144000 w 9144000"/>
              <a:gd name="connsiteY10" fmla="*/ 1916832 h 1916832"/>
              <a:gd name="connsiteX11" fmla="*/ 0 w 9144000"/>
              <a:gd name="connsiteY11" fmla="*/ 1916832 h 1916832"/>
              <a:gd name="connsiteX12" fmla="*/ 0 w 9144000"/>
              <a:gd name="connsiteY1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2195736 w 9144000"/>
              <a:gd name="connsiteY9" fmla="*/ 720080 h 1916832"/>
              <a:gd name="connsiteX10" fmla="*/ 9144000 w 9144000"/>
              <a:gd name="connsiteY10" fmla="*/ 576064 h 1916832"/>
              <a:gd name="connsiteX11" fmla="*/ 9144000 w 9144000"/>
              <a:gd name="connsiteY11" fmla="*/ 1916832 h 1916832"/>
              <a:gd name="connsiteX12" fmla="*/ 0 w 9144000"/>
              <a:gd name="connsiteY12" fmla="*/ 1916832 h 1916832"/>
              <a:gd name="connsiteX13" fmla="*/ 0 w 9144000"/>
              <a:gd name="connsiteY13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9144000 w 9144000"/>
              <a:gd name="connsiteY11" fmla="*/ 576064 h 1916832"/>
              <a:gd name="connsiteX12" fmla="*/ 9144000 w 9144000"/>
              <a:gd name="connsiteY12" fmla="*/ 1916832 h 1916832"/>
              <a:gd name="connsiteX13" fmla="*/ 0 w 9144000"/>
              <a:gd name="connsiteY13" fmla="*/ 1916832 h 1916832"/>
              <a:gd name="connsiteX14" fmla="*/ 0 w 9144000"/>
              <a:gd name="connsiteY14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83768 w 9144000"/>
              <a:gd name="connsiteY11" fmla="*/ 288032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11760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11760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11760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9144000 w 9144000"/>
              <a:gd name="connsiteY14" fmla="*/ 576064 h 1916832"/>
              <a:gd name="connsiteX15" fmla="*/ 9144000 w 9144000"/>
              <a:gd name="connsiteY15" fmla="*/ 1916832 h 1916832"/>
              <a:gd name="connsiteX16" fmla="*/ 0 w 9144000"/>
              <a:gd name="connsiteY16" fmla="*/ 1916832 h 1916832"/>
              <a:gd name="connsiteX17" fmla="*/ 0 w 9144000"/>
              <a:gd name="connsiteY17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9144000 w 9144000"/>
              <a:gd name="connsiteY14" fmla="*/ 576064 h 1916832"/>
              <a:gd name="connsiteX15" fmla="*/ 9144000 w 9144000"/>
              <a:gd name="connsiteY15" fmla="*/ 1916832 h 1916832"/>
              <a:gd name="connsiteX16" fmla="*/ 0 w 9144000"/>
              <a:gd name="connsiteY16" fmla="*/ 1916832 h 1916832"/>
              <a:gd name="connsiteX17" fmla="*/ 0 w 9144000"/>
              <a:gd name="connsiteY17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9144000 w 9144000"/>
              <a:gd name="connsiteY14" fmla="*/ 576064 h 1916832"/>
              <a:gd name="connsiteX15" fmla="*/ 9144000 w 9144000"/>
              <a:gd name="connsiteY15" fmla="*/ 1916832 h 1916832"/>
              <a:gd name="connsiteX16" fmla="*/ 0 w 9144000"/>
              <a:gd name="connsiteY16" fmla="*/ 1916832 h 1916832"/>
              <a:gd name="connsiteX17" fmla="*/ 0 w 9144000"/>
              <a:gd name="connsiteY17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203848 w 9144000"/>
              <a:gd name="connsiteY14" fmla="*/ 1152128 h 1916832"/>
              <a:gd name="connsiteX15" fmla="*/ 9144000 w 9144000"/>
              <a:gd name="connsiteY15" fmla="*/ 576064 h 1916832"/>
              <a:gd name="connsiteX16" fmla="*/ 9144000 w 9144000"/>
              <a:gd name="connsiteY16" fmla="*/ 1916832 h 1916832"/>
              <a:gd name="connsiteX17" fmla="*/ 0 w 9144000"/>
              <a:gd name="connsiteY17" fmla="*/ 1916832 h 1916832"/>
              <a:gd name="connsiteX18" fmla="*/ 0 w 9144000"/>
              <a:gd name="connsiteY1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9144000 w 9144000"/>
              <a:gd name="connsiteY15" fmla="*/ 576064 h 1916832"/>
              <a:gd name="connsiteX16" fmla="*/ 9144000 w 9144000"/>
              <a:gd name="connsiteY16" fmla="*/ 1916832 h 1916832"/>
              <a:gd name="connsiteX17" fmla="*/ 0 w 9144000"/>
              <a:gd name="connsiteY17" fmla="*/ 1916832 h 1916832"/>
              <a:gd name="connsiteX18" fmla="*/ 0 w 9144000"/>
              <a:gd name="connsiteY1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9144000 w 9144000"/>
              <a:gd name="connsiteY16" fmla="*/ 576064 h 1916832"/>
              <a:gd name="connsiteX17" fmla="*/ 9144000 w 9144000"/>
              <a:gd name="connsiteY17" fmla="*/ 1916832 h 1916832"/>
              <a:gd name="connsiteX18" fmla="*/ 0 w 9144000"/>
              <a:gd name="connsiteY18" fmla="*/ 1916832 h 1916832"/>
              <a:gd name="connsiteX19" fmla="*/ 0 w 9144000"/>
              <a:gd name="connsiteY19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9144000 w 9144000"/>
              <a:gd name="connsiteY16" fmla="*/ 576064 h 1916832"/>
              <a:gd name="connsiteX17" fmla="*/ 9144000 w 9144000"/>
              <a:gd name="connsiteY17" fmla="*/ 1916832 h 1916832"/>
              <a:gd name="connsiteX18" fmla="*/ 0 w 9144000"/>
              <a:gd name="connsiteY18" fmla="*/ 1916832 h 1916832"/>
              <a:gd name="connsiteX19" fmla="*/ 0 w 9144000"/>
              <a:gd name="connsiteY19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9144000 w 9144000"/>
              <a:gd name="connsiteY17" fmla="*/ 576064 h 1916832"/>
              <a:gd name="connsiteX18" fmla="*/ 9144000 w 9144000"/>
              <a:gd name="connsiteY18" fmla="*/ 1916832 h 1916832"/>
              <a:gd name="connsiteX19" fmla="*/ 0 w 9144000"/>
              <a:gd name="connsiteY19" fmla="*/ 1916832 h 1916832"/>
              <a:gd name="connsiteX20" fmla="*/ 0 w 9144000"/>
              <a:gd name="connsiteY2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9144000 w 9144000"/>
              <a:gd name="connsiteY17" fmla="*/ 576064 h 1916832"/>
              <a:gd name="connsiteX18" fmla="*/ 9144000 w 9144000"/>
              <a:gd name="connsiteY18" fmla="*/ 1916832 h 1916832"/>
              <a:gd name="connsiteX19" fmla="*/ 0 w 9144000"/>
              <a:gd name="connsiteY19" fmla="*/ 1916832 h 1916832"/>
              <a:gd name="connsiteX20" fmla="*/ 0 w 9144000"/>
              <a:gd name="connsiteY2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76064 h 1916832"/>
              <a:gd name="connsiteX18" fmla="*/ 9144000 w 9144000"/>
              <a:gd name="connsiteY18" fmla="*/ 576064 h 1916832"/>
              <a:gd name="connsiteX19" fmla="*/ 9144000 w 9144000"/>
              <a:gd name="connsiteY19" fmla="*/ 1916832 h 1916832"/>
              <a:gd name="connsiteX20" fmla="*/ 0 w 9144000"/>
              <a:gd name="connsiteY20" fmla="*/ 1916832 h 1916832"/>
              <a:gd name="connsiteX21" fmla="*/ 0 w 9144000"/>
              <a:gd name="connsiteY21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76064 h 1916832"/>
              <a:gd name="connsiteX18" fmla="*/ 4427984 w 9144000"/>
              <a:gd name="connsiteY18" fmla="*/ 1080120 h 1916832"/>
              <a:gd name="connsiteX19" fmla="*/ 9144000 w 9144000"/>
              <a:gd name="connsiteY19" fmla="*/ 576064 h 1916832"/>
              <a:gd name="connsiteX20" fmla="*/ 9144000 w 9144000"/>
              <a:gd name="connsiteY20" fmla="*/ 1916832 h 1916832"/>
              <a:gd name="connsiteX21" fmla="*/ 0 w 9144000"/>
              <a:gd name="connsiteY21" fmla="*/ 1916832 h 1916832"/>
              <a:gd name="connsiteX22" fmla="*/ 0 w 9144000"/>
              <a:gd name="connsiteY2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76064 h 1916832"/>
              <a:gd name="connsiteX18" fmla="*/ 4427984 w 9144000"/>
              <a:gd name="connsiteY18" fmla="*/ 1080120 h 1916832"/>
              <a:gd name="connsiteX19" fmla="*/ 9144000 w 9144000"/>
              <a:gd name="connsiteY19" fmla="*/ 576064 h 1916832"/>
              <a:gd name="connsiteX20" fmla="*/ 9144000 w 9144000"/>
              <a:gd name="connsiteY20" fmla="*/ 1916832 h 1916832"/>
              <a:gd name="connsiteX21" fmla="*/ 0 w 9144000"/>
              <a:gd name="connsiteY21" fmla="*/ 1916832 h 1916832"/>
              <a:gd name="connsiteX22" fmla="*/ 0 w 9144000"/>
              <a:gd name="connsiteY2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9144000 w 9144000"/>
              <a:gd name="connsiteY19" fmla="*/ 576064 h 1916832"/>
              <a:gd name="connsiteX20" fmla="*/ 9144000 w 9144000"/>
              <a:gd name="connsiteY20" fmla="*/ 1916832 h 1916832"/>
              <a:gd name="connsiteX21" fmla="*/ 0 w 9144000"/>
              <a:gd name="connsiteY21" fmla="*/ 1916832 h 1916832"/>
              <a:gd name="connsiteX22" fmla="*/ 0 w 9144000"/>
              <a:gd name="connsiteY2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9144000 w 9144000"/>
              <a:gd name="connsiteY20" fmla="*/ 576064 h 1916832"/>
              <a:gd name="connsiteX21" fmla="*/ 9144000 w 9144000"/>
              <a:gd name="connsiteY21" fmla="*/ 1916832 h 1916832"/>
              <a:gd name="connsiteX22" fmla="*/ 0 w 9144000"/>
              <a:gd name="connsiteY22" fmla="*/ 1916832 h 1916832"/>
              <a:gd name="connsiteX23" fmla="*/ 0 w 9144000"/>
              <a:gd name="connsiteY23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9144000 w 9144000"/>
              <a:gd name="connsiteY20" fmla="*/ 576064 h 1916832"/>
              <a:gd name="connsiteX21" fmla="*/ 9144000 w 9144000"/>
              <a:gd name="connsiteY21" fmla="*/ 1916832 h 1916832"/>
              <a:gd name="connsiteX22" fmla="*/ 0 w 9144000"/>
              <a:gd name="connsiteY22" fmla="*/ 1916832 h 1916832"/>
              <a:gd name="connsiteX23" fmla="*/ 0 w 9144000"/>
              <a:gd name="connsiteY23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9144000 w 9144000"/>
              <a:gd name="connsiteY21" fmla="*/ 576064 h 1916832"/>
              <a:gd name="connsiteX22" fmla="*/ 9144000 w 9144000"/>
              <a:gd name="connsiteY22" fmla="*/ 1916832 h 1916832"/>
              <a:gd name="connsiteX23" fmla="*/ 0 w 9144000"/>
              <a:gd name="connsiteY23" fmla="*/ 1916832 h 1916832"/>
              <a:gd name="connsiteX24" fmla="*/ 0 w 9144000"/>
              <a:gd name="connsiteY24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9144000 w 9144000"/>
              <a:gd name="connsiteY21" fmla="*/ 576064 h 1916832"/>
              <a:gd name="connsiteX22" fmla="*/ 9144000 w 9144000"/>
              <a:gd name="connsiteY22" fmla="*/ 1916832 h 1916832"/>
              <a:gd name="connsiteX23" fmla="*/ 0 w 9144000"/>
              <a:gd name="connsiteY23" fmla="*/ 1916832 h 1916832"/>
              <a:gd name="connsiteX24" fmla="*/ 0 w 9144000"/>
              <a:gd name="connsiteY24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9144000 w 9144000"/>
              <a:gd name="connsiteY22" fmla="*/ 576064 h 1916832"/>
              <a:gd name="connsiteX23" fmla="*/ 9144000 w 9144000"/>
              <a:gd name="connsiteY23" fmla="*/ 1916832 h 1916832"/>
              <a:gd name="connsiteX24" fmla="*/ 0 w 9144000"/>
              <a:gd name="connsiteY24" fmla="*/ 1916832 h 1916832"/>
              <a:gd name="connsiteX25" fmla="*/ 0 w 9144000"/>
              <a:gd name="connsiteY2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9144000 w 9144000"/>
              <a:gd name="connsiteY22" fmla="*/ 576064 h 1916832"/>
              <a:gd name="connsiteX23" fmla="*/ 9144000 w 9144000"/>
              <a:gd name="connsiteY23" fmla="*/ 1916832 h 1916832"/>
              <a:gd name="connsiteX24" fmla="*/ 0 w 9144000"/>
              <a:gd name="connsiteY24" fmla="*/ 1916832 h 1916832"/>
              <a:gd name="connsiteX25" fmla="*/ 0 w 9144000"/>
              <a:gd name="connsiteY2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9144000 w 9144000"/>
              <a:gd name="connsiteY23" fmla="*/ 576064 h 1916832"/>
              <a:gd name="connsiteX24" fmla="*/ 9144000 w 9144000"/>
              <a:gd name="connsiteY24" fmla="*/ 1916832 h 1916832"/>
              <a:gd name="connsiteX25" fmla="*/ 0 w 9144000"/>
              <a:gd name="connsiteY25" fmla="*/ 1916832 h 1916832"/>
              <a:gd name="connsiteX26" fmla="*/ 0 w 9144000"/>
              <a:gd name="connsiteY2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9144000 w 9144000"/>
              <a:gd name="connsiteY24" fmla="*/ 576064 h 1916832"/>
              <a:gd name="connsiteX25" fmla="*/ 9144000 w 9144000"/>
              <a:gd name="connsiteY25" fmla="*/ 1916832 h 1916832"/>
              <a:gd name="connsiteX26" fmla="*/ 0 w 9144000"/>
              <a:gd name="connsiteY26" fmla="*/ 1916832 h 1916832"/>
              <a:gd name="connsiteX27" fmla="*/ 0 w 9144000"/>
              <a:gd name="connsiteY27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9144000 w 9144000"/>
              <a:gd name="connsiteY25" fmla="*/ 576064 h 1916832"/>
              <a:gd name="connsiteX26" fmla="*/ 9144000 w 9144000"/>
              <a:gd name="connsiteY26" fmla="*/ 1916832 h 1916832"/>
              <a:gd name="connsiteX27" fmla="*/ 0 w 9144000"/>
              <a:gd name="connsiteY27" fmla="*/ 1916832 h 1916832"/>
              <a:gd name="connsiteX28" fmla="*/ 0 w 9144000"/>
              <a:gd name="connsiteY2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9144000 w 9144000"/>
              <a:gd name="connsiteY25" fmla="*/ 576064 h 1916832"/>
              <a:gd name="connsiteX26" fmla="*/ 9144000 w 9144000"/>
              <a:gd name="connsiteY26" fmla="*/ 1916832 h 1916832"/>
              <a:gd name="connsiteX27" fmla="*/ 0 w 9144000"/>
              <a:gd name="connsiteY27" fmla="*/ 1916832 h 1916832"/>
              <a:gd name="connsiteX28" fmla="*/ 0 w 9144000"/>
              <a:gd name="connsiteY2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9144000 w 9144000"/>
              <a:gd name="connsiteY25" fmla="*/ 576064 h 1916832"/>
              <a:gd name="connsiteX26" fmla="*/ 9144000 w 9144000"/>
              <a:gd name="connsiteY26" fmla="*/ 1916832 h 1916832"/>
              <a:gd name="connsiteX27" fmla="*/ 0 w 9144000"/>
              <a:gd name="connsiteY27" fmla="*/ 1916832 h 1916832"/>
              <a:gd name="connsiteX28" fmla="*/ 0 w 9144000"/>
              <a:gd name="connsiteY2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9144000 w 9144000"/>
              <a:gd name="connsiteY25" fmla="*/ 576064 h 1916832"/>
              <a:gd name="connsiteX26" fmla="*/ 9144000 w 9144000"/>
              <a:gd name="connsiteY26" fmla="*/ 1916832 h 1916832"/>
              <a:gd name="connsiteX27" fmla="*/ 0 w 9144000"/>
              <a:gd name="connsiteY27" fmla="*/ 1916832 h 1916832"/>
              <a:gd name="connsiteX28" fmla="*/ 0 w 9144000"/>
              <a:gd name="connsiteY2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9144000 w 9144000"/>
              <a:gd name="connsiteY26" fmla="*/ 576064 h 1916832"/>
              <a:gd name="connsiteX27" fmla="*/ 9144000 w 9144000"/>
              <a:gd name="connsiteY27" fmla="*/ 1916832 h 1916832"/>
              <a:gd name="connsiteX28" fmla="*/ 0 w 9144000"/>
              <a:gd name="connsiteY28" fmla="*/ 1916832 h 1916832"/>
              <a:gd name="connsiteX29" fmla="*/ 0 w 9144000"/>
              <a:gd name="connsiteY29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9144000 w 9144000"/>
              <a:gd name="connsiteY27" fmla="*/ 576064 h 1916832"/>
              <a:gd name="connsiteX28" fmla="*/ 9144000 w 9144000"/>
              <a:gd name="connsiteY28" fmla="*/ 1916832 h 1916832"/>
              <a:gd name="connsiteX29" fmla="*/ 0 w 9144000"/>
              <a:gd name="connsiteY29" fmla="*/ 1916832 h 1916832"/>
              <a:gd name="connsiteX30" fmla="*/ 0 w 9144000"/>
              <a:gd name="connsiteY3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9144000 w 9144000"/>
              <a:gd name="connsiteY27" fmla="*/ 576064 h 1916832"/>
              <a:gd name="connsiteX28" fmla="*/ 9144000 w 9144000"/>
              <a:gd name="connsiteY28" fmla="*/ 1916832 h 1916832"/>
              <a:gd name="connsiteX29" fmla="*/ 0 w 9144000"/>
              <a:gd name="connsiteY29" fmla="*/ 1916832 h 1916832"/>
              <a:gd name="connsiteX30" fmla="*/ 0 w 9144000"/>
              <a:gd name="connsiteY3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9144000 w 9144000"/>
              <a:gd name="connsiteY27" fmla="*/ 576064 h 1916832"/>
              <a:gd name="connsiteX28" fmla="*/ 9144000 w 9144000"/>
              <a:gd name="connsiteY28" fmla="*/ 1916832 h 1916832"/>
              <a:gd name="connsiteX29" fmla="*/ 0 w 9144000"/>
              <a:gd name="connsiteY29" fmla="*/ 1916832 h 1916832"/>
              <a:gd name="connsiteX30" fmla="*/ 0 w 9144000"/>
              <a:gd name="connsiteY3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6732240 w 9144000"/>
              <a:gd name="connsiteY27" fmla="*/ 216024 h 1916832"/>
              <a:gd name="connsiteX28" fmla="*/ 9144000 w 9144000"/>
              <a:gd name="connsiteY28" fmla="*/ 576064 h 1916832"/>
              <a:gd name="connsiteX29" fmla="*/ 9144000 w 9144000"/>
              <a:gd name="connsiteY29" fmla="*/ 1916832 h 1916832"/>
              <a:gd name="connsiteX30" fmla="*/ 0 w 9144000"/>
              <a:gd name="connsiteY30" fmla="*/ 1916832 h 1916832"/>
              <a:gd name="connsiteX31" fmla="*/ 0 w 9144000"/>
              <a:gd name="connsiteY31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6732240 w 9144000"/>
              <a:gd name="connsiteY27" fmla="*/ 216024 h 1916832"/>
              <a:gd name="connsiteX28" fmla="*/ 9144000 w 9144000"/>
              <a:gd name="connsiteY28" fmla="*/ 576064 h 1916832"/>
              <a:gd name="connsiteX29" fmla="*/ 9144000 w 9144000"/>
              <a:gd name="connsiteY29" fmla="*/ 1916832 h 1916832"/>
              <a:gd name="connsiteX30" fmla="*/ 0 w 9144000"/>
              <a:gd name="connsiteY30" fmla="*/ 1916832 h 1916832"/>
              <a:gd name="connsiteX31" fmla="*/ 0 w 9144000"/>
              <a:gd name="connsiteY31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6732240 w 9144000"/>
              <a:gd name="connsiteY27" fmla="*/ 216024 h 1916832"/>
              <a:gd name="connsiteX28" fmla="*/ 6876256 w 9144000"/>
              <a:gd name="connsiteY28" fmla="*/ 864096 h 1916832"/>
              <a:gd name="connsiteX29" fmla="*/ 9144000 w 9144000"/>
              <a:gd name="connsiteY29" fmla="*/ 576064 h 1916832"/>
              <a:gd name="connsiteX30" fmla="*/ 9144000 w 9144000"/>
              <a:gd name="connsiteY30" fmla="*/ 1916832 h 1916832"/>
              <a:gd name="connsiteX31" fmla="*/ 0 w 9144000"/>
              <a:gd name="connsiteY31" fmla="*/ 1916832 h 1916832"/>
              <a:gd name="connsiteX32" fmla="*/ 0 w 9144000"/>
              <a:gd name="connsiteY32" fmla="*/ 576064 h 1916832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9144000 w 9144000"/>
              <a:gd name="connsiteY30" fmla="*/ 648072 h 1988840"/>
              <a:gd name="connsiteX31" fmla="*/ 9144000 w 9144000"/>
              <a:gd name="connsiteY31" fmla="*/ 1988840 h 1988840"/>
              <a:gd name="connsiteX32" fmla="*/ 0 w 9144000"/>
              <a:gd name="connsiteY32" fmla="*/ 1988840 h 1988840"/>
              <a:gd name="connsiteX33" fmla="*/ 0 w 9144000"/>
              <a:gd name="connsiteY33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9144000 w 9144000"/>
              <a:gd name="connsiteY30" fmla="*/ 648072 h 1988840"/>
              <a:gd name="connsiteX31" fmla="*/ 9144000 w 9144000"/>
              <a:gd name="connsiteY31" fmla="*/ 1988840 h 1988840"/>
              <a:gd name="connsiteX32" fmla="*/ 0 w 9144000"/>
              <a:gd name="connsiteY32" fmla="*/ 1988840 h 1988840"/>
              <a:gd name="connsiteX33" fmla="*/ 0 w 9144000"/>
              <a:gd name="connsiteY33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9144000 w 9144000"/>
              <a:gd name="connsiteY30" fmla="*/ 648072 h 1988840"/>
              <a:gd name="connsiteX31" fmla="*/ 9144000 w 9144000"/>
              <a:gd name="connsiteY31" fmla="*/ 1988840 h 1988840"/>
              <a:gd name="connsiteX32" fmla="*/ 0 w 9144000"/>
              <a:gd name="connsiteY32" fmla="*/ 1988840 h 1988840"/>
              <a:gd name="connsiteX33" fmla="*/ 0 w 9144000"/>
              <a:gd name="connsiteY33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9144000 w 9144000"/>
              <a:gd name="connsiteY31" fmla="*/ 648072 h 1988840"/>
              <a:gd name="connsiteX32" fmla="*/ 9144000 w 9144000"/>
              <a:gd name="connsiteY32" fmla="*/ 1988840 h 1988840"/>
              <a:gd name="connsiteX33" fmla="*/ 0 w 9144000"/>
              <a:gd name="connsiteY33" fmla="*/ 1988840 h 1988840"/>
              <a:gd name="connsiteX34" fmla="*/ 0 w 9144000"/>
              <a:gd name="connsiteY34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9144000 w 9144000"/>
              <a:gd name="connsiteY31" fmla="*/ 648072 h 1988840"/>
              <a:gd name="connsiteX32" fmla="*/ 9144000 w 9144000"/>
              <a:gd name="connsiteY32" fmla="*/ 1988840 h 1988840"/>
              <a:gd name="connsiteX33" fmla="*/ 0 w 9144000"/>
              <a:gd name="connsiteY33" fmla="*/ 1988840 h 1988840"/>
              <a:gd name="connsiteX34" fmla="*/ 0 w 9144000"/>
              <a:gd name="connsiteY34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9144000 w 9144000"/>
              <a:gd name="connsiteY32" fmla="*/ 648072 h 1988840"/>
              <a:gd name="connsiteX33" fmla="*/ 9144000 w 9144000"/>
              <a:gd name="connsiteY33" fmla="*/ 1988840 h 1988840"/>
              <a:gd name="connsiteX34" fmla="*/ 0 w 9144000"/>
              <a:gd name="connsiteY34" fmla="*/ 1988840 h 1988840"/>
              <a:gd name="connsiteX35" fmla="*/ 0 w 9144000"/>
              <a:gd name="connsiteY35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9144000 w 9144000"/>
              <a:gd name="connsiteY32" fmla="*/ 648072 h 1988840"/>
              <a:gd name="connsiteX33" fmla="*/ 9144000 w 9144000"/>
              <a:gd name="connsiteY33" fmla="*/ 1988840 h 1988840"/>
              <a:gd name="connsiteX34" fmla="*/ 0 w 9144000"/>
              <a:gd name="connsiteY34" fmla="*/ 1988840 h 1988840"/>
              <a:gd name="connsiteX35" fmla="*/ 0 w 9144000"/>
              <a:gd name="connsiteY35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224136 h 1988840"/>
              <a:gd name="connsiteX33" fmla="*/ 9144000 w 9144000"/>
              <a:gd name="connsiteY33" fmla="*/ 648072 h 1988840"/>
              <a:gd name="connsiteX34" fmla="*/ 9144000 w 9144000"/>
              <a:gd name="connsiteY34" fmla="*/ 1988840 h 1988840"/>
              <a:gd name="connsiteX35" fmla="*/ 0 w 9144000"/>
              <a:gd name="connsiteY35" fmla="*/ 1988840 h 1988840"/>
              <a:gd name="connsiteX36" fmla="*/ 0 w 9144000"/>
              <a:gd name="connsiteY36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224136 h 1988840"/>
              <a:gd name="connsiteX33" fmla="*/ 9144000 w 9144000"/>
              <a:gd name="connsiteY33" fmla="*/ 648072 h 1988840"/>
              <a:gd name="connsiteX34" fmla="*/ 9144000 w 9144000"/>
              <a:gd name="connsiteY34" fmla="*/ 1988840 h 1988840"/>
              <a:gd name="connsiteX35" fmla="*/ 0 w 9144000"/>
              <a:gd name="connsiteY35" fmla="*/ 1988840 h 1988840"/>
              <a:gd name="connsiteX36" fmla="*/ 0 w 9144000"/>
              <a:gd name="connsiteY36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9144000 w 9144000"/>
              <a:gd name="connsiteY33" fmla="*/ 648072 h 1988840"/>
              <a:gd name="connsiteX34" fmla="*/ 9144000 w 9144000"/>
              <a:gd name="connsiteY34" fmla="*/ 1988840 h 1988840"/>
              <a:gd name="connsiteX35" fmla="*/ 0 w 9144000"/>
              <a:gd name="connsiteY35" fmla="*/ 1988840 h 1988840"/>
              <a:gd name="connsiteX36" fmla="*/ 0 w 9144000"/>
              <a:gd name="connsiteY36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9144000 w 9144000"/>
              <a:gd name="connsiteY33" fmla="*/ 648072 h 1988840"/>
              <a:gd name="connsiteX34" fmla="*/ 9144000 w 9144000"/>
              <a:gd name="connsiteY34" fmla="*/ 1988840 h 1988840"/>
              <a:gd name="connsiteX35" fmla="*/ 0 w 9144000"/>
              <a:gd name="connsiteY35" fmla="*/ 1988840 h 1988840"/>
              <a:gd name="connsiteX36" fmla="*/ 0 w 9144000"/>
              <a:gd name="connsiteY36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9144000 w 9144000"/>
              <a:gd name="connsiteY34" fmla="*/ 648072 h 1988840"/>
              <a:gd name="connsiteX35" fmla="*/ 9144000 w 9144000"/>
              <a:gd name="connsiteY35" fmla="*/ 1988840 h 1988840"/>
              <a:gd name="connsiteX36" fmla="*/ 0 w 9144000"/>
              <a:gd name="connsiteY36" fmla="*/ 1988840 h 1988840"/>
              <a:gd name="connsiteX37" fmla="*/ 0 w 9144000"/>
              <a:gd name="connsiteY37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9144000 w 9144000"/>
              <a:gd name="connsiteY34" fmla="*/ 648072 h 1988840"/>
              <a:gd name="connsiteX35" fmla="*/ 9144000 w 9144000"/>
              <a:gd name="connsiteY35" fmla="*/ 1988840 h 1988840"/>
              <a:gd name="connsiteX36" fmla="*/ 0 w 9144000"/>
              <a:gd name="connsiteY36" fmla="*/ 1988840 h 1988840"/>
              <a:gd name="connsiteX37" fmla="*/ 0 w 9144000"/>
              <a:gd name="connsiteY37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532440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316416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872208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872208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395536 w 9144000"/>
              <a:gd name="connsiteY2" fmla="*/ 432048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395536 w 9144000"/>
              <a:gd name="connsiteY2" fmla="*/ 432048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1187624 w 9144000"/>
              <a:gd name="connsiteY7" fmla="*/ 1944216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1187624 w 9144000"/>
              <a:gd name="connsiteY7" fmla="*/ 1944216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1187624 w 9144000"/>
              <a:gd name="connsiteY7" fmla="*/ 1944216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2201196"/>
              <a:gd name="connsiteX1" fmla="*/ 251520 w 9144000"/>
              <a:gd name="connsiteY1" fmla="*/ 1944216 h 2201196"/>
              <a:gd name="connsiteX2" fmla="*/ 611560 w 9144000"/>
              <a:gd name="connsiteY2" fmla="*/ 288032 h 2201196"/>
              <a:gd name="connsiteX3" fmla="*/ 395536 w 9144000"/>
              <a:gd name="connsiteY3" fmla="*/ 1872208 h 2201196"/>
              <a:gd name="connsiteX4" fmla="*/ 1187624 w 9144000"/>
              <a:gd name="connsiteY4" fmla="*/ 360040 h 2201196"/>
              <a:gd name="connsiteX5" fmla="*/ 899592 w 9144000"/>
              <a:gd name="connsiteY5" fmla="*/ 1512168 h 2201196"/>
              <a:gd name="connsiteX6" fmla="*/ 1475656 w 9144000"/>
              <a:gd name="connsiteY6" fmla="*/ 360040 h 2201196"/>
              <a:gd name="connsiteX7" fmla="*/ 1209675 w 9144000"/>
              <a:gd name="connsiteY7" fmla="*/ 1613892 h 2201196"/>
              <a:gd name="connsiteX8" fmla="*/ 1187624 w 9144000"/>
              <a:gd name="connsiteY8" fmla="*/ 1944216 h 2201196"/>
              <a:gd name="connsiteX9" fmla="*/ 1907704 w 9144000"/>
              <a:gd name="connsiteY9" fmla="*/ 72008 h 2201196"/>
              <a:gd name="connsiteX10" fmla="*/ 1979712 w 9144000"/>
              <a:gd name="connsiteY10" fmla="*/ 504056 h 2201196"/>
              <a:gd name="connsiteX11" fmla="*/ 2267744 w 9144000"/>
              <a:gd name="connsiteY11" fmla="*/ 792088 h 2201196"/>
              <a:gd name="connsiteX12" fmla="*/ 2483768 w 9144000"/>
              <a:gd name="connsiteY12" fmla="*/ 288032 h 2201196"/>
              <a:gd name="connsiteX13" fmla="*/ 2627784 w 9144000"/>
              <a:gd name="connsiteY13" fmla="*/ 1296144 h 2201196"/>
              <a:gd name="connsiteX14" fmla="*/ 3131840 w 9144000"/>
              <a:gd name="connsiteY14" fmla="*/ 576064 h 2201196"/>
              <a:gd name="connsiteX15" fmla="*/ 3131840 w 9144000"/>
              <a:gd name="connsiteY15" fmla="*/ 1224136 h 2201196"/>
              <a:gd name="connsiteX16" fmla="*/ 3635896 w 9144000"/>
              <a:gd name="connsiteY16" fmla="*/ 288032 h 2201196"/>
              <a:gd name="connsiteX17" fmla="*/ 3923928 w 9144000"/>
              <a:gd name="connsiteY17" fmla="*/ 1008112 h 2201196"/>
              <a:gd name="connsiteX18" fmla="*/ 4067944 w 9144000"/>
              <a:gd name="connsiteY18" fmla="*/ 576064 h 2201196"/>
              <a:gd name="connsiteX19" fmla="*/ 4427984 w 9144000"/>
              <a:gd name="connsiteY19" fmla="*/ 1152128 h 2201196"/>
              <a:gd name="connsiteX20" fmla="*/ 4932040 w 9144000"/>
              <a:gd name="connsiteY20" fmla="*/ 288032 h 2201196"/>
              <a:gd name="connsiteX21" fmla="*/ 5076056 w 9144000"/>
              <a:gd name="connsiteY21" fmla="*/ 936104 h 2201196"/>
              <a:gd name="connsiteX22" fmla="*/ 5292080 w 9144000"/>
              <a:gd name="connsiteY22" fmla="*/ 504056 h 2201196"/>
              <a:gd name="connsiteX23" fmla="*/ 5580112 w 9144000"/>
              <a:gd name="connsiteY23" fmla="*/ 864096 h 2201196"/>
              <a:gd name="connsiteX24" fmla="*/ 5796136 w 9144000"/>
              <a:gd name="connsiteY24" fmla="*/ 72008 h 2201196"/>
              <a:gd name="connsiteX25" fmla="*/ 5868144 w 9144000"/>
              <a:gd name="connsiteY25" fmla="*/ 720080 h 2201196"/>
              <a:gd name="connsiteX26" fmla="*/ 6300192 w 9144000"/>
              <a:gd name="connsiteY26" fmla="*/ 216024 h 2201196"/>
              <a:gd name="connsiteX27" fmla="*/ 6372200 w 9144000"/>
              <a:gd name="connsiteY27" fmla="*/ 864096 h 2201196"/>
              <a:gd name="connsiteX28" fmla="*/ 6732240 w 9144000"/>
              <a:gd name="connsiteY28" fmla="*/ 288032 h 2201196"/>
              <a:gd name="connsiteX29" fmla="*/ 6876256 w 9144000"/>
              <a:gd name="connsiteY29" fmla="*/ 936104 h 2201196"/>
              <a:gd name="connsiteX30" fmla="*/ 7092280 w 9144000"/>
              <a:gd name="connsiteY30" fmla="*/ 0 h 2201196"/>
              <a:gd name="connsiteX31" fmla="*/ 7308304 w 9144000"/>
              <a:gd name="connsiteY31" fmla="*/ 1008112 h 2201196"/>
              <a:gd name="connsiteX32" fmla="*/ 7524328 w 9144000"/>
              <a:gd name="connsiteY32" fmla="*/ 504056 h 2201196"/>
              <a:gd name="connsiteX33" fmla="*/ 7884368 w 9144000"/>
              <a:gd name="connsiteY33" fmla="*/ 1152128 h 2201196"/>
              <a:gd name="connsiteX34" fmla="*/ 8244408 w 9144000"/>
              <a:gd name="connsiteY34" fmla="*/ 360040 h 2201196"/>
              <a:gd name="connsiteX35" fmla="*/ 8604448 w 9144000"/>
              <a:gd name="connsiteY35" fmla="*/ 1296144 h 2201196"/>
              <a:gd name="connsiteX36" fmla="*/ 9144000 w 9144000"/>
              <a:gd name="connsiteY36" fmla="*/ 648072 h 2201196"/>
              <a:gd name="connsiteX37" fmla="*/ 9144000 w 9144000"/>
              <a:gd name="connsiteY37" fmla="*/ 1988840 h 2201196"/>
              <a:gd name="connsiteX38" fmla="*/ 0 w 9144000"/>
              <a:gd name="connsiteY38" fmla="*/ 1988840 h 2201196"/>
              <a:gd name="connsiteX39" fmla="*/ 0 w 9144000"/>
              <a:gd name="connsiteY39" fmla="*/ 648072 h 2201196"/>
              <a:gd name="connsiteX0" fmla="*/ 0 w 9144000"/>
              <a:gd name="connsiteY0" fmla="*/ 648072 h 2201196"/>
              <a:gd name="connsiteX1" fmla="*/ 251520 w 9144000"/>
              <a:gd name="connsiteY1" fmla="*/ 1944216 h 2201196"/>
              <a:gd name="connsiteX2" fmla="*/ 611560 w 9144000"/>
              <a:gd name="connsiteY2" fmla="*/ 288032 h 2201196"/>
              <a:gd name="connsiteX3" fmla="*/ 395536 w 9144000"/>
              <a:gd name="connsiteY3" fmla="*/ 1872208 h 2201196"/>
              <a:gd name="connsiteX4" fmla="*/ 1187624 w 9144000"/>
              <a:gd name="connsiteY4" fmla="*/ 360040 h 2201196"/>
              <a:gd name="connsiteX5" fmla="*/ 899592 w 9144000"/>
              <a:gd name="connsiteY5" fmla="*/ 1512168 h 2201196"/>
              <a:gd name="connsiteX6" fmla="*/ 1475656 w 9144000"/>
              <a:gd name="connsiteY6" fmla="*/ 360040 h 2201196"/>
              <a:gd name="connsiteX7" fmla="*/ 827584 w 9144000"/>
              <a:gd name="connsiteY7" fmla="*/ 1800200 h 2201196"/>
              <a:gd name="connsiteX8" fmla="*/ 1187624 w 9144000"/>
              <a:gd name="connsiteY8" fmla="*/ 1944216 h 2201196"/>
              <a:gd name="connsiteX9" fmla="*/ 1907704 w 9144000"/>
              <a:gd name="connsiteY9" fmla="*/ 72008 h 2201196"/>
              <a:gd name="connsiteX10" fmla="*/ 1979712 w 9144000"/>
              <a:gd name="connsiteY10" fmla="*/ 504056 h 2201196"/>
              <a:gd name="connsiteX11" fmla="*/ 2267744 w 9144000"/>
              <a:gd name="connsiteY11" fmla="*/ 792088 h 2201196"/>
              <a:gd name="connsiteX12" fmla="*/ 2483768 w 9144000"/>
              <a:gd name="connsiteY12" fmla="*/ 288032 h 2201196"/>
              <a:gd name="connsiteX13" fmla="*/ 2627784 w 9144000"/>
              <a:gd name="connsiteY13" fmla="*/ 1296144 h 2201196"/>
              <a:gd name="connsiteX14" fmla="*/ 3131840 w 9144000"/>
              <a:gd name="connsiteY14" fmla="*/ 576064 h 2201196"/>
              <a:gd name="connsiteX15" fmla="*/ 3131840 w 9144000"/>
              <a:gd name="connsiteY15" fmla="*/ 1224136 h 2201196"/>
              <a:gd name="connsiteX16" fmla="*/ 3635896 w 9144000"/>
              <a:gd name="connsiteY16" fmla="*/ 288032 h 2201196"/>
              <a:gd name="connsiteX17" fmla="*/ 3923928 w 9144000"/>
              <a:gd name="connsiteY17" fmla="*/ 1008112 h 2201196"/>
              <a:gd name="connsiteX18" fmla="*/ 4067944 w 9144000"/>
              <a:gd name="connsiteY18" fmla="*/ 576064 h 2201196"/>
              <a:gd name="connsiteX19" fmla="*/ 4427984 w 9144000"/>
              <a:gd name="connsiteY19" fmla="*/ 1152128 h 2201196"/>
              <a:gd name="connsiteX20" fmla="*/ 4932040 w 9144000"/>
              <a:gd name="connsiteY20" fmla="*/ 288032 h 2201196"/>
              <a:gd name="connsiteX21" fmla="*/ 5076056 w 9144000"/>
              <a:gd name="connsiteY21" fmla="*/ 936104 h 2201196"/>
              <a:gd name="connsiteX22" fmla="*/ 5292080 w 9144000"/>
              <a:gd name="connsiteY22" fmla="*/ 504056 h 2201196"/>
              <a:gd name="connsiteX23" fmla="*/ 5580112 w 9144000"/>
              <a:gd name="connsiteY23" fmla="*/ 864096 h 2201196"/>
              <a:gd name="connsiteX24" fmla="*/ 5796136 w 9144000"/>
              <a:gd name="connsiteY24" fmla="*/ 72008 h 2201196"/>
              <a:gd name="connsiteX25" fmla="*/ 5868144 w 9144000"/>
              <a:gd name="connsiteY25" fmla="*/ 720080 h 2201196"/>
              <a:gd name="connsiteX26" fmla="*/ 6300192 w 9144000"/>
              <a:gd name="connsiteY26" fmla="*/ 216024 h 2201196"/>
              <a:gd name="connsiteX27" fmla="*/ 6372200 w 9144000"/>
              <a:gd name="connsiteY27" fmla="*/ 864096 h 2201196"/>
              <a:gd name="connsiteX28" fmla="*/ 6732240 w 9144000"/>
              <a:gd name="connsiteY28" fmla="*/ 288032 h 2201196"/>
              <a:gd name="connsiteX29" fmla="*/ 6876256 w 9144000"/>
              <a:gd name="connsiteY29" fmla="*/ 936104 h 2201196"/>
              <a:gd name="connsiteX30" fmla="*/ 7092280 w 9144000"/>
              <a:gd name="connsiteY30" fmla="*/ 0 h 2201196"/>
              <a:gd name="connsiteX31" fmla="*/ 7308304 w 9144000"/>
              <a:gd name="connsiteY31" fmla="*/ 1008112 h 2201196"/>
              <a:gd name="connsiteX32" fmla="*/ 7524328 w 9144000"/>
              <a:gd name="connsiteY32" fmla="*/ 504056 h 2201196"/>
              <a:gd name="connsiteX33" fmla="*/ 7884368 w 9144000"/>
              <a:gd name="connsiteY33" fmla="*/ 1152128 h 2201196"/>
              <a:gd name="connsiteX34" fmla="*/ 8244408 w 9144000"/>
              <a:gd name="connsiteY34" fmla="*/ 360040 h 2201196"/>
              <a:gd name="connsiteX35" fmla="*/ 8604448 w 9144000"/>
              <a:gd name="connsiteY35" fmla="*/ 1296144 h 2201196"/>
              <a:gd name="connsiteX36" fmla="*/ 9144000 w 9144000"/>
              <a:gd name="connsiteY36" fmla="*/ 648072 h 2201196"/>
              <a:gd name="connsiteX37" fmla="*/ 9144000 w 9144000"/>
              <a:gd name="connsiteY37" fmla="*/ 1988840 h 2201196"/>
              <a:gd name="connsiteX38" fmla="*/ 0 w 9144000"/>
              <a:gd name="connsiteY38" fmla="*/ 1988840 h 2201196"/>
              <a:gd name="connsiteX39" fmla="*/ 0 w 9144000"/>
              <a:gd name="connsiteY39" fmla="*/ 648072 h 2201196"/>
              <a:gd name="connsiteX0" fmla="*/ 0 w 9144000"/>
              <a:gd name="connsiteY0" fmla="*/ 648072 h 2201196"/>
              <a:gd name="connsiteX1" fmla="*/ 251520 w 9144000"/>
              <a:gd name="connsiteY1" fmla="*/ 1944216 h 2201196"/>
              <a:gd name="connsiteX2" fmla="*/ 611560 w 9144000"/>
              <a:gd name="connsiteY2" fmla="*/ 288032 h 2201196"/>
              <a:gd name="connsiteX3" fmla="*/ 395536 w 9144000"/>
              <a:gd name="connsiteY3" fmla="*/ 1872208 h 2201196"/>
              <a:gd name="connsiteX4" fmla="*/ 1187624 w 9144000"/>
              <a:gd name="connsiteY4" fmla="*/ 360040 h 2201196"/>
              <a:gd name="connsiteX5" fmla="*/ 899592 w 9144000"/>
              <a:gd name="connsiteY5" fmla="*/ 1512168 h 2201196"/>
              <a:gd name="connsiteX6" fmla="*/ 1475656 w 9144000"/>
              <a:gd name="connsiteY6" fmla="*/ 360040 h 2201196"/>
              <a:gd name="connsiteX7" fmla="*/ 827584 w 9144000"/>
              <a:gd name="connsiteY7" fmla="*/ 1800200 h 2201196"/>
              <a:gd name="connsiteX8" fmla="*/ 1187624 w 9144000"/>
              <a:gd name="connsiteY8" fmla="*/ 1944216 h 2201196"/>
              <a:gd name="connsiteX9" fmla="*/ 1907704 w 9144000"/>
              <a:gd name="connsiteY9" fmla="*/ 72008 h 2201196"/>
              <a:gd name="connsiteX10" fmla="*/ 1979712 w 9144000"/>
              <a:gd name="connsiteY10" fmla="*/ 504056 h 2201196"/>
              <a:gd name="connsiteX11" fmla="*/ 2267744 w 9144000"/>
              <a:gd name="connsiteY11" fmla="*/ 792088 h 2201196"/>
              <a:gd name="connsiteX12" fmla="*/ 2483768 w 9144000"/>
              <a:gd name="connsiteY12" fmla="*/ 288032 h 2201196"/>
              <a:gd name="connsiteX13" fmla="*/ 2627784 w 9144000"/>
              <a:gd name="connsiteY13" fmla="*/ 1296144 h 2201196"/>
              <a:gd name="connsiteX14" fmla="*/ 3131840 w 9144000"/>
              <a:gd name="connsiteY14" fmla="*/ 576064 h 2201196"/>
              <a:gd name="connsiteX15" fmla="*/ 3131840 w 9144000"/>
              <a:gd name="connsiteY15" fmla="*/ 1224136 h 2201196"/>
              <a:gd name="connsiteX16" fmla="*/ 3635896 w 9144000"/>
              <a:gd name="connsiteY16" fmla="*/ 288032 h 2201196"/>
              <a:gd name="connsiteX17" fmla="*/ 3923928 w 9144000"/>
              <a:gd name="connsiteY17" fmla="*/ 1008112 h 2201196"/>
              <a:gd name="connsiteX18" fmla="*/ 4067944 w 9144000"/>
              <a:gd name="connsiteY18" fmla="*/ 576064 h 2201196"/>
              <a:gd name="connsiteX19" fmla="*/ 4427984 w 9144000"/>
              <a:gd name="connsiteY19" fmla="*/ 1152128 h 2201196"/>
              <a:gd name="connsiteX20" fmla="*/ 4932040 w 9144000"/>
              <a:gd name="connsiteY20" fmla="*/ 288032 h 2201196"/>
              <a:gd name="connsiteX21" fmla="*/ 5076056 w 9144000"/>
              <a:gd name="connsiteY21" fmla="*/ 936104 h 2201196"/>
              <a:gd name="connsiteX22" fmla="*/ 5292080 w 9144000"/>
              <a:gd name="connsiteY22" fmla="*/ 504056 h 2201196"/>
              <a:gd name="connsiteX23" fmla="*/ 5580112 w 9144000"/>
              <a:gd name="connsiteY23" fmla="*/ 864096 h 2201196"/>
              <a:gd name="connsiteX24" fmla="*/ 5796136 w 9144000"/>
              <a:gd name="connsiteY24" fmla="*/ 72008 h 2201196"/>
              <a:gd name="connsiteX25" fmla="*/ 5868144 w 9144000"/>
              <a:gd name="connsiteY25" fmla="*/ 720080 h 2201196"/>
              <a:gd name="connsiteX26" fmla="*/ 6300192 w 9144000"/>
              <a:gd name="connsiteY26" fmla="*/ 216024 h 2201196"/>
              <a:gd name="connsiteX27" fmla="*/ 6372200 w 9144000"/>
              <a:gd name="connsiteY27" fmla="*/ 864096 h 2201196"/>
              <a:gd name="connsiteX28" fmla="*/ 6732240 w 9144000"/>
              <a:gd name="connsiteY28" fmla="*/ 288032 h 2201196"/>
              <a:gd name="connsiteX29" fmla="*/ 6876256 w 9144000"/>
              <a:gd name="connsiteY29" fmla="*/ 936104 h 2201196"/>
              <a:gd name="connsiteX30" fmla="*/ 7092280 w 9144000"/>
              <a:gd name="connsiteY30" fmla="*/ 0 h 2201196"/>
              <a:gd name="connsiteX31" fmla="*/ 7308304 w 9144000"/>
              <a:gd name="connsiteY31" fmla="*/ 1008112 h 2201196"/>
              <a:gd name="connsiteX32" fmla="*/ 7524328 w 9144000"/>
              <a:gd name="connsiteY32" fmla="*/ 504056 h 2201196"/>
              <a:gd name="connsiteX33" fmla="*/ 7884368 w 9144000"/>
              <a:gd name="connsiteY33" fmla="*/ 1152128 h 2201196"/>
              <a:gd name="connsiteX34" fmla="*/ 8244408 w 9144000"/>
              <a:gd name="connsiteY34" fmla="*/ 360040 h 2201196"/>
              <a:gd name="connsiteX35" fmla="*/ 8604448 w 9144000"/>
              <a:gd name="connsiteY35" fmla="*/ 1296144 h 2201196"/>
              <a:gd name="connsiteX36" fmla="*/ 9144000 w 9144000"/>
              <a:gd name="connsiteY36" fmla="*/ 648072 h 2201196"/>
              <a:gd name="connsiteX37" fmla="*/ 9144000 w 9144000"/>
              <a:gd name="connsiteY37" fmla="*/ 1988840 h 2201196"/>
              <a:gd name="connsiteX38" fmla="*/ 0 w 9144000"/>
              <a:gd name="connsiteY38" fmla="*/ 1988840 h 2201196"/>
              <a:gd name="connsiteX39" fmla="*/ 0 w 9144000"/>
              <a:gd name="connsiteY39" fmla="*/ 648072 h 2201196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827584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979712 w 9144000"/>
              <a:gd name="connsiteY10" fmla="*/ 50405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971600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979712 w 9144000"/>
              <a:gd name="connsiteY10" fmla="*/ 50405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971600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475656 w 9144000"/>
              <a:gd name="connsiteY10" fmla="*/ 194421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971600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475656 w 9144000"/>
              <a:gd name="connsiteY10" fmla="*/ 194421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971600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475656 w 9144000"/>
              <a:gd name="connsiteY10" fmla="*/ 194421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971600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475656 w 9144000"/>
              <a:gd name="connsiteY10" fmla="*/ 194421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267744 w 9144000"/>
              <a:gd name="connsiteY11" fmla="*/ 792088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3131840 w 9144000"/>
              <a:gd name="connsiteY15" fmla="*/ 122413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3131840 w 9144000"/>
              <a:gd name="connsiteY15" fmla="*/ 122413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3131840 w 9144000"/>
              <a:gd name="connsiteY15" fmla="*/ 122413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3131840 w 9144000"/>
              <a:gd name="connsiteY15" fmla="*/ 122413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5796136 w 9144000"/>
              <a:gd name="connsiteY28" fmla="*/ 100811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5796136 w 9144000"/>
              <a:gd name="connsiteY28" fmla="*/ 1008112 h 2016224"/>
              <a:gd name="connsiteX29" fmla="*/ 6516216 w 9144000"/>
              <a:gd name="connsiteY29" fmla="*/ 1944216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5796136 w 9144000"/>
              <a:gd name="connsiteY28" fmla="*/ 1008112 h 2016224"/>
              <a:gd name="connsiteX29" fmla="*/ 6516216 w 9144000"/>
              <a:gd name="connsiteY29" fmla="*/ 1944216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5796136 w 9144000"/>
              <a:gd name="connsiteY28" fmla="*/ 1008112 h 2016224"/>
              <a:gd name="connsiteX29" fmla="*/ 6516216 w 9144000"/>
              <a:gd name="connsiteY29" fmla="*/ 1944216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7308304 w 9144000"/>
              <a:gd name="connsiteY31" fmla="*/ 936104 h 1944216"/>
              <a:gd name="connsiteX32" fmla="*/ 7524328 w 9144000"/>
              <a:gd name="connsiteY32" fmla="*/ 432048 h 1944216"/>
              <a:gd name="connsiteX33" fmla="*/ 7884368 w 9144000"/>
              <a:gd name="connsiteY33" fmla="*/ 1080120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884368 w 9144000"/>
              <a:gd name="connsiteY33" fmla="*/ 1080120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884368 w 9144000"/>
              <a:gd name="connsiteY33" fmla="*/ 1080120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884368 w 9144000"/>
              <a:gd name="connsiteY33" fmla="*/ 1080120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7596336 w 9144000"/>
              <a:gd name="connsiteY34" fmla="*/ 792088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7596336 w 9144000"/>
              <a:gd name="connsiteY34" fmla="*/ 792088 h 1944216"/>
              <a:gd name="connsiteX35" fmla="*/ 8172400 w 9144000"/>
              <a:gd name="connsiteY35" fmla="*/ 194421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7596336 w 9144000"/>
              <a:gd name="connsiteY34" fmla="*/ 792088 h 1944216"/>
              <a:gd name="connsiteX35" fmla="*/ 8172400 w 9144000"/>
              <a:gd name="connsiteY35" fmla="*/ 194421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7596336 w 9144000"/>
              <a:gd name="connsiteY34" fmla="*/ 792088 h 1944216"/>
              <a:gd name="connsiteX35" fmla="*/ 8172400 w 9144000"/>
              <a:gd name="connsiteY35" fmla="*/ 194421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7596336 w 9144000"/>
              <a:gd name="connsiteY34" fmla="*/ 792088 h 1944216"/>
              <a:gd name="connsiteX35" fmla="*/ 8172400 w 9144000"/>
              <a:gd name="connsiteY35" fmla="*/ 194421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696325 w 9144000"/>
              <a:gd name="connsiteY36" fmla="*/ 1389484 h 2043782"/>
              <a:gd name="connsiteX37" fmla="*/ 9144000 w 9144000"/>
              <a:gd name="connsiteY37" fmla="*/ 576064 h 2043782"/>
              <a:gd name="connsiteX38" fmla="*/ 9144000 w 9144000"/>
              <a:gd name="connsiteY38" fmla="*/ 1916832 h 2043782"/>
              <a:gd name="connsiteX39" fmla="*/ 0 w 9144000"/>
              <a:gd name="connsiteY39" fmla="*/ 1916832 h 2043782"/>
              <a:gd name="connsiteX40" fmla="*/ 0 w 9144000"/>
              <a:gd name="connsiteY40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9144000 w 9144000"/>
              <a:gd name="connsiteY37" fmla="*/ 576064 h 2043782"/>
              <a:gd name="connsiteX38" fmla="*/ 9144000 w 9144000"/>
              <a:gd name="connsiteY38" fmla="*/ 1916832 h 2043782"/>
              <a:gd name="connsiteX39" fmla="*/ 0 w 9144000"/>
              <a:gd name="connsiteY39" fmla="*/ 1916832 h 2043782"/>
              <a:gd name="connsiteX40" fmla="*/ 0 w 9144000"/>
              <a:gd name="connsiteY40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9144000 w 9144000"/>
              <a:gd name="connsiteY37" fmla="*/ 576064 h 2043782"/>
              <a:gd name="connsiteX38" fmla="*/ 9144000 w 9144000"/>
              <a:gd name="connsiteY38" fmla="*/ 1916832 h 2043782"/>
              <a:gd name="connsiteX39" fmla="*/ 0 w 9144000"/>
              <a:gd name="connsiteY39" fmla="*/ 1916832 h 2043782"/>
              <a:gd name="connsiteX40" fmla="*/ 0 w 9144000"/>
              <a:gd name="connsiteY40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8743950 w 9144000"/>
              <a:gd name="connsiteY37" fmla="*/ 1113259 h 2043782"/>
              <a:gd name="connsiteX38" fmla="*/ 9144000 w 9144000"/>
              <a:gd name="connsiteY38" fmla="*/ 576064 h 2043782"/>
              <a:gd name="connsiteX39" fmla="*/ 9144000 w 9144000"/>
              <a:gd name="connsiteY39" fmla="*/ 1916832 h 2043782"/>
              <a:gd name="connsiteX40" fmla="*/ 0 w 9144000"/>
              <a:gd name="connsiteY40" fmla="*/ 1916832 h 2043782"/>
              <a:gd name="connsiteX41" fmla="*/ 0 w 9144000"/>
              <a:gd name="connsiteY41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8748464 w 9144000"/>
              <a:gd name="connsiteY37" fmla="*/ 1944216 h 2043782"/>
              <a:gd name="connsiteX38" fmla="*/ 9144000 w 9144000"/>
              <a:gd name="connsiteY38" fmla="*/ 576064 h 2043782"/>
              <a:gd name="connsiteX39" fmla="*/ 9144000 w 9144000"/>
              <a:gd name="connsiteY39" fmla="*/ 1916832 h 2043782"/>
              <a:gd name="connsiteX40" fmla="*/ 0 w 9144000"/>
              <a:gd name="connsiteY40" fmla="*/ 1916832 h 2043782"/>
              <a:gd name="connsiteX41" fmla="*/ 0 w 9144000"/>
              <a:gd name="connsiteY41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8748464 w 9144000"/>
              <a:gd name="connsiteY37" fmla="*/ 1944216 h 2043782"/>
              <a:gd name="connsiteX38" fmla="*/ 9144000 w 9144000"/>
              <a:gd name="connsiteY38" fmla="*/ 576064 h 2043782"/>
              <a:gd name="connsiteX39" fmla="*/ 9144000 w 9144000"/>
              <a:gd name="connsiteY39" fmla="*/ 1916832 h 2043782"/>
              <a:gd name="connsiteX40" fmla="*/ 0 w 9144000"/>
              <a:gd name="connsiteY40" fmla="*/ 1916832 h 2043782"/>
              <a:gd name="connsiteX41" fmla="*/ 0 w 9144000"/>
              <a:gd name="connsiteY41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8748464 w 9144000"/>
              <a:gd name="connsiteY37" fmla="*/ 1944216 h 2043782"/>
              <a:gd name="connsiteX38" fmla="*/ 9144000 w 9144000"/>
              <a:gd name="connsiteY38" fmla="*/ 576064 h 2043782"/>
              <a:gd name="connsiteX39" fmla="*/ 9144000 w 9144000"/>
              <a:gd name="connsiteY39" fmla="*/ 1916832 h 2043782"/>
              <a:gd name="connsiteX40" fmla="*/ 0 w 9144000"/>
              <a:gd name="connsiteY40" fmla="*/ 1916832 h 2043782"/>
              <a:gd name="connsiteX41" fmla="*/ 0 w 9144000"/>
              <a:gd name="connsiteY41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8748464 w 9144000"/>
              <a:gd name="connsiteY37" fmla="*/ 1944216 h 2043782"/>
              <a:gd name="connsiteX38" fmla="*/ 9144000 w 9144000"/>
              <a:gd name="connsiteY38" fmla="*/ 576064 h 2043782"/>
              <a:gd name="connsiteX39" fmla="*/ 9144000 w 9144000"/>
              <a:gd name="connsiteY39" fmla="*/ 1916832 h 2043782"/>
              <a:gd name="connsiteX40" fmla="*/ 0 w 9144000"/>
              <a:gd name="connsiteY40" fmla="*/ 1916832 h 2043782"/>
              <a:gd name="connsiteX41" fmla="*/ 0 w 9144000"/>
              <a:gd name="connsiteY41" fmla="*/ 576064 h 2043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9144000" h="2043782">
                <a:moveTo>
                  <a:pt x="0" y="576064"/>
                </a:moveTo>
                <a:cubicBezTo>
                  <a:pt x="131845" y="744083"/>
                  <a:pt x="58655" y="1746134"/>
                  <a:pt x="251520" y="1872208"/>
                </a:cubicBezTo>
                <a:cubicBezTo>
                  <a:pt x="251520" y="1680187"/>
                  <a:pt x="520005" y="629799"/>
                  <a:pt x="611560" y="216024"/>
                </a:cubicBezTo>
                <a:cubicBezTo>
                  <a:pt x="699789" y="999736"/>
                  <a:pt x="307032" y="1572014"/>
                  <a:pt x="395536" y="1800200"/>
                </a:cubicBezTo>
                <a:cubicBezTo>
                  <a:pt x="449965" y="1537725"/>
                  <a:pt x="868577" y="661112"/>
                  <a:pt x="1187624" y="288032"/>
                </a:cubicBezTo>
                <a:cubicBezTo>
                  <a:pt x="1187624" y="480053"/>
                  <a:pt x="701377" y="1169335"/>
                  <a:pt x="899592" y="1440160"/>
                </a:cubicBezTo>
                <a:cubicBezTo>
                  <a:pt x="995603" y="1248139"/>
                  <a:pt x="1219158" y="696474"/>
                  <a:pt x="1475656" y="288032"/>
                </a:cubicBezTo>
                <a:cubicBezTo>
                  <a:pt x="1527336" y="304986"/>
                  <a:pt x="1019605" y="1464163"/>
                  <a:pt x="971600" y="1728192"/>
                </a:cubicBezTo>
                <a:cubicBezTo>
                  <a:pt x="920494" y="1851256"/>
                  <a:pt x="875403" y="1910882"/>
                  <a:pt x="1187624" y="1872208"/>
                </a:cubicBezTo>
                <a:cubicBezTo>
                  <a:pt x="1427651" y="1248139"/>
                  <a:pt x="1376172" y="675489"/>
                  <a:pt x="1907704" y="0"/>
                </a:cubicBezTo>
                <a:cubicBezTo>
                  <a:pt x="1524000" y="1194031"/>
                  <a:pt x="1428750" y="1198604"/>
                  <a:pt x="1475656" y="1872208"/>
                </a:cubicBezTo>
                <a:lnTo>
                  <a:pt x="2123728" y="648072"/>
                </a:lnTo>
                <a:cubicBezTo>
                  <a:pt x="2261617" y="477796"/>
                  <a:pt x="2268388" y="418398"/>
                  <a:pt x="2483768" y="216024"/>
                </a:cubicBezTo>
                <a:cubicBezTo>
                  <a:pt x="2016199" y="1194850"/>
                  <a:pt x="1765945" y="1641740"/>
                  <a:pt x="1907704" y="1944216"/>
                </a:cubicBezTo>
                <a:cubicBezTo>
                  <a:pt x="2151898" y="1831859"/>
                  <a:pt x="2855573" y="1103007"/>
                  <a:pt x="3131840" y="504056"/>
                </a:cubicBezTo>
                <a:cubicBezTo>
                  <a:pt x="3043403" y="1057242"/>
                  <a:pt x="2747797" y="1416157"/>
                  <a:pt x="2555776" y="1872208"/>
                </a:cubicBezTo>
                <a:cubicBezTo>
                  <a:pt x="2723795" y="1560173"/>
                  <a:pt x="3581780" y="616860"/>
                  <a:pt x="3635896" y="216024"/>
                </a:cubicBezTo>
                <a:cubicBezTo>
                  <a:pt x="3731907" y="456051"/>
                  <a:pt x="3081916" y="1508009"/>
                  <a:pt x="3419872" y="1656184"/>
                </a:cubicBezTo>
                <a:lnTo>
                  <a:pt x="4067944" y="504056"/>
                </a:lnTo>
                <a:cubicBezTo>
                  <a:pt x="3938397" y="970004"/>
                  <a:pt x="3389751" y="1708034"/>
                  <a:pt x="3923928" y="1872208"/>
                </a:cubicBezTo>
                <a:cubicBezTo>
                  <a:pt x="4091947" y="1584176"/>
                  <a:pt x="4212340" y="1334269"/>
                  <a:pt x="4283968" y="144016"/>
                </a:cubicBezTo>
                <a:cubicBezTo>
                  <a:pt x="4405122" y="1008484"/>
                  <a:pt x="4258064" y="1581919"/>
                  <a:pt x="4572000" y="1872208"/>
                </a:cubicBezTo>
                <a:cubicBezTo>
                  <a:pt x="4933950" y="1275184"/>
                  <a:pt x="4813945" y="1024136"/>
                  <a:pt x="4644008" y="144016"/>
                </a:cubicBezTo>
                <a:cubicBezTo>
                  <a:pt x="5081397" y="712829"/>
                  <a:pt x="5085970" y="1317856"/>
                  <a:pt x="5004048" y="1944216"/>
                </a:cubicBezTo>
                <a:cubicBezTo>
                  <a:pt x="5100059" y="1704189"/>
                  <a:pt x="5157597" y="1851637"/>
                  <a:pt x="5292080" y="1224136"/>
                </a:cubicBezTo>
                <a:cubicBezTo>
                  <a:pt x="5334017" y="1423417"/>
                  <a:pt x="5209067" y="1758727"/>
                  <a:pt x="5436096" y="1872208"/>
                </a:cubicBezTo>
                <a:cubicBezTo>
                  <a:pt x="5484101" y="1512168"/>
                  <a:pt x="5482225" y="1217265"/>
                  <a:pt x="5580112" y="792088"/>
                </a:cubicBezTo>
                <a:cubicBezTo>
                  <a:pt x="5677686" y="1184151"/>
                  <a:pt x="5606041" y="1634877"/>
                  <a:pt x="5868144" y="1872208"/>
                </a:cubicBezTo>
                <a:cubicBezTo>
                  <a:pt x="6262497" y="1665329"/>
                  <a:pt x="6089171" y="1587632"/>
                  <a:pt x="5796136" y="936104"/>
                </a:cubicBezTo>
                <a:lnTo>
                  <a:pt x="6516216" y="1872208"/>
                </a:lnTo>
                <a:cubicBezTo>
                  <a:pt x="6669410" y="1557916"/>
                  <a:pt x="6443886" y="1156337"/>
                  <a:pt x="6444208" y="432048"/>
                </a:cubicBezTo>
                <a:cubicBezTo>
                  <a:pt x="6516216" y="768085"/>
                  <a:pt x="6694587" y="1535055"/>
                  <a:pt x="6948264" y="1872208"/>
                </a:cubicBezTo>
                <a:cubicBezTo>
                  <a:pt x="6858000" y="1565506"/>
                  <a:pt x="6808540" y="1133467"/>
                  <a:pt x="7524328" y="432048"/>
                </a:cubicBezTo>
                <a:cubicBezTo>
                  <a:pt x="7080581" y="1090803"/>
                  <a:pt x="7106833" y="1732417"/>
                  <a:pt x="7596336" y="1944216"/>
                </a:cubicBezTo>
                <a:cubicBezTo>
                  <a:pt x="8148447" y="1613131"/>
                  <a:pt x="7962570" y="1429139"/>
                  <a:pt x="7596336" y="792088"/>
                </a:cubicBezTo>
                <a:cubicBezTo>
                  <a:pt x="7700400" y="1005855"/>
                  <a:pt x="8414437" y="1393329"/>
                  <a:pt x="8172400" y="1944216"/>
                </a:cubicBezTo>
                <a:cubicBezTo>
                  <a:pt x="8355732" y="2043782"/>
                  <a:pt x="8226491" y="804089"/>
                  <a:pt x="8388424" y="576064"/>
                </a:cubicBezTo>
                <a:cubicBezTo>
                  <a:pt x="8418967" y="1328332"/>
                  <a:pt x="8361987" y="1256134"/>
                  <a:pt x="8748464" y="1944216"/>
                </a:cubicBezTo>
                <a:cubicBezTo>
                  <a:pt x="8874393" y="1944216"/>
                  <a:pt x="9001125" y="1546638"/>
                  <a:pt x="9144000" y="576064"/>
                </a:cubicBezTo>
                <a:lnTo>
                  <a:pt x="9144000" y="1916832"/>
                </a:lnTo>
                <a:lnTo>
                  <a:pt x="0" y="1916832"/>
                </a:lnTo>
                <a:lnTo>
                  <a:pt x="0" y="576064"/>
                </a:lnTo>
                <a:close/>
              </a:path>
            </a:pathLst>
          </a:custGeom>
          <a:solidFill>
            <a:srgbClr val="006000"/>
          </a:solidFill>
          <a:ln w="6350"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9" name="Группа 28"/>
          <p:cNvGrpSpPr>
            <a:grpSpLocks/>
          </p:cNvGrpSpPr>
          <p:nvPr/>
        </p:nvGrpSpPr>
        <p:grpSpPr bwMode="auto">
          <a:xfrm>
            <a:off x="5940425" y="6092825"/>
            <a:ext cx="647700" cy="504825"/>
            <a:chOff x="3451433" y="2533423"/>
            <a:chExt cx="2564605" cy="2516300"/>
          </a:xfrm>
        </p:grpSpPr>
        <p:sp>
          <p:nvSpPr>
            <p:cNvPr id="118" name="Полилиния 117"/>
            <p:cNvSpPr/>
            <p:nvPr/>
          </p:nvSpPr>
          <p:spPr>
            <a:xfrm rot="1952823">
              <a:off x="5198884" y="3926092"/>
              <a:ext cx="817154" cy="25321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6294" h="253604">
                  <a:moveTo>
                    <a:pt x="0" y="72301"/>
                  </a:moveTo>
                  <a:lnTo>
                    <a:pt x="464313" y="0"/>
                  </a:lnTo>
                  <a:cubicBezTo>
                    <a:pt x="917117" y="34458"/>
                    <a:pt x="996294" y="18960"/>
                    <a:pt x="996292" y="148537"/>
                  </a:cubicBezTo>
                  <a:cubicBezTo>
                    <a:pt x="913801" y="253604"/>
                    <a:pt x="901367" y="133406"/>
                    <a:pt x="922314" y="187276"/>
                  </a:cubicBezTo>
                  <a:cubicBezTo>
                    <a:pt x="737776" y="204184"/>
                    <a:pt x="300070" y="221992"/>
                    <a:pt x="20450" y="232439"/>
                  </a:cubicBezTo>
                  <a:lnTo>
                    <a:pt x="0" y="7230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9" name="Полилиния 118"/>
            <p:cNvSpPr/>
            <p:nvPr/>
          </p:nvSpPr>
          <p:spPr>
            <a:xfrm rot="1952823">
              <a:off x="5268030" y="3285150"/>
              <a:ext cx="716581" cy="633031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9692" h="630194">
                  <a:moveTo>
                    <a:pt x="0" y="508795"/>
                  </a:moveTo>
                  <a:lnTo>
                    <a:pt x="645345" y="0"/>
                  </a:lnTo>
                  <a:cubicBezTo>
                    <a:pt x="857346" y="5985"/>
                    <a:pt x="869691" y="17805"/>
                    <a:pt x="860964" y="143357"/>
                  </a:cubicBezTo>
                  <a:cubicBezTo>
                    <a:pt x="708616" y="297271"/>
                    <a:pt x="250253" y="562831"/>
                    <a:pt x="94430" y="630194"/>
                  </a:cubicBezTo>
                  <a:lnTo>
                    <a:pt x="0" y="508795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0" name="Полилиния 119"/>
            <p:cNvSpPr/>
            <p:nvPr/>
          </p:nvSpPr>
          <p:spPr>
            <a:xfrm rot="1952823">
              <a:off x="4802881" y="2533423"/>
              <a:ext cx="490292" cy="86250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3519" h="863667">
                  <a:moveTo>
                    <a:pt x="359557" y="863667"/>
                  </a:moveTo>
                  <a:cubicBezTo>
                    <a:pt x="159553" y="685270"/>
                    <a:pt x="0" y="245843"/>
                    <a:pt x="210086" y="2279"/>
                  </a:cubicBezTo>
                  <a:cubicBezTo>
                    <a:pt x="257869" y="135889"/>
                    <a:pt x="266762" y="0"/>
                    <a:pt x="452469" y="46198"/>
                  </a:cubicBezTo>
                  <a:cubicBezTo>
                    <a:pt x="297858" y="285123"/>
                    <a:pt x="593519" y="550873"/>
                    <a:pt x="470905" y="839505"/>
                  </a:cubicBezTo>
                  <a:lnTo>
                    <a:pt x="359557" y="8636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1" name="Полилиния 120"/>
            <p:cNvSpPr/>
            <p:nvPr/>
          </p:nvSpPr>
          <p:spPr>
            <a:xfrm rot="1952823">
              <a:off x="5054313" y="3016112"/>
              <a:ext cx="440006" cy="530161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13792"/>
                <a:gd name="connsiteX1" fmla="*/ 391461 w 559867"/>
                <a:gd name="connsiteY1" fmla="*/ 0 h 713792"/>
                <a:gd name="connsiteX2" fmla="*/ 559867 w 559867"/>
                <a:gd name="connsiteY2" fmla="*/ 82658 h 713792"/>
                <a:gd name="connsiteX3" fmla="*/ 240726 w 559867"/>
                <a:gd name="connsiteY3" fmla="*/ 642753 h 713792"/>
                <a:gd name="connsiteX4" fmla="*/ 0 w 559867"/>
                <a:gd name="connsiteY4" fmla="*/ 713792 h 713792"/>
                <a:gd name="connsiteX0" fmla="*/ 0 w 542948"/>
                <a:gd name="connsiteY0" fmla="*/ 713792 h 713792"/>
                <a:gd name="connsiteX1" fmla="*/ 391461 w 542948"/>
                <a:gd name="connsiteY1" fmla="*/ 0 h 713792"/>
                <a:gd name="connsiteX2" fmla="*/ 542948 w 542948"/>
                <a:gd name="connsiteY2" fmla="*/ 228216 h 713792"/>
                <a:gd name="connsiteX3" fmla="*/ 240726 w 542948"/>
                <a:gd name="connsiteY3" fmla="*/ 642753 h 713792"/>
                <a:gd name="connsiteX4" fmla="*/ 0 w 542948"/>
                <a:gd name="connsiteY4" fmla="*/ 713792 h 713792"/>
                <a:gd name="connsiteX0" fmla="*/ 0 w 542948"/>
                <a:gd name="connsiteY0" fmla="*/ 531692 h 531692"/>
                <a:gd name="connsiteX1" fmla="*/ 226586 w 542948"/>
                <a:gd name="connsiteY1" fmla="*/ 40937 h 531692"/>
                <a:gd name="connsiteX2" fmla="*/ 542948 w 542948"/>
                <a:gd name="connsiteY2" fmla="*/ 46116 h 531692"/>
                <a:gd name="connsiteX3" fmla="*/ 240726 w 542948"/>
                <a:gd name="connsiteY3" fmla="*/ 460653 h 531692"/>
                <a:gd name="connsiteX4" fmla="*/ 0 w 542948"/>
                <a:gd name="connsiteY4" fmla="*/ 531692 h 53169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93510 w 468969"/>
                <a:gd name="connsiteY3" fmla="*/ 361212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66747 w 468969"/>
                <a:gd name="connsiteY3" fmla="*/ 460651 h 492952"/>
                <a:gd name="connsiteX4" fmla="*/ 0 w 468969"/>
                <a:gd name="connsiteY4" fmla="*/ 492952 h 492952"/>
                <a:gd name="connsiteX0" fmla="*/ 0 w 468969"/>
                <a:gd name="connsiteY0" fmla="*/ 529495 h 529495"/>
                <a:gd name="connsiteX1" fmla="*/ 300563 w 468969"/>
                <a:gd name="connsiteY1" fmla="*/ 0 h 529495"/>
                <a:gd name="connsiteX2" fmla="*/ 468969 w 468969"/>
                <a:gd name="connsiteY2" fmla="*/ 82659 h 529495"/>
                <a:gd name="connsiteX3" fmla="*/ 166747 w 468969"/>
                <a:gd name="connsiteY3" fmla="*/ 497194 h 529495"/>
                <a:gd name="connsiteX4" fmla="*/ 0 w 468969"/>
                <a:gd name="connsiteY4" fmla="*/ 529495 h 529495"/>
                <a:gd name="connsiteX0" fmla="*/ 0 w 542946"/>
                <a:gd name="connsiteY0" fmla="*/ 531692 h 531692"/>
                <a:gd name="connsiteX1" fmla="*/ 300563 w 542946"/>
                <a:gd name="connsiteY1" fmla="*/ 2197 h 531692"/>
                <a:gd name="connsiteX2" fmla="*/ 542946 w 542946"/>
                <a:gd name="connsiteY2" fmla="*/ 46116 h 531692"/>
                <a:gd name="connsiteX3" fmla="*/ 166747 w 542946"/>
                <a:gd name="connsiteY3" fmla="*/ 499391 h 531692"/>
                <a:gd name="connsiteX4" fmla="*/ 0 w 542946"/>
                <a:gd name="connsiteY4" fmla="*/ 531692 h 531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2946" h="531692">
                  <a:moveTo>
                    <a:pt x="0" y="531692"/>
                  </a:moveTo>
                  <a:cubicBezTo>
                    <a:pt x="130487" y="293761"/>
                    <a:pt x="90477" y="245761"/>
                    <a:pt x="300563" y="2197"/>
                  </a:cubicBezTo>
                  <a:cubicBezTo>
                    <a:pt x="432429" y="64300"/>
                    <a:pt x="386656" y="0"/>
                    <a:pt x="542946" y="46116"/>
                  </a:cubicBezTo>
                  <a:cubicBezTo>
                    <a:pt x="407587" y="191199"/>
                    <a:pt x="343869" y="346848"/>
                    <a:pt x="166747" y="499391"/>
                  </a:cubicBezTo>
                  <a:lnTo>
                    <a:pt x="0" y="53169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2" name="Полилиния 121"/>
            <p:cNvSpPr/>
            <p:nvPr/>
          </p:nvSpPr>
          <p:spPr>
            <a:xfrm rot="1952823">
              <a:off x="3825914" y="2715143"/>
              <a:ext cx="1016078" cy="59231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347" h="592317">
                  <a:moveTo>
                    <a:pt x="1184821" y="580889"/>
                  </a:moveTo>
                  <a:cubicBezTo>
                    <a:pt x="819206" y="592317"/>
                    <a:pt x="0" y="294124"/>
                    <a:pt x="174389" y="84938"/>
                  </a:cubicBezTo>
                  <a:cubicBezTo>
                    <a:pt x="308797" y="126830"/>
                    <a:pt x="62659" y="0"/>
                    <a:pt x="248366" y="46198"/>
                  </a:cubicBezTo>
                  <a:cubicBezTo>
                    <a:pt x="399700" y="115370"/>
                    <a:pt x="1115584" y="172635"/>
                    <a:pt x="1238347" y="382011"/>
                  </a:cubicBezTo>
                  <a:lnTo>
                    <a:pt x="1184821" y="580889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3" name="Полилиния 122"/>
            <p:cNvSpPr/>
            <p:nvPr/>
          </p:nvSpPr>
          <p:spPr>
            <a:xfrm rot="1952823">
              <a:off x="4017155" y="2628378"/>
              <a:ext cx="1018299" cy="60138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61 w 1307723"/>
                <a:gd name="connsiteY0" fmla="*/ 863667 h 863667"/>
                <a:gd name="connsiteX1" fmla="*/ 210087 w 1307723"/>
                <a:gd name="connsiteY1" fmla="*/ 349415 h 863667"/>
                <a:gd name="connsiteX2" fmla="*/ 1166673 w 1307723"/>
                <a:gd name="connsiteY2" fmla="*/ 46198 h 863667"/>
                <a:gd name="connsiteX3" fmla="*/ 1185109 w 1307723"/>
                <a:gd name="connsiteY3" fmla="*/ 839505 h 863667"/>
                <a:gd name="connsiteX4" fmla="*/ 1073761 w 1307723"/>
                <a:gd name="connsiteY4" fmla="*/ 863667 h 863667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69895"/>
                <a:gd name="connsiteY0" fmla="*/ 637929 h 637929"/>
                <a:gd name="connsiteX1" fmla="*/ 210086 w 1369895"/>
                <a:gd name="connsiteY1" fmla="*/ 123677 h 637929"/>
                <a:gd name="connsiteX2" fmla="*/ 358039 w 1369895"/>
                <a:gd name="connsiteY2" fmla="*/ 46198 h 637929"/>
                <a:gd name="connsiteX3" fmla="*/ 1247281 w 1369895"/>
                <a:gd name="connsiteY3" fmla="*/ 520190 h 637929"/>
                <a:gd name="connsiteX4" fmla="*/ 1073760 w 1369895"/>
                <a:gd name="connsiteY4" fmla="*/ 637929 h 637929"/>
                <a:gd name="connsiteX0" fmla="*/ 1073760 w 1247281"/>
                <a:gd name="connsiteY0" fmla="*/ 637929 h 637929"/>
                <a:gd name="connsiteX1" fmla="*/ 210086 w 1247281"/>
                <a:gd name="connsiteY1" fmla="*/ 123677 h 637929"/>
                <a:gd name="connsiteX2" fmla="*/ 358039 w 1247281"/>
                <a:gd name="connsiteY2" fmla="*/ 46198 h 637929"/>
                <a:gd name="connsiteX3" fmla="*/ 1247281 w 1247281"/>
                <a:gd name="connsiteY3" fmla="*/ 520190 h 637929"/>
                <a:gd name="connsiteX4" fmla="*/ 1073760 w 1247281"/>
                <a:gd name="connsiteY4" fmla="*/ 637929 h 63792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7281" h="599189">
                  <a:moveTo>
                    <a:pt x="1073760" y="599189"/>
                  </a:moveTo>
                  <a:cubicBezTo>
                    <a:pt x="873756" y="420792"/>
                    <a:pt x="0" y="328501"/>
                    <a:pt x="210086" y="84937"/>
                  </a:cubicBezTo>
                  <a:cubicBezTo>
                    <a:pt x="257869" y="218547"/>
                    <a:pt x="98355" y="0"/>
                    <a:pt x="284062" y="46198"/>
                  </a:cubicBezTo>
                  <a:cubicBezTo>
                    <a:pt x="517576" y="134134"/>
                    <a:pt x="1011608" y="260762"/>
                    <a:pt x="1247281" y="481450"/>
                  </a:cubicBezTo>
                  <a:lnTo>
                    <a:pt x="1073760" y="59918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4" name="Полилиния 123"/>
            <p:cNvSpPr/>
            <p:nvPr/>
          </p:nvSpPr>
          <p:spPr>
            <a:xfrm rot="1952823">
              <a:off x="4960024" y="4226782"/>
              <a:ext cx="955441" cy="419386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414009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044522" y="242413"/>
                    <a:pt x="1065469" y="296283"/>
                  </a:cubicBezTo>
                  <a:cubicBezTo>
                    <a:pt x="761705" y="414009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5" name="Полилиния 124"/>
            <p:cNvSpPr/>
            <p:nvPr/>
          </p:nvSpPr>
          <p:spPr>
            <a:xfrm rot="1952823">
              <a:off x="4620591" y="4187220"/>
              <a:ext cx="647439" cy="86250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288" h="858741">
                  <a:moveTo>
                    <a:pt x="147955" y="0"/>
                  </a:moveTo>
                  <a:cubicBezTo>
                    <a:pt x="416023" y="65641"/>
                    <a:pt x="791287" y="636614"/>
                    <a:pt x="687763" y="827829"/>
                  </a:cubicBezTo>
                  <a:cubicBezTo>
                    <a:pt x="380850" y="858741"/>
                    <a:pt x="94428" y="198877"/>
                    <a:pt x="0" y="77479"/>
                  </a:cubicBezTo>
                  <a:lnTo>
                    <a:pt x="14795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6" name="Полилиния 125"/>
            <p:cNvSpPr/>
            <p:nvPr/>
          </p:nvSpPr>
          <p:spPr>
            <a:xfrm rot="1952823">
              <a:off x="3558294" y="3206021"/>
              <a:ext cx="1018299" cy="33234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74132 w 1238347"/>
                <a:gd name="connsiteY0" fmla="*/ 495649 h 507077"/>
                <a:gd name="connsiteX1" fmla="*/ 174389 w 1238347"/>
                <a:gd name="connsiteY1" fmla="*/ 84938 h 507077"/>
                <a:gd name="connsiteX2" fmla="*/ 248366 w 1238347"/>
                <a:gd name="connsiteY2" fmla="*/ 46198 h 507077"/>
                <a:gd name="connsiteX3" fmla="*/ 1238347 w 1238347"/>
                <a:gd name="connsiteY3" fmla="*/ 382011 h 507077"/>
                <a:gd name="connsiteX4" fmla="*/ 1174132 w 1238347"/>
                <a:gd name="connsiteY4" fmla="*/ 495649 h 507077"/>
                <a:gd name="connsiteX0" fmla="*/ 1174132 w 1200896"/>
                <a:gd name="connsiteY0" fmla="*/ 495649 h 507077"/>
                <a:gd name="connsiteX1" fmla="*/ 174389 w 1200896"/>
                <a:gd name="connsiteY1" fmla="*/ 84938 h 507077"/>
                <a:gd name="connsiteX2" fmla="*/ 248366 w 1200896"/>
                <a:gd name="connsiteY2" fmla="*/ 46198 h 507077"/>
                <a:gd name="connsiteX3" fmla="*/ 1200896 w 1200896"/>
                <a:gd name="connsiteY3" fmla="*/ 396211 h 507077"/>
                <a:gd name="connsiteX4" fmla="*/ 1174132 w 1200896"/>
                <a:gd name="connsiteY4" fmla="*/ 495649 h 507077"/>
                <a:gd name="connsiteX0" fmla="*/ 1244658 w 1271422"/>
                <a:gd name="connsiteY0" fmla="*/ 495649 h 667338"/>
                <a:gd name="connsiteX1" fmla="*/ 174389 w 1271422"/>
                <a:gd name="connsiteY1" fmla="*/ 458152 h 667338"/>
                <a:gd name="connsiteX2" fmla="*/ 318892 w 1271422"/>
                <a:gd name="connsiteY2" fmla="*/ 46198 h 667338"/>
                <a:gd name="connsiteX3" fmla="*/ 1271422 w 1271422"/>
                <a:gd name="connsiteY3" fmla="*/ 396211 h 667338"/>
                <a:gd name="connsiteX4" fmla="*/ 1244658 w 1271422"/>
                <a:gd name="connsiteY4" fmla="*/ 495649 h 667338"/>
                <a:gd name="connsiteX0" fmla="*/ 1244658 w 1271422"/>
                <a:gd name="connsiteY0" fmla="*/ 105687 h 277376"/>
                <a:gd name="connsiteX1" fmla="*/ 174389 w 1271422"/>
                <a:gd name="connsiteY1" fmla="*/ 68190 h 277376"/>
                <a:gd name="connsiteX2" fmla="*/ 1271422 w 1271422"/>
                <a:gd name="connsiteY2" fmla="*/ 6249 h 277376"/>
                <a:gd name="connsiteX3" fmla="*/ 1244658 w 1271422"/>
                <a:gd name="connsiteY3" fmla="*/ 105687 h 277376"/>
                <a:gd name="connsiteX0" fmla="*/ 1170682 w 1197446"/>
                <a:gd name="connsiteY0" fmla="*/ 105687 h 238637"/>
                <a:gd name="connsiteX1" fmla="*/ 174389 w 1197446"/>
                <a:gd name="connsiteY1" fmla="*/ 29451 h 238637"/>
                <a:gd name="connsiteX2" fmla="*/ 1197446 w 1197446"/>
                <a:gd name="connsiteY2" fmla="*/ 6249 h 238637"/>
                <a:gd name="connsiteX3" fmla="*/ 1170682 w 1197446"/>
                <a:gd name="connsiteY3" fmla="*/ 105687 h 238637"/>
                <a:gd name="connsiteX0" fmla="*/ 1170682 w 1197446"/>
                <a:gd name="connsiteY0" fmla="*/ 105687 h 238638"/>
                <a:gd name="connsiteX1" fmla="*/ 174389 w 1197446"/>
                <a:gd name="connsiteY1" fmla="*/ 29452 h 238638"/>
                <a:gd name="connsiteX2" fmla="*/ 1197446 w 1197446"/>
                <a:gd name="connsiteY2" fmla="*/ 6249 h 238638"/>
                <a:gd name="connsiteX3" fmla="*/ 1170682 w 1197446"/>
                <a:gd name="connsiteY3" fmla="*/ 105687 h 238638"/>
                <a:gd name="connsiteX0" fmla="*/ 1170682 w 1197446"/>
                <a:gd name="connsiteY0" fmla="*/ 197239 h 330190"/>
                <a:gd name="connsiteX1" fmla="*/ 174389 w 1197446"/>
                <a:gd name="connsiteY1" fmla="*/ 121004 h 330190"/>
                <a:gd name="connsiteX2" fmla="*/ 1197446 w 1197446"/>
                <a:gd name="connsiteY2" fmla="*/ 97801 h 330190"/>
                <a:gd name="connsiteX3" fmla="*/ 1170682 w 1197446"/>
                <a:gd name="connsiteY3" fmla="*/ 197239 h 330190"/>
                <a:gd name="connsiteX0" fmla="*/ 1170682 w 1224209"/>
                <a:gd name="connsiteY0" fmla="*/ 205126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2 w 1224209"/>
                <a:gd name="connsiteY3" fmla="*/ 205126 h 338077"/>
                <a:gd name="connsiteX0" fmla="*/ 1170683 w 1224209"/>
                <a:gd name="connsiteY0" fmla="*/ 205127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3 w 1224209"/>
                <a:gd name="connsiteY3" fmla="*/ 205127 h 338077"/>
                <a:gd name="connsiteX0" fmla="*/ 1170683 w 1271423"/>
                <a:gd name="connsiteY0" fmla="*/ 197240 h 330190"/>
                <a:gd name="connsiteX1" fmla="*/ 174389 w 1271423"/>
                <a:gd name="connsiteY1" fmla="*/ 121004 h 330190"/>
                <a:gd name="connsiteX2" fmla="*/ 1271424 w 1271423"/>
                <a:gd name="connsiteY2" fmla="*/ 59062 h 330190"/>
                <a:gd name="connsiteX3" fmla="*/ 1170683 w 1271423"/>
                <a:gd name="connsiteY3" fmla="*/ 197240 h 330190"/>
                <a:gd name="connsiteX0" fmla="*/ 1244660 w 1271424"/>
                <a:gd name="connsiteY0" fmla="*/ 158500 h 330190"/>
                <a:gd name="connsiteX1" fmla="*/ 174389 w 1271424"/>
                <a:gd name="connsiteY1" fmla="*/ 121004 h 330190"/>
                <a:gd name="connsiteX2" fmla="*/ 1271424 w 1271424"/>
                <a:gd name="connsiteY2" fmla="*/ 59062 h 330190"/>
                <a:gd name="connsiteX3" fmla="*/ 1244660 w 1271424"/>
                <a:gd name="connsiteY3" fmla="*/ 158500 h 330190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660" h="338077">
                  <a:moveTo>
                    <a:pt x="1244660" y="166387"/>
                  </a:moveTo>
                  <a:cubicBezTo>
                    <a:pt x="838820" y="286032"/>
                    <a:pt x="0" y="338077"/>
                    <a:pt x="174389" y="128891"/>
                  </a:cubicBezTo>
                  <a:cubicBezTo>
                    <a:pt x="435988" y="97540"/>
                    <a:pt x="1045831" y="0"/>
                    <a:pt x="1224209" y="6249"/>
                  </a:cubicBezTo>
                  <a:lnTo>
                    <a:pt x="1244660" y="16638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7" name="Полилиния 126"/>
            <p:cNvSpPr/>
            <p:nvPr/>
          </p:nvSpPr>
          <p:spPr>
            <a:xfrm rot="1952823">
              <a:off x="3671438" y="3459234"/>
              <a:ext cx="678866" cy="83876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356047 h 726614"/>
                <a:gd name="connsiteX1" fmla="*/ 174389 w 1298187"/>
                <a:gd name="connsiteY1" fmla="*/ 517428 h 726614"/>
                <a:gd name="connsiteX2" fmla="*/ 201152 w 1298187"/>
                <a:gd name="connsiteY2" fmla="*/ 417989 h 726614"/>
                <a:gd name="connsiteX3" fmla="*/ 1100580 w 1298187"/>
                <a:gd name="connsiteY3" fmla="*/ 0 h 726614"/>
                <a:gd name="connsiteX4" fmla="*/ 1298187 w 1298187"/>
                <a:gd name="connsiteY4" fmla="*/ 356047 h 726614"/>
                <a:gd name="connsiteX0" fmla="*/ 1128659 w 1128659"/>
                <a:gd name="connsiteY0" fmla="*/ 356047 h 938819"/>
                <a:gd name="connsiteX1" fmla="*/ 353373 w 1128659"/>
                <a:gd name="connsiteY1" fmla="*/ 729633 h 938819"/>
                <a:gd name="connsiteX2" fmla="*/ 31624 w 1128659"/>
                <a:gd name="connsiteY2" fmla="*/ 417989 h 938819"/>
                <a:gd name="connsiteX3" fmla="*/ 931052 w 1128659"/>
                <a:gd name="connsiteY3" fmla="*/ 0 h 938819"/>
                <a:gd name="connsiteX4" fmla="*/ 1128659 w 1128659"/>
                <a:gd name="connsiteY4" fmla="*/ 356047 h 938819"/>
                <a:gd name="connsiteX0" fmla="*/ 1128658 w 1128658"/>
                <a:gd name="connsiteY0" fmla="*/ 356047 h 938819"/>
                <a:gd name="connsiteX1" fmla="*/ 353372 w 1128658"/>
                <a:gd name="connsiteY1" fmla="*/ 729633 h 938819"/>
                <a:gd name="connsiteX2" fmla="*/ 31623 w 1128658"/>
                <a:gd name="connsiteY2" fmla="*/ 417989 h 938819"/>
                <a:gd name="connsiteX3" fmla="*/ 931051 w 1128658"/>
                <a:gd name="connsiteY3" fmla="*/ 0 h 938819"/>
                <a:gd name="connsiteX4" fmla="*/ 1128658 w 1128658"/>
                <a:gd name="connsiteY4" fmla="*/ 356047 h 938819"/>
                <a:gd name="connsiteX0" fmla="*/ 1128658 w 1128658"/>
                <a:gd name="connsiteY0" fmla="*/ 356047 h 768617"/>
                <a:gd name="connsiteX1" fmla="*/ 353372 w 1128658"/>
                <a:gd name="connsiteY1" fmla="*/ 729633 h 768617"/>
                <a:gd name="connsiteX2" fmla="*/ 31623 w 1128658"/>
                <a:gd name="connsiteY2" fmla="*/ 417989 h 768617"/>
                <a:gd name="connsiteX3" fmla="*/ 931051 w 1128658"/>
                <a:gd name="connsiteY3" fmla="*/ 0 h 768617"/>
                <a:gd name="connsiteX4" fmla="*/ 1128658 w 1128658"/>
                <a:gd name="connsiteY4" fmla="*/ 356047 h 768617"/>
                <a:gd name="connsiteX0" fmla="*/ 1128658 w 1128658"/>
                <a:gd name="connsiteY0" fmla="*/ 356047 h 829317"/>
                <a:gd name="connsiteX1" fmla="*/ 400586 w 1128658"/>
                <a:gd name="connsiteY1" fmla="*/ 790333 h 829317"/>
                <a:gd name="connsiteX2" fmla="*/ 31623 w 1128658"/>
                <a:gd name="connsiteY2" fmla="*/ 417989 h 829317"/>
                <a:gd name="connsiteX3" fmla="*/ 931051 w 1128658"/>
                <a:gd name="connsiteY3" fmla="*/ 0 h 829317"/>
                <a:gd name="connsiteX4" fmla="*/ 1128658 w 1128658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95995 w 895995"/>
                <a:gd name="connsiteY0" fmla="*/ 356047 h 768617"/>
                <a:gd name="connsiteX1" fmla="*/ 120708 w 895995"/>
                <a:gd name="connsiteY1" fmla="*/ 729633 h 768617"/>
                <a:gd name="connsiteX2" fmla="*/ 100256 w 895995"/>
                <a:gd name="connsiteY2" fmla="*/ 569496 h 768617"/>
                <a:gd name="connsiteX3" fmla="*/ 698388 w 895995"/>
                <a:gd name="connsiteY3" fmla="*/ 0 h 768617"/>
                <a:gd name="connsiteX4" fmla="*/ 895995 w 895995"/>
                <a:gd name="connsiteY4" fmla="*/ 356047 h 768617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2638" h="836592">
                  <a:moveTo>
                    <a:pt x="832638" y="177575"/>
                  </a:moveTo>
                  <a:cubicBezTo>
                    <a:pt x="492908" y="711289"/>
                    <a:pt x="362058" y="722951"/>
                    <a:pt x="160530" y="785809"/>
                  </a:cubicBezTo>
                  <a:cubicBezTo>
                    <a:pt x="0" y="836592"/>
                    <a:pt x="94314" y="678701"/>
                    <a:pt x="140078" y="625672"/>
                  </a:cubicBezTo>
                  <a:cubicBezTo>
                    <a:pt x="230511" y="507118"/>
                    <a:pt x="473543" y="187217"/>
                    <a:pt x="664232" y="94916"/>
                  </a:cubicBezTo>
                  <a:cubicBezTo>
                    <a:pt x="763921" y="0"/>
                    <a:pt x="708756" y="28877"/>
                    <a:pt x="738210" y="56176"/>
                  </a:cubicBezTo>
                  <a:lnTo>
                    <a:pt x="832638" y="17757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8" name="Полилиния 127"/>
            <p:cNvSpPr/>
            <p:nvPr/>
          </p:nvSpPr>
          <p:spPr>
            <a:xfrm rot="1952823">
              <a:off x="3451433" y="3364279"/>
              <a:ext cx="1062302" cy="49059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8187" h="491966">
                  <a:moveTo>
                    <a:pt x="1298187" y="121399"/>
                  </a:moveTo>
                  <a:cubicBezTo>
                    <a:pt x="803976" y="347960"/>
                    <a:pt x="0" y="491966"/>
                    <a:pt x="174389" y="282780"/>
                  </a:cubicBezTo>
                  <a:cubicBezTo>
                    <a:pt x="200046" y="201106"/>
                    <a:pt x="169529" y="217634"/>
                    <a:pt x="201152" y="183341"/>
                  </a:cubicBezTo>
                  <a:cubicBezTo>
                    <a:pt x="416737" y="165141"/>
                    <a:pt x="886171" y="22960"/>
                    <a:pt x="1203758" y="0"/>
                  </a:cubicBezTo>
                  <a:lnTo>
                    <a:pt x="1298187" y="12139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9" name="Полилиния 128"/>
            <p:cNvSpPr/>
            <p:nvPr/>
          </p:nvSpPr>
          <p:spPr>
            <a:xfrm rot="1952823">
              <a:off x="3904010" y="3767834"/>
              <a:ext cx="509152" cy="81503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0517" h="820083">
                  <a:moveTo>
                    <a:pt x="550917" y="82660"/>
                  </a:moveTo>
                  <a:cubicBezTo>
                    <a:pt x="620517" y="225654"/>
                    <a:pt x="271932" y="604296"/>
                    <a:pt x="168408" y="795511"/>
                  </a:cubicBezTo>
                  <a:cubicBezTo>
                    <a:pt x="51316" y="748847"/>
                    <a:pt x="77898" y="820083"/>
                    <a:pt x="0" y="712853"/>
                  </a:cubicBezTo>
                  <a:cubicBezTo>
                    <a:pt x="4906" y="526646"/>
                    <a:pt x="303110" y="105541"/>
                    <a:pt x="382513" y="0"/>
                  </a:cubicBezTo>
                  <a:lnTo>
                    <a:pt x="550917" y="8266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0" name="Полилиния 129"/>
            <p:cNvSpPr/>
            <p:nvPr/>
          </p:nvSpPr>
          <p:spPr>
            <a:xfrm rot="1952823">
              <a:off x="3966868" y="3823227"/>
              <a:ext cx="515435" cy="933721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828" h="932648">
                  <a:moveTo>
                    <a:pt x="557228" y="0"/>
                  </a:moveTo>
                  <a:cubicBezTo>
                    <a:pt x="626828" y="142994"/>
                    <a:pt x="298694" y="681775"/>
                    <a:pt x="195170" y="872990"/>
                  </a:cubicBezTo>
                  <a:cubicBezTo>
                    <a:pt x="140971" y="932648"/>
                    <a:pt x="181426" y="835707"/>
                    <a:pt x="0" y="889772"/>
                  </a:cubicBezTo>
                  <a:cubicBezTo>
                    <a:pt x="65283" y="656766"/>
                    <a:pt x="329872" y="183021"/>
                    <a:pt x="409275" y="77480"/>
                  </a:cubicBezTo>
                  <a:lnTo>
                    <a:pt x="55722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1" name="Полилиния 130"/>
            <p:cNvSpPr/>
            <p:nvPr/>
          </p:nvSpPr>
          <p:spPr>
            <a:xfrm rot="1952823">
              <a:off x="4186873" y="3949833"/>
              <a:ext cx="458861" cy="997025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2277" h="1002470">
                  <a:moveTo>
                    <a:pt x="464241" y="0"/>
                  </a:moveTo>
                  <a:cubicBezTo>
                    <a:pt x="562277" y="360356"/>
                    <a:pt x="399830" y="656764"/>
                    <a:pt x="227250" y="942812"/>
                  </a:cubicBezTo>
                  <a:cubicBezTo>
                    <a:pt x="173051" y="1002470"/>
                    <a:pt x="213507" y="905527"/>
                    <a:pt x="32081" y="959592"/>
                  </a:cubicBezTo>
                  <a:cubicBezTo>
                    <a:pt x="0" y="703348"/>
                    <a:pt x="236885" y="183021"/>
                    <a:pt x="316288" y="77480"/>
                  </a:cubicBezTo>
                  <a:lnTo>
                    <a:pt x="464241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 rot="1952823">
              <a:off x="4488591" y="4116002"/>
              <a:ext cx="528007" cy="90207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84963 w 562277"/>
                <a:gd name="connsiteY3" fmla="*/ 40932 h 1002470"/>
                <a:gd name="connsiteX4" fmla="*/ 464241 w 562277"/>
                <a:gd name="connsiteY4" fmla="*/ 0 h 1002470"/>
                <a:gd name="connsiteX0" fmla="*/ 232918 w 399831"/>
                <a:gd name="connsiteY0" fmla="*/ 0 h 1039018"/>
                <a:gd name="connsiteX1" fmla="*/ 227250 w 399831"/>
                <a:gd name="connsiteY1" fmla="*/ 979360 h 1039018"/>
                <a:gd name="connsiteX2" fmla="*/ 32081 w 399831"/>
                <a:gd name="connsiteY2" fmla="*/ 996140 h 1039018"/>
                <a:gd name="connsiteX3" fmla="*/ 84963 w 399831"/>
                <a:gd name="connsiteY3" fmla="*/ 77480 h 1039018"/>
                <a:gd name="connsiteX4" fmla="*/ 232918 w 399831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549407"/>
                <a:gd name="connsiteY0" fmla="*/ 0 h 921047"/>
                <a:gd name="connsiteX1" fmla="*/ 376827 w 549407"/>
                <a:gd name="connsiteY1" fmla="*/ 861389 h 921047"/>
                <a:gd name="connsiteX2" fmla="*/ 161208 w 549407"/>
                <a:gd name="connsiteY2" fmla="*/ 718031 h 921047"/>
                <a:gd name="connsiteX3" fmla="*/ 79403 w 549407"/>
                <a:gd name="connsiteY3" fmla="*/ 77480 h 921047"/>
                <a:gd name="connsiteX4" fmla="*/ 227358 w 549407"/>
                <a:gd name="connsiteY4" fmla="*/ 0 h 921047"/>
                <a:gd name="connsiteX0" fmla="*/ 227358 w 566329"/>
                <a:gd name="connsiteY0" fmla="*/ 0 h 921047"/>
                <a:gd name="connsiteX1" fmla="*/ 376827 w 566329"/>
                <a:gd name="connsiteY1" fmla="*/ 861389 h 921047"/>
                <a:gd name="connsiteX2" fmla="*/ 161208 w 566329"/>
                <a:gd name="connsiteY2" fmla="*/ 718031 h 921047"/>
                <a:gd name="connsiteX3" fmla="*/ 79403 w 566329"/>
                <a:gd name="connsiteY3" fmla="*/ 77480 h 921047"/>
                <a:gd name="connsiteX4" fmla="*/ 227358 w 566329"/>
                <a:gd name="connsiteY4" fmla="*/ 0 h 921047"/>
                <a:gd name="connsiteX0" fmla="*/ 227358 w 593094"/>
                <a:gd name="connsiteY0" fmla="*/ 0 h 821609"/>
                <a:gd name="connsiteX1" fmla="*/ 403591 w 593094"/>
                <a:gd name="connsiteY1" fmla="*/ 761951 h 821609"/>
                <a:gd name="connsiteX2" fmla="*/ 161208 w 593094"/>
                <a:gd name="connsiteY2" fmla="*/ 718031 h 821609"/>
                <a:gd name="connsiteX3" fmla="*/ 79403 w 593094"/>
                <a:gd name="connsiteY3" fmla="*/ 77480 h 821609"/>
                <a:gd name="connsiteX4" fmla="*/ 227358 w 593094"/>
                <a:gd name="connsiteY4" fmla="*/ 0 h 821609"/>
                <a:gd name="connsiteX0" fmla="*/ 227358 w 593094"/>
                <a:gd name="connsiteY0" fmla="*/ 0 h 900707"/>
                <a:gd name="connsiteX1" fmla="*/ 403591 w 593094"/>
                <a:gd name="connsiteY1" fmla="*/ 761951 h 900707"/>
                <a:gd name="connsiteX2" fmla="*/ 161208 w 593094"/>
                <a:gd name="connsiteY2" fmla="*/ 718031 h 900707"/>
                <a:gd name="connsiteX3" fmla="*/ 79403 w 593094"/>
                <a:gd name="connsiteY3" fmla="*/ 77480 h 900707"/>
                <a:gd name="connsiteX4" fmla="*/ 227358 w 593094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8981" h="900707">
                  <a:moveTo>
                    <a:pt x="227358" y="0"/>
                  </a:moveTo>
                  <a:cubicBezTo>
                    <a:pt x="260989" y="370064"/>
                    <a:pt x="638981" y="865886"/>
                    <a:pt x="403591" y="761951"/>
                  </a:cubicBezTo>
                  <a:cubicBezTo>
                    <a:pt x="264976" y="900707"/>
                    <a:pt x="342634" y="663966"/>
                    <a:pt x="161208" y="718031"/>
                  </a:cubicBezTo>
                  <a:cubicBezTo>
                    <a:pt x="39276" y="456644"/>
                    <a:pt x="0" y="183021"/>
                    <a:pt x="79403" y="77480"/>
                  </a:cubicBezTo>
                  <a:lnTo>
                    <a:pt x="22735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3" name="Полилиния 132"/>
            <p:cNvSpPr/>
            <p:nvPr/>
          </p:nvSpPr>
          <p:spPr>
            <a:xfrm rot="1952823">
              <a:off x="5286886" y="2691681"/>
              <a:ext cx="276575" cy="90207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219571 w 779438"/>
                <a:gd name="connsiteY0" fmla="*/ 794248 h 815268"/>
                <a:gd name="connsiteX1" fmla="*/ 210087 w 779438"/>
                <a:gd name="connsiteY1" fmla="*/ 0 h 815268"/>
                <a:gd name="connsiteX2" fmla="*/ 779438 w 779438"/>
                <a:gd name="connsiteY2" fmla="*/ 163114 h 815268"/>
                <a:gd name="connsiteX3" fmla="*/ 349713 w 779438"/>
                <a:gd name="connsiteY3" fmla="*/ 815268 h 815268"/>
                <a:gd name="connsiteX4" fmla="*/ 219571 w 779438"/>
                <a:gd name="connsiteY4" fmla="*/ 794248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-1 w 588286"/>
                <a:gd name="connsiteY0" fmla="*/ 778731 h 815268"/>
                <a:gd name="connsiteX1" fmla="*/ 18935 w 588286"/>
                <a:gd name="connsiteY1" fmla="*/ 0 h 815268"/>
                <a:gd name="connsiteX2" fmla="*/ 588286 w 588286"/>
                <a:gd name="connsiteY2" fmla="*/ 163114 h 815268"/>
                <a:gd name="connsiteX3" fmla="*/ 158561 w 588286"/>
                <a:gd name="connsiteY3" fmla="*/ 815268 h 815268"/>
                <a:gd name="connsiteX4" fmla="*/ -1 w 588286"/>
                <a:gd name="connsiteY4" fmla="*/ 778731 h 815268"/>
                <a:gd name="connsiteX0" fmla="*/ 0 w 335685"/>
                <a:gd name="connsiteY0" fmla="*/ 880367 h 916904"/>
                <a:gd name="connsiteX1" fmla="*/ 18936 w 335685"/>
                <a:gd name="connsiteY1" fmla="*/ 101636 h 916904"/>
                <a:gd name="connsiteX2" fmla="*/ 288083 w 335685"/>
                <a:gd name="connsiteY2" fmla="*/ 46116 h 916904"/>
                <a:gd name="connsiteX3" fmla="*/ 158562 w 335685"/>
                <a:gd name="connsiteY3" fmla="*/ 916904 h 916904"/>
                <a:gd name="connsiteX4" fmla="*/ 0 w 335685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298312"/>
                <a:gd name="connsiteY0" fmla="*/ 880367 h 902327"/>
                <a:gd name="connsiteX1" fmla="*/ 18936 w 298312"/>
                <a:gd name="connsiteY1" fmla="*/ 101636 h 902327"/>
                <a:gd name="connsiteX2" fmla="*/ 288083 w 298312"/>
                <a:gd name="connsiteY2" fmla="*/ 46116 h 902327"/>
                <a:gd name="connsiteX3" fmla="*/ 121190 w 298312"/>
                <a:gd name="connsiteY3" fmla="*/ 902327 h 902327"/>
                <a:gd name="connsiteX4" fmla="*/ 0 w 298312"/>
                <a:gd name="connsiteY4" fmla="*/ 880367 h 902327"/>
                <a:gd name="connsiteX0" fmla="*/ 0 w 288083"/>
                <a:gd name="connsiteY0" fmla="*/ 880367 h 902327"/>
                <a:gd name="connsiteX1" fmla="*/ 18936 w 288083"/>
                <a:gd name="connsiteY1" fmla="*/ 101636 h 902327"/>
                <a:gd name="connsiteX2" fmla="*/ 288083 w 288083"/>
                <a:gd name="connsiteY2" fmla="*/ 46116 h 902327"/>
                <a:gd name="connsiteX3" fmla="*/ 121190 w 288083"/>
                <a:gd name="connsiteY3" fmla="*/ 902327 h 902327"/>
                <a:gd name="connsiteX4" fmla="*/ 0 w 288083"/>
                <a:gd name="connsiteY4" fmla="*/ 880367 h 902327"/>
                <a:gd name="connsiteX0" fmla="*/ 0 w 338998"/>
                <a:gd name="connsiteY0" fmla="*/ 880367 h 902327"/>
                <a:gd name="connsiteX1" fmla="*/ 18936 w 338998"/>
                <a:gd name="connsiteY1" fmla="*/ 101636 h 902327"/>
                <a:gd name="connsiteX2" fmla="*/ 288083 w 338998"/>
                <a:gd name="connsiteY2" fmla="*/ 46116 h 902327"/>
                <a:gd name="connsiteX3" fmla="*/ 121190 w 338998"/>
                <a:gd name="connsiteY3" fmla="*/ 902327 h 902327"/>
                <a:gd name="connsiteX4" fmla="*/ 0 w 338998"/>
                <a:gd name="connsiteY4" fmla="*/ 880367 h 90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98" h="902327">
                  <a:moveTo>
                    <a:pt x="0" y="880367"/>
                  </a:moveTo>
                  <a:cubicBezTo>
                    <a:pt x="1326" y="644951"/>
                    <a:pt x="38162" y="354663"/>
                    <a:pt x="18936" y="101636"/>
                  </a:cubicBezTo>
                  <a:cubicBezTo>
                    <a:pt x="90691" y="50949"/>
                    <a:pt x="131793" y="0"/>
                    <a:pt x="288083" y="46116"/>
                  </a:cubicBezTo>
                  <a:cubicBezTo>
                    <a:pt x="241639" y="311130"/>
                    <a:pt x="338998" y="446722"/>
                    <a:pt x="121190" y="902327"/>
                  </a:cubicBezTo>
                  <a:lnTo>
                    <a:pt x="0" y="8803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4" name="Полилиния 133"/>
            <p:cNvSpPr/>
            <p:nvPr/>
          </p:nvSpPr>
          <p:spPr>
            <a:xfrm rot="1952823">
              <a:off x="5293173" y="2960719"/>
              <a:ext cx="458861" cy="73590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867" h="734812">
                  <a:moveTo>
                    <a:pt x="0" y="713792"/>
                  </a:moveTo>
                  <a:cubicBezTo>
                    <a:pt x="130487" y="475861"/>
                    <a:pt x="181375" y="243564"/>
                    <a:pt x="391461" y="0"/>
                  </a:cubicBezTo>
                  <a:cubicBezTo>
                    <a:pt x="523327" y="62103"/>
                    <a:pt x="403577" y="36542"/>
                    <a:pt x="559867" y="82658"/>
                  </a:cubicBezTo>
                  <a:cubicBezTo>
                    <a:pt x="466039" y="300188"/>
                    <a:pt x="307264" y="582269"/>
                    <a:pt x="130142" y="734812"/>
                  </a:cubicBezTo>
                  <a:lnTo>
                    <a:pt x="0" y="713792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5" name="Полилиния 134"/>
            <p:cNvSpPr/>
            <p:nvPr/>
          </p:nvSpPr>
          <p:spPr>
            <a:xfrm rot="1952823">
              <a:off x="5016598" y="4147653"/>
              <a:ext cx="955441" cy="395645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398805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116990" y="303902"/>
                    <a:pt x="1137937" y="357772"/>
                  </a:cubicBezTo>
                  <a:cubicBezTo>
                    <a:pt x="935763" y="398805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6" name="Полилиния 135"/>
            <p:cNvSpPr/>
            <p:nvPr/>
          </p:nvSpPr>
          <p:spPr>
            <a:xfrm rot="1952823">
              <a:off x="4802881" y="4203046"/>
              <a:ext cx="729152" cy="727986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9240" h="729896">
                  <a:moveTo>
                    <a:pt x="26763" y="0"/>
                  </a:moveTo>
                  <a:cubicBezTo>
                    <a:pt x="139033" y="55105"/>
                    <a:pt x="178706" y="42176"/>
                    <a:pt x="437551" y="126577"/>
                  </a:cubicBezTo>
                  <a:cubicBezTo>
                    <a:pt x="761360" y="340762"/>
                    <a:pt x="735916" y="440187"/>
                    <a:pt x="889240" y="573430"/>
                  </a:cubicBezTo>
                  <a:cubicBezTo>
                    <a:pt x="806749" y="678497"/>
                    <a:pt x="794317" y="558300"/>
                    <a:pt x="815264" y="612170"/>
                  </a:cubicBezTo>
                  <a:cubicBezTo>
                    <a:pt x="511500" y="729896"/>
                    <a:pt x="121759" y="190393"/>
                    <a:pt x="0" y="99438"/>
                  </a:cubicBezTo>
                  <a:lnTo>
                    <a:pt x="26763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7" name="Полилиния 136"/>
            <p:cNvSpPr/>
            <p:nvPr/>
          </p:nvSpPr>
          <p:spPr>
            <a:xfrm rot="1952823">
              <a:off x="4212016" y="3997311"/>
              <a:ext cx="414863" cy="68050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34341 w 603941"/>
                <a:gd name="connsiteY0" fmla="*/ 69820 h 855168"/>
                <a:gd name="connsiteX1" fmla="*/ 195170 w 603941"/>
                <a:gd name="connsiteY1" fmla="*/ 795510 h 855168"/>
                <a:gd name="connsiteX2" fmla="*/ 0 w 603941"/>
                <a:gd name="connsiteY2" fmla="*/ 812292 h 855168"/>
                <a:gd name="connsiteX3" fmla="*/ 409275 w 603941"/>
                <a:gd name="connsiteY3" fmla="*/ 0 h 855168"/>
                <a:gd name="connsiteX4" fmla="*/ 534341 w 603941"/>
                <a:gd name="connsiteY4" fmla="*/ 69820 h 855168"/>
                <a:gd name="connsiteX0" fmla="*/ 534341 w 603941"/>
                <a:gd name="connsiteY0" fmla="*/ 21960 h 807308"/>
                <a:gd name="connsiteX1" fmla="*/ 195170 w 603941"/>
                <a:gd name="connsiteY1" fmla="*/ 747650 h 807308"/>
                <a:gd name="connsiteX2" fmla="*/ 0 w 603941"/>
                <a:gd name="connsiteY2" fmla="*/ 764432 h 807308"/>
                <a:gd name="connsiteX3" fmla="*/ 413149 w 603941"/>
                <a:gd name="connsiteY3" fmla="*/ 0 h 807308"/>
                <a:gd name="connsiteX4" fmla="*/ 534341 w 603941"/>
                <a:gd name="connsiteY4" fmla="*/ 21960 h 807308"/>
                <a:gd name="connsiteX0" fmla="*/ 534341 w 603941"/>
                <a:gd name="connsiteY0" fmla="*/ 21960 h 764432"/>
                <a:gd name="connsiteX1" fmla="*/ 400525 w 603941"/>
                <a:gd name="connsiteY1" fmla="*/ 519154 h 764432"/>
                <a:gd name="connsiteX2" fmla="*/ 0 w 603941"/>
                <a:gd name="connsiteY2" fmla="*/ 764432 h 764432"/>
                <a:gd name="connsiteX3" fmla="*/ 413149 w 603941"/>
                <a:gd name="connsiteY3" fmla="*/ 0 h 764432"/>
                <a:gd name="connsiteX4" fmla="*/ 534341 w 603941"/>
                <a:gd name="connsiteY4" fmla="*/ 21960 h 764432"/>
                <a:gd name="connsiteX0" fmla="*/ 429724 w 499324"/>
                <a:gd name="connsiteY0" fmla="*/ 21960 h 674112"/>
                <a:gd name="connsiteX1" fmla="*/ 295908 w 499324"/>
                <a:gd name="connsiteY1" fmla="*/ 519154 h 674112"/>
                <a:gd name="connsiteX2" fmla="*/ -1 w 499324"/>
                <a:gd name="connsiteY2" fmla="*/ 674112 h 674112"/>
                <a:gd name="connsiteX3" fmla="*/ 308532 w 499324"/>
                <a:gd name="connsiteY3" fmla="*/ 0 h 674112"/>
                <a:gd name="connsiteX4" fmla="*/ 429724 w 499324"/>
                <a:gd name="connsiteY4" fmla="*/ 21960 h 674112"/>
                <a:gd name="connsiteX0" fmla="*/ 429725 w 499325"/>
                <a:gd name="connsiteY0" fmla="*/ 21960 h 684326"/>
                <a:gd name="connsiteX1" fmla="*/ 295909 w 499325"/>
                <a:gd name="connsiteY1" fmla="*/ 519154 h 684326"/>
                <a:gd name="connsiteX2" fmla="*/ 0 w 499325"/>
                <a:gd name="connsiteY2" fmla="*/ 674112 h 684326"/>
                <a:gd name="connsiteX3" fmla="*/ 308533 w 499325"/>
                <a:gd name="connsiteY3" fmla="*/ 0 h 684326"/>
                <a:gd name="connsiteX4" fmla="*/ 429725 w 499325"/>
                <a:gd name="connsiteY4" fmla="*/ 21960 h 684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325" h="684326">
                  <a:moveTo>
                    <a:pt x="429725" y="21960"/>
                  </a:moveTo>
                  <a:cubicBezTo>
                    <a:pt x="499325" y="164954"/>
                    <a:pt x="399433" y="327939"/>
                    <a:pt x="295909" y="519154"/>
                  </a:cubicBezTo>
                  <a:cubicBezTo>
                    <a:pt x="241710" y="578812"/>
                    <a:pt x="133872" y="684326"/>
                    <a:pt x="0" y="674112"/>
                  </a:cubicBezTo>
                  <a:cubicBezTo>
                    <a:pt x="65283" y="441106"/>
                    <a:pt x="229130" y="105541"/>
                    <a:pt x="308533" y="0"/>
                  </a:cubicBezTo>
                  <a:lnTo>
                    <a:pt x="429725" y="2196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8" name="Овал 137"/>
            <p:cNvSpPr/>
            <p:nvPr/>
          </p:nvSpPr>
          <p:spPr>
            <a:xfrm>
              <a:off x="4355976" y="3356992"/>
              <a:ext cx="1008111" cy="864096"/>
            </a:xfrm>
            <a:prstGeom prst="ellipse">
              <a:avLst/>
            </a:prstGeom>
            <a:gradFill flip="none" rotWithShape="1">
              <a:gsLst>
                <a:gs pos="0">
                  <a:srgbClr val="FFFF00">
                    <a:shade val="30000"/>
                    <a:satMod val="115000"/>
                  </a:srgbClr>
                </a:gs>
                <a:gs pos="50000">
                  <a:srgbClr val="FFFF00">
                    <a:shade val="67500"/>
                    <a:satMod val="115000"/>
                  </a:srgbClr>
                </a:gs>
                <a:gs pos="100000">
                  <a:srgbClr val="FFFF00">
                    <a:shade val="100000"/>
                    <a:satMod val="115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glow rad="101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0" name="Группа 50"/>
          <p:cNvGrpSpPr>
            <a:grpSpLocks/>
          </p:cNvGrpSpPr>
          <p:nvPr/>
        </p:nvGrpSpPr>
        <p:grpSpPr bwMode="auto">
          <a:xfrm rot="9793042">
            <a:off x="85725" y="5507038"/>
            <a:ext cx="1041400" cy="746125"/>
            <a:chOff x="3451433" y="2533423"/>
            <a:chExt cx="2564605" cy="2516300"/>
          </a:xfrm>
        </p:grpSpPr>
        <p:sp>
          <p:nvSpPr>
            <p:cNvPr id="97" name="Полилиния 96"/>
            <p:cNvSpPr/>
            <p:nvPr/>
          </p:nvSpPr>
          <p:spPr>
            <a:xfrm rot="1952823">
              <a:off x="5276706" y="4005736"/>
              <a:ext cx="817078" cy="256984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6294" h="253604">
                  <a:moveTo>
                    <a:pt x="0" y="72301"/>
                  </a:moveTo>
                  <a:lnTo>
                    <a:pt x="464313" y="0"/>
                  </a:lnTo>
                  <a:cubicBezTo>
                    <a:pt x="917117" y="34458"/>
                    <a:pt x="996294" y="18960"/>
                    <a:pt x="996292" y="148537"/>
                  </a:cubicBezTo>
                  <a:cubicBezTo>
                    <a:pt x="913801" y="253604"/>
                    <a:pt x="901367" y="133406"/>
                    <a:pt x="922314" y="187276"/>
                  </a:cubicBezTo>
                  <a:cubicBezTo>
                    <a:pt x="737776" y="204184"/>
                    <a:pt x="300070" y="221992"/>
                    <a:pt x="20450" y="232439"/>
                  </a:cubicBezTo>
                  <a:lnTo>
                    <a:pt x="0" y="7230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98" name="Полилиния 97"/>
            <p:cNvSpPr/>
            <p:nvPr/>
          </p:nvSpPr>
          <p:spPr>
            <a:xfrm rot="1952823">
              <a:off x="5284389" y="3441721"/>
              <a:ext cx="711522" cy="626396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9692" h="630194">
                  <a:moveTo>
                    <a:pt x="0" y="508795"/>
                  </a:moveTo>
                  <a:lnTo>
                    <a:pt x="645345" y="0"/>
                  </a:lnTo>
                  <a:cubicBezTo>
                    <a:pt x="857346" y="5985"/>
                    <a:pt x="869691" y="17805"/>
                    <a:pt x="860964" y="143357"/>
                  </a:cubicBezTo>
                  <a:cubicBezTo>
                    <a:pt x="708616" y="297271"/>
                    <a:pt x="250253" y="562831"/>
                    <a:pt x="94430" y="630194"/>
                  </a:cubicBezTo>
                  <a:lnTo>
                    <a:pt x="0" y="508795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99" name="Полилиния 98"/>
            <p:cNvSpPr/>
            <p:nvPr/>
          </p:nvSpPr>
          <p:spPr>
            <a:xfrm rot="1952823">
              <a:off x="4872242" y="2688297"/>
              <a:ext cx="488684" cy="86196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3519" h="863667">
                  <a:moveTo>
                    <a:pt x="359557" y="863667"/>
                  </a:moveTo>
                  <a:cubicBezTo>
                    <a:pt x="159553" y="685270"/>
                    <a:pt x="0" y="245843"/>
                    <a:pt x="210086" y="2279"/>
                  </a:cubicBezTo>
                  <a:cubicBezTo>
                    <a:pt x="257869" y="135889"/>
                    <a:pt x="266762" y="0"/>
                    <a:pt x="452469" y="46198"/>
                  </a:cubicBezTo>
                  <a:cubicBezTo>
                    <a:pt x="297858" y="285123"/>
                    <a:pt x="593519" y="550873"/>
                    <a:pt x="470905" y="839505"/>
                  </a:cubicBezTo>
                  <a:lnTo>
                    <a:pt x="359557" y="8636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0" name="Полилиния 99"/>
            <p:cNvSpPr/>
            <p:nvPr/>
          </p:nvSpPr>
          <p:spPr>
            <a:xfrm rot="1952823">
              <a:off x="5064079" y="3070128"/>
              <a:ext cx="445678" cy="53538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13792"/>
                <a:gd name="connsiteX1" fmla="*/ 391461 w 559867"/>
                <a:gd name="connsiteY1" fmla="*/ 0 h 713792"/>
                <a:gd name="connsiteX2" fmla="*/ 559867 w 559867"/>
                <a:gd name="connsiteY2" fmla="*/ 82658 h 713792"/>
                <a:gd name="connsiteX3" fmla="*/ 240726 w 559867"/>
                <a:gd name="connsiteY3" fmla="*/ 642753 h 713792"/>
                <a:gd name="connsiteX4" fmla="*/ 0 w 559867"/>
                <a:gd name="connsiteY4" fmla="*/ 713792 h 713792"/>
                <a:gd name="connsiteX0" fmla="*/ 0 w 542948"/>
                <a:gd name="connsiteY0" fmla="*/ 713792 h 713792"/>
                <a:gd name="connsiteX1" fmla="*/ 391461 w 542948"/>
                <a:gd name="connsiteY1" fmla="*/ 0 h 713792"/>
                <a:gd name="connsiteX2" fmla="*/ 542948 w 542948"/>
                <a:gd name="connsiteY2" fmla="*/ 228216 h 713792"/>
                <a:gd name="connsiteX3" fmla="*/ 240726 w 542948"/>
                <a:gd name="connsiteY3" fmla="*/ 642753 h 713792"/>
                <a:gd name="connsiteX4" fmla="*/ 0 w 542948"/>
                <a:gd name="connsiteY4" fmla="*/ 713792 h 713792"/>
                <a:gd name="connsiteX0" fmla="*/ 0 w 542948"/>
                <a:gd name="connsiteY0" fmla="*/ 531692 h 531692"/>
                <a:gd name="connsiteX1" fmla="*/ 226586 w 542948"/>
                <a:gd name="connsiteY1" fmla="*/ 40937 h 531692"/>
                <a:gd name="connsiteX2" fmla="*/ 542948 w 542948"/>
                <a:gd name="connsiteY2" fmla="*/ 46116 h 531692"/>
                <a:gd name="connsiteX3" fmla="*/ 240726 w 542948"/>
                <a:gd name="connsiteY3" fmla="*/ 460653 h 531692"/>
                <a:gd name="connsiteX4" fmla="*/ 0 w 542948"/>
                <a:gd name="connsiteY4" fmla="*/ 531692 h 53169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93510 w 468969"/>
                <a:gd name="connsiteY3" fmla="*/ 361212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66747 w 468969"/>
                <a:gd name="connsiteY3" fmla="*/ 460651 h 492952"/>
                <a:gd name="connsiteX4" fmla="*/ 0 w 468969"/>
                <a:gd name="connsiteY4" fmla="*/ 492952 h 492952"/>
                <a:gd name="connsiteX0" fmla="*/ 0 w 468969"/>
                <a:gd name="connsiteY0" fmla="*/ 529495 h 529495"/>
                <a:gd name="connsiteX1" fmla="*/ 300563 w 468969"/>
                <a:gd name="connsiteY1" fmla="*/ 0 h 529495"/>
                <a:gd name="connsiteX2" fmla="*/ 468969 w 468969"/>
                <a:gd name="connsiteY2" fmla="*/ 82659 h 529495"/>
                <a:gd name="connsiteX3" fmla="*/ 166747 w 468969"/>
                <a:gd name="connsiteY3" fmla="*/ 497194 h 529495"/>
                <a:gd name="connsiteX4" fmla="*/ 0 w 468969"/>
                <a:gd name="connsiteY4" fmla="*/ 529495 h 529495"/>
                <a:gd name="connsiteX0" fmla="*/ 0 w 542946"/>
                <a:gd name="connsiteY0" fmla="*/ 531692 h 531692"/>
                <a:gd name="connsiteX1" fmla="*/ 300563 w 542946"/>
                <a:gd name="connsiteY1" fmla="*/ 2197 h 531692"/>
                <a:gd name="connsiteX2" fmla="*/ 542946 w 542946"/>
                <a:gd name="connsiteY2" fmla="*/ 46116 h 531692"/>
                <a:gd name="connsiteX3" fmla="*/ 166747 w 542946"/>
                <a:gd name="connsiteY3" fmla="*/ 499391 h 531692"/>
                <a:gd name="connsiteX4" fmla="*/ 0 w 542946"/>
                <a:gd name="connsiteY4" fmla="*/ 531692 h 531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2946" h="531692">
                  <a:moveTo>
                    <a:pt x="0" y="531692"/>
                  </a:moveTo>
                  <a:cubicBezTo>
                    <a:pt x="130487" y="293761"/>
                    <a:pt x="90477" y="245761"/>
                    <a:pt x="300563" y="2197"/>
                  </a:cubicBezTo>
                  <a:cubicBezTo>
                    <a:pt x="432429" y="64300"/>
                    <a:pt x="386656" y="0"/>
                    <a:pt x="542946" y="46116"/>
                  </a:cubicBezTo>
                  <a:cubicBezTo>
                    <a:pt x="407587" y="191199"/>
                    <a:pt x="343869" y="346848"/>
                    <a:pt x="166747" y="499391"/>
                  </a:cubicBezTo>
                  <a:lnTo>
                    <a:pt x="0" y="53169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1" name="Полилиния 100"/>
            <p:cNvSpPr/>
            <p:nvPr/>
          </p:nvSpPr>
          <p:spPr>
            <a:xfrm rot="1952823">
              <a:off x="3825914" y="2715143"/>
              <a:ext cx="1016078" cy="59231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347" h="592317">
                  <a:moveTo>
                    <a:pt x="1184821" y="580889"/>
                  </a:moveTo>
                  <a:cubicBezTo>
                    <a:pt x="819206" y="592317"/>
                    <a:pt x="0" y="294124"/>
                    <a:pt x="174389" y="84938"/>
                  </a:cubicBezTo>
                  <a:cubicBezTo>
                    <a:pt x="308797" y="126830"/>
                    <a:pt x="62659" y="0"/>
                    <a:pt x="248366" y="46198"/>
                  </a:cubicBezTo>
                  <a:cubicBezTo>
                    <a:pt x="399700" y="115370"/>
                    <a:pt x="1115584" y="172635"/>
                    <a:pt x="1238347" y="382011"/>
                  </a:cubicBezTo>
                  <a:lnTo>
                    <a:pt x="1184821" y="580889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2" name="Полилиния 101"/>
            <p:cNvSpPr/>
            <p:nvPr/>
          </p:nvSpPr>
          <p:spPr>
            <a:xfrm rot="1952823">
              <a:off x="4047935" y="2704259"/>
              <a:ext cx="1024278" cy="59962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61 w 1307723"/>
                <a:gd name="connsiteY0" fmla="*/ 863667 h 863667"/>
                <a:gd name="connsiteX1" fmla="*/ 210087 w 1307723"/>
                <a:gd name="connsiteY1" fmla="*/ 349415 h 863667"/>
                <a:gd name="connsiteX2" fmla="*/ 1166673 w 1307723"/>
                <a:gd name="connsiteY2" fmla="*/ 46198 h 863667"/>
                <a:gd name="connsiteX3" fmla="*/ 1185109 w 1307723"/>
                <a:gd name="connsiteY3" fmla="*/ 839505 h 863667"/>
                <a:gd name="connsiteX4" fmla="*/ 1073761 w 1307723"/>
                <a:gd name="connsiteY4" fmla="*/ 863667 h 863667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69895"/>
                <a:gd name="connsiteY0" fmla="*/ 637929 h 637929"/>
                <a:gd name="connsiteX1" fmla="*/ 210086 w 1369895"/>
                <a:gd name="connsiteY1" fmla="*/ 123677 h 637929"/>
                <a:gd name="connsiteX2" fmla="*/ 358039 w 1369895"/>
                <a:gd name="connsiteY2" fmla="*/ 46198 h 637929"/>
                <a:gd name="connsiteX3" fmla="*/ 1247281 w 1369895"/>
                <a:gd name="connsiteY3" fmla="*/ 520190 h 637929"/>
                <a:gd name="connsiteX4" fmla="*/ 1073760 w 1369895"/>
                <a:gd name="connsiteY4" fmla="*/ 637929 h 637929"/>
                <a:gd name="connsiteX0" fmla="*/ 1073760 w 1247281"/>
                <a:gd name="connsiteY0" fmla="*/ 637929 h 637929"/>
                <a:gd name="connsiteX1" fmla="*/ 210086 w 1247281"/>
                <a:gd name="connsiteY1" fmla="*/ 123677 h 637929"/>
                <a:gd name="connsiteX2" fmla="*/ 358039 w 1247281"/>
                <a:gd name="connsiteY2" fmla="*/ 46198 h 637929"/>
                <a:gd name="connsiteX3" fmla="*/ 1247281 w 1247281"/>
                <a:gd name="connsiteY3" fmla="*/ 520190 h 637929"/>
                <a:gd name="connsiteX4" fmla="*/ 1073760 w 1247281"/>
                <a:gd name="connsiteY4" fmla="*/ 637929 h 63792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7281" h="599189">
                  <a:moveTo>
                    <a:pt x="1073760" y="599189"/>
                  </a:moveTo>
                  <a:cubicBezTo>
                    <a:pt x="873756" y="420792"/>
                    <a:pt x="0" y="328501"/>
                    <a:pt x="210086" y="84937"/>
                  </a:cubicBezTo>
                  <a:cubicBezTo>
                    <a:pt x="257869" y="218547"/>
                    <a:pt x="98355" y="0"/>
                    <a:pt x="284062" y="46198"/>
                  </a:cubicBezTo>
                  <a:cubicBezTo>
                    <a:pt x="517576" y="134134"/>
                    <a:pt x="1011608" y="260762"/>
                    <a:pt x="1247281" y="481450"/>
                  </a:cubicBezTo>
                  <a:lnTo>
                    <a:pt x="1073760" y="59918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3" name="Полилиния 102"/>
            <p:cNvSpPr/>
            <p:nvPr/>
          </p:nvSpPr>
          <p:spPr>
            <a:xfrm rot="1952823">
              <a:off x="4985199" y="4375595"/>
              <a:ext cx="953908" cy="41224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414009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044522" y="242413"/>
                    <a:pt x="1065469" y="296283"/>
                  </a:cubicBezTo>
                  <a:cubicBezTo>
                    <a:pt x="761705" y="414009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4" name="Полилиния 103"/>
            <p:cNvSpPr/>
            <p:nvPr/>
          </p:nvSpPr>
          <p:spPr>
            <a:xfrm rot="1952823">
              <a:off x="4622182" y="4194947"/>
              <a:ext cx="648970" cy="85661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288" h="858741">
                  <a:moveTo>
                    <a:pt x="147955" y="0"/>
                  </a:moveTo>
                  <a:cubicBezTo>
                    <a:pt x="416023" y="65641"/>
                    <a:pt x="791287" y="636614"/>
                    <a:pt x="687763" y="827829"/>
                  </a:cubicBezTo>
                  <a:cubicBezTo>
                    <a:pt x="380850" y="858741"/>
                    <a:pt x="94428" y="198877"/>
                    <a:pt x="0" y="77479"/>
                  </a:cubicBezTo>
                  <a:lnTo>
                    <a:pt x="14795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5" name="Полилиния 104"/>
            <p:cNvSpPr/>
            <p:nvPr/>
          </p:nvSpPr>
          <p:spPr>
            <a:xfrm rot="1952823">
              <a:off x="3633115" y="3365093"/>
              <a:ext cx="1020370" cy="33729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74132 w 1238347"/>
                <a:gd name="connsiteY0" fmla="*/ 495649 h 507077"/>
                <a:gd name="connsiteX1" fmla="*/ 174389 w 1238347"/>
                <a:gd name="connsiteY1" fmla="*/ 84938 h 507077"/>
                <a:gd name="connsiteX2" fmla="*/ 248366 w 1238347"/>
                <a:gd name="connsiteY2" fmla="*/ 46198 h 507077"/>
                <a:gd name="connsiteX3" fmla="*/ 1238347 w 1238347"/>
                <a:gd name="connsiteY3" fmla="*/ 382011 h 507077"/>
                <a:gd name="connsiteX4" fmla="*/ 1174132 w 1238347"/>
                <a:gd name="connsiteY4" fmla="*/ 495649 h 507077"/>
                <a:gd name="connsiteX0" fmla="*/ 1174132 w 1200896"/>
                <a:gd name="connsiteY0" fmla="*/ 495649 h 507077"/>
                <a:gd name="connsiteX1" fmla="*/ 174389 w 1200896"/>
                <a:gd name="connsiteY1" fmla="*/ 84938 h 507077"/>
                <a:gd name="connsiteX2" fmla="*/ 248366 w 1200896"/>
                <a:gd name="connsiteY2" fmla="*/ 46198 h 507077"/>
                <a:gd name="connsiteX3" fmla="*/ 1200896 w 1200896"/>
                <a:gd name="connsiteY3" fmla="*/ 396211 h 507077"/>
                <a:gd name="connsiteX4" fmla="*/ 1174132 w 1200896"/>
                <a:gd name="connsiteY4" fmla="*/ 495649 h 507077"/>
                <a:gd name="connsiteX0" fmla="*/ 1244658 w 1271422"/>
                <a:gd name="connsiteY0" fmla="*/ 495649 h 667338"/>
                <a:gd name="connsiteX1" fmla="*/ 174389 w 1271422"/>
                <a:gd name="connsiteY1" fmla="*/ 458152 h 667338"/>
                <a:gd name="connsiteX2" fmla="*/ 318892 w 1271422"/>
                <a:gd name="connsiteY2" fmla="*/ 46198 h 667338"/>
                <a:gd name="connsiteX3" fmla="*/ 1271422 w 1271422"/>
                <a:gd name="connsiteY3" fmla="*/ 396211 h 667338"/>
                <a:gd name="connsiteX4" fmla="*/ 1244658 w 1271422"/>
                <a:gd name="connsiteY4" fmla="*/ 495649 h 667338"/>
                <a:gd name="connsiteX0" fmla="*/ 1244658 w 1271422"/>
                <a:gd name="connsiteY0" fmla="*/ 105687 h 277376"/>
                <a:gd name="connsiteX1" fmla="*/ 174389 w 1271422"/>
                <a:gd name="connsiteY1" fmla="*/ 68190 h 277376"/>
                <a:gd name="connsiteX2" fmla="*/ 1271422 w 1271422"/>
                <a:gd name="connsiteY2" fmla="*/ 6249 h 277376"/>
                <a:gd name="connsiteX3" fmla="*/ 1244658 w 1271422"/>
                <a:gd name="connsiteY3" fmla="*/ 105687 h 277376"/>
                <a:gd name="connsiteX0" fmla="*/ 1170682 w 1197446"/>
                <a:gd name="connsiteY0" fmla="*/ 105687 h 238637"/>
                <a:gd name="connsiteX1" fmla="*/ 174389 w 1197446"/>
                <a:gd name="connsiteY1" fmla="*/ 29451 h 238637"/>
                <a:gd name="connsiteX2" fmla="*/ 1197446 w 1197446"/>
                <a:gd name="connsiteY2" fmla="*/ 6249 h 238637"/>
                <a:gd name="connsiteX3" fmla="*/ 1170682 w 1197446"/>
                <a:gd name="connsiteY3" fmla="*/ 105687 h 238637"/>
                <a:gd name="connsiteX0" fmla="*/ 1170682 w 1197446"/>
                <a:gd name="connsiteY0" fmla="*/ 105687 h 238638"/>
                <a:gd name="connsiteX1" fmla="*/ 174389 w 1197446"/>
                <a:gd name="connsiteY1" fmla="*/ 29452 h 238638"/>
                <a:gd name="connsiteX2" fmla="*/ 1197446 w 1197446"/>
                <a:gd name="connsiteY2" fmla="*/ 6249 h 238638"/>
                <a:gd name="connsiteX3" fmla="*/ 1170682 w 1197446"/>
                <a:gd name="connsiteY3" fmla="*/ 105687 h 238638"/>
                <a:gd name="connsiteX0" fmla="*/ 1170682 w 1197446"/>
                <a:gd name="connsiteY0" fmla="*/ 197239 h 330190"/>
                <a:gd name="connsiteX1" fmla="*/ 174389 w 1197446"/>
                <a:gd name="connsiteY1" fmla="*/ 121004 h 330190"/>
                <a:gd name="connsiteX2" fmla="*/ 1197446 w 1197446"/>
                <a:gd name="connsiteY2" fmla="*/ 97801 h 330190"/>
                <a:gd name="connsiteX3" fmla="*/ 1170682 w 1197446"/>
                <a:gd name="connsiteY3" fmla="*/ 197239 h 330190"/>
                <a:gd name="connsiteX0" fmla="*/ 1170682 w 1224209"/>
                <a:gd name="connsiteY0" fmla="*/ 205126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2 w 1224209"/>
                <a:gd name="connsiteY3" fmla="*/ 205126 h 338077"/>
                <a:gd name="connsiteX0" fmla="*/ 1170683 w 1224209"/>
                <a:gd name="connsiteY0" fmla="*/ 205127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3 w 1224209"/>
                <a:gd name="connsiteY3" fmla="*/ 205127 h 338077"/>
                <a:gd name="connsiteX0" fmla="*/ 1170683 w 1271423"/>
                <a:gd name="connsiteY0" fmla="*/ 197240 h 330190"/>
                <a:gd name="connsiteX1" fmla="*/ 174389 w 1271423"/>
                <a:gd name="connsiteY1" fmla="*/ 121004 h 330190"/>
                <a:gd name="connsiteX2" fmla="*/ 1271424 w 1271423"/>
                <a:gd name="connsiteY2" fmla="*/ 59062 h 330190"/>
                <a:gd name="connsiteX3" fmla="*/ 1170683 w 1271423"/>
                <a:gd name="connsiteY3" fmla="*/ 197240 h 330190"/>
                <a:gd name="connsiteX0" fmla="*/ 1244660 w 1271424"/>
                <a:gd name="connsiteY0" fmla="*/ 158500 h 330190"/>
                <a:gd name="connsiteX1" fmla="*/ 174389 w 1271424"/>
                <a:gd name="connsiteY1" fmla="*/ 121004 h 330190"/>
                <a:gd name="connsiteX2" fmla="*/ 1271424 w 1271424"/>
                <a:gd name="connsiteY2" fmla="*/ 59062 h 330190"/>
                <a:gd name="connsiteX3" fmla="*/ 1244660 w 1271424"/>
                <a:gd name="connsiteY3" fmla="*/ 158500 h 330190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660" h="338077">
                  <a:moveTo>
                    <a:pt x="1244660" y="166387"/>
                  </a:moveTo>
                  <a:cubicBezTo>
                    <a:pt x="838820" y="286032"/>
                    <a:pt x="0" y="338077"/>
                    <a:pt x="174389" y="128891"/>
                  </a:cubicBezTo>
                  <a:cubicBezTo>
                    <a:pt x="435988" y="97540"/>
                    <a:pt x="1045831" y="0"/>
                    <a:pt x="1224209" y="6249"/>
                  </a:cubicBezTo>
                  <a:lnTo>
                    <a:pt x="1244660" y="16638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6" name="Полилиния 105"/>
            <p:cNvSpPr/>
            <p:nvPr/>
          </p:nvSpPr>
          <p:spPr>
            <a:xfrm rot="1952823">
              <a:off x="3686938" y="3613470"/>
              <a:ext cx="680246" cy="84055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356047 h 726614"/>
                <a:gd name="connsiteX1" fmla="*/ 174389 w 1298187"/>
                <a:gd name="connsiteY1" fmla="*/ 517428 h 726614"/>
                <a:gd name="connsiteX2" fmla="*/ 201152 w 1298187"/>
                <a:gd name="connsiteY2" fmla="*/ 417989 h 726614"/>
                <a:gd name="connsiteX3" fmla="*/ 1100580 w 1298187"/>
                <a:gd name="connsiteY3" fmla="*/ 0 h 726614"/>
                <a:gd name="connsiteX4" fmla="*/ 1298187 w 1298187"/>
                <a:gd name="connsiteY4" fmla="*/ 356047 h 726614"/>
                <a:gd name="connsiteX0" fmla="*/ 1128659 w 1128659"/>
                <a:gd name="connsiteY0" fmla="*/ 356047 h 938819"/>
                <a:gd name="connsiteX1" fmla="*/ 353373 w 1128659"/>
                <a:gd name="connsiteY1" fmla="*/ 729633 h 938819"/>
                <a:gd name="connsiteX2" fmla="*/ 31624 w 1128659"/>
                <a:gd name="connsiteY2" fmla="*/ 417989 h 938819"/>
                <a:gd name="connsiteX3" fmla="*/ 931052 w 1128659"/>
                <a:gd name="connsiteY3" fmla="*/ 0 h 938819"/>
                <a:gd name="connsiteX4" fmla="*/ 1128659 w 1128659"/>
                <a:gd name="connsiteY4" fmla="*/ 356047 h 938819"/>
                <a:gd name="connsiteX0" fmla="*/ 1128658 w 1128658"/>
                <a:gd name="connsiteY0" fmla="*/ 356047 h 938819"/>
                <a:gd name="connsiteX1" fmla="*/ 353372 w 1128658"/>
                <a:gd name="connsiteY1" fmla="*/ 729633 h 938819"/>
                <a:gd name="connsiteX2" fmla="*/ 31623 w 1128658"/>
                <a:gd name="connsiteY2" fmla="*/ 417989 h 938819"/>
                <a:gd name="connsiteX3" fmla="*/ 931051 w 1128658"/>
                <a:gd name="connsiteY3" fmla="*/ 0 h 938819"/>
                <a:gd name="connsiteX4" fmla="*/ 1128658 w 1128658"/>
                <a:gd name="connsiteY4" fmla="*/ 356047 h 938819"/>
                <a:gd name="connsiteX0" fmla="*/ 1128658 w 1128658"/>
                <a:gd name="connsiteY0" fmla="*/ 356047 h 768617"/>
                <a:gd name="connsiteX1" fmla="*/ 353372 w 1128658"/>
                <a:gd name="connsiteY1" fmla="*/ 729633 h 768617"/>
                <a:gd name="connsiteX2" fmla="*/ 31623 w 1128658"/>
                <a:gd name="connsiteY2" fmla="*/ 417989 h 768617"/>
                <a:gd name="connsiteX3" fmla="*/ 931051 w 1128658"/>
                <a:gd name="connsiteY3" fmla="*/ 0 h 768617"/>
                <a:gd name="connsiteX4" fmla="*/ 1128658 w 1128658"/>
                <a:gd name="connsiteY4" fmla="*/ 356047 h 768617"/>
                <a:gd name="connsiteX0" fmla="*/ 1128658 w 1128658"/>
                <a:gd name="connsiteY0" fmla="*/ 356047 h 829317"/>
                <a:gd name="connsiteX1" fmla="*/ 400586 w 1128658"/>
                <a:gd name="connsiteY1" fmla="*/ 790333 h 829317"/>
                <a:gd name="connsiteX2" fmla="*/ 31623 w 1128658"/>
                <a:gd name="connsiteY2" fmla="*/ 417989 h 829317"/>
                <a:gd name="connsiteX3" fmla="*/ 931051 w 1128658"/>
                <a:gd name="connsiteY3" fmla="*/ 0 h 829317"/>
                <a:gd name="connsiteX4" fmla="*/ 1128658 w 1128658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95995 w 895995"/>
                <a:gd name="connsiteY0" fmla="*/ 356047 h 768617"/>
                <a:gd name="connsiteX1" fmla="*/ 120708 w 895995"/>
                <a:gd name="connsiteY1" fmla="*/ 729633 h 768617"/>
                <a:gd name="connsiteX2" fmla="*/ 100256 w 895995"/>
                <a:gd name="connsiteY2" fmla="*/ 569496 h 768617"/>
                <a:gd name="connsiteX3" fmla="*/ 698388 w 895995"/>
                <a:gd name="connsiteY3" fmla="*/ 0 h 768617"/>
                <a:gd name="connsiteX4" fmla="*/ 895995 w 895995"/>
                <a:gd name="connsiteY4" fmla="*/ 356047 h 768617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2638" h="836592">
                  <a:moveTo>
                    <a:pt x="832638" y="177575"/>
                  </a:moveTo>
                  <a:cubicBezTo>
                    <a:pt x="492908" y="711289"/>
                    <a:pt x="362058" y="722951"/>
                    <a:pt x="160530" y="785809"/>
                  </a:cubicBezTo>
                  <a:cubicBezTo>
                    <a:pt x="0" y="836592"/>
                    <a:pt x="94314" y="678701"/>
                    <a:pt x="140078" y="625672"/>
                  </a:cubicBezTo>
                  <a:cubicBezTo>
                    <a:pt x="230511" y="507118"/>
                    <a:pt x="473543" y="187217"/>
                    <a:pt x="664232" y="94916"/>
                  </a:cubicBezTo>
                  <a:cubicBezTo>
                    <a:pt x="763921" y="0"/>
                    <a:pt x="708756" y="28877"/>
                    <a:pt x="738210" y="56176"/>
                  </a:cubicBezTo>
                  <a:lnTo>
                    <a:pt x="832638" y="17757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7" name="Полилиния 106"/>
            <p:cNvSpPr/>
            <p:nvPr/>
          </p:nvSpPr>
          <p:spPr>
            <a:xfrm rot="1952823">
              <a:off x="3482453" y="3438226"/>
              <a:ext cx="1063373" cy="49255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8187" h="491966">
                  <a:moveTo>
                    <a:pt x="1298187" y="121399"/>
                  </a:moveTo>
                  <a:cubicBezTo>
                    <a:pt x="803976" y="347960"/>
                    <a:pt x="0" y="491966"/>
                    <a:pt x="174389" y="282780"/>
                  </a:cubicBezTo>
                  <a:cubicBezTo>
                    <a:pt x="200046" y="201106"/>
                    <a:pt x="169529" y="217634"/>
                    <a:pt x="201152" y="183341"/>
                  </a:cubicBezTo>
                  <a:cubicBezTo>
                    <a:pt x="416737" y="165141"/>
                    <a:pt x="886171" y="22960"/>
                    <a:pt x="1203758" y="0"/>
                  </a:cubicBezTo>
                  <a:lnTo>
                    <a:pt x="1298187" y="12139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8" name="Полилиния 107"/>
            <p:cNvSpPr/>
            <p:nvPr/>
          </p:nvSpPr>
          <p:spPr>
            <a:xfrm rot="1952823">
              <a:off x="3975873" y="3926887"/>
              <a:ext cx="512140" cy="819134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0517" h="820083">
                  <a:moveTo>
                    <a:pt x="550917" y="82660"/>
                  </a:moveTo>
                  <a:cubicBezTo>
                    <a:pt x="620517" y="225654"/>
                    <a:pt x="271932" y="604296"/>
                    <a:pt x="168408" y="795511"/>
                  </a:cubicBezTo>
                  <a:cubicBezTo>
                    <a:pt x="51316" y="748847"/>
                    <a:pt x="77898" y="820083"/>
                    <a:pt x="0" y="712853"/>
                  </a:cubicBezTo>
                  <a:cubicBezTo>
                    <a:pt x="4906" y="526646"/>
                    <a:pt x="303110" y="105541"/>
                    <a:pt x="382513" y="0"/>
                  </a:cubicBezTo>
                  <a:lnTo>
                    <a:pt x="550917" y="8266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9" name="Полилиния 108"/>
            <p:cNvSpPr/>
            <p:nvPr/>
          </p:nvSpPr>
          <p:spPr>
            <a:xfrm rot="1952823">
              <a:off x="3967026" y="3837069"/>
              <a:ext cx="516049" cy="931566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828" h="932648">
                  <a:moveTo>
                    <a:pt x="557228" y="0"/>
                  </a:moveTo>
                  <a:cubicBezTo>
                    <a:pt x="626828" y="142994"/>
                    <a:pt x="298694" y="681775"/>
                    <a:pt x="195170" y="872990"/>
                  </a:cubicBezTo>
                  <a:cubicBezTo>
                    <a:pt x="140971" y="932648"/>
                    <a:pt x="181426" y="835707"/>
                    <a:pt x="0" y="889772"/>
                  </a:cubicBezTo>
                  <a:cubicBezTo>
                    <a:pt x="65283" y="656766"/>
                    <a:pt x="329872" y="183021"/>
                    <a:pt x="409275" y="77480"/>
                  </a:cubicBezTo>
                  <a:lnTo>
                    <a:pt x="55722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0" name="Полилиния 109"/>
            <p:cNvSpPr/>
            <p:nvPr/>
          </p:nvSpPr>
          <p:spPr>
            <a:xfrm rot="1952823">
              <a:off x="4197968" y="4101640"/>
              <a:ext cx="461316" cy="1001164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2277" h="1002470">
                  <a:moveTo>
                    <a:pt x="464241" y="0"/>
                  </a:moveTo>
                  <a:cubicBezTo>
                    <a:pt x="562277" y="360356"/>
                    <a:pt x="399830" y="656764"/>
                    <a:pt x="227250" y="942812"/>
                  </a:cubicBezTo>
                  <a:cubicBezTo>
                    <a:pt x="173051" y="1002470"/>
                    <a:pt x="213507" y="905527"/>
                    <a:pt x="32081" y="959592"/>
                  </a:cubicBezTo>
                  <a:cubicBezTo>
                    <a:pt x="0" y="703348"/>
                    <a:pt x="236885" y="183021"/>
                    <a:pt x="316288" y="77480"/>
                  </a:cubicBezTo>
                  <a:lnTo>
                    <a:pt x="464241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1" name="Полилиния 110"/>
            <p:cNvSpPr/>
            <p:nvPr/>
          </p:nvSpPr>
          <p:spPr>
            <a:xfrm rot="1952823">
              <a:off x="4497170" y="4135212"/>
              <a:ext cx="523867" cy="89944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84963 w 562277"/>
                <a:gd name="connsiteY3" fmla="*/ 40932 h 1002470"/>
                <a:gd name="connsiteX4" fmla="*/ 464241 w 562277"/>
                <a:gd name="connsiteY4" fmla="*/ 0 h 1002470"/>
                <a:gd name="connsiteX0" fmla="*/ 232918 w 399831"/>
                <a:gd name="connsiteY0" fmla="*/ 0 h 1039018"/>
                <a:gd name="connsiteX1" fmla="*/ 227250 w 399831"/>
                <a:gd name="connsiteY1" fmla="*/ 979360 h 1039018"/>
                <a:gd name="connsiteX2" fmla="*/ 32081 w 399831"/>
                <a:gd name="connsiteY2" fmla="*/ 996140 h 1039018"/>
                <a:gd name="connsiteX3" fmla="*/ 84963 w 399831"/>
                <a:gd name="connsiteY3" fmla="*/ 77480 h 1039018"/>
                <a:gd name="connsiteX4" fmla="*/ 232918 w 399831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549407"/>
                <a:gd name="connsiteY0" fmla="*/ 0 h 921047"/>
                <a:gd name="connsiteX1" fmla="*/ 376827 w 549407"/>
                <a:gd name="connsiteY1" fmla="*/ 861389 h 921047"/>
                <a:gd name="connsiteX2" fmla="*/ 161208 w 549407"/>
                <a:gd name="connsiteY2" fmla="*/ 718031 h 921047"/>
                <a:gd name="connsiteX3" fmla="*/ 79403 w 549407"/>
                <a:gd name="connsiteY3" fmla="*/ 77480 h 921047"/>
                <a:gd name="connsiteX4" fmla="*/ 227358 w 549407"/>
                <a:gd name="connsiteY4" fmla="*/ 0 h 921047"/>
                <a:gd name="connsiteX0" fmla="*/ 227358 w 566329"/>
                <a:gd name="connsiteY0" fmla="*/ 0 h 921047"/>
                <a:gd name="connsiteX1" fmla="*/ 376827 w 566329"/>
                <a:gd name="connsiteY1" fmla="*/ 861389 h 921047"/>
                <a:gd name="connsiteX2" fmla="*/ 161208 w 566329"/>
                <a:gd name="connsiteY2" fmla="*/ 718031 h 921047"/>
                <a:gd name="connsiteX3" fmla="*/ 79403 w 566329"/>
                <a:gd name="connsiteY3" fmla="*/ 77480 h 921047"/>
                <a:gd name="connsiteX4" fmla="*/ 227358 w 566329"/>
                <a:gd name="connsiteY4" fmla="*/ 0 h 921047"/>
                <a:gd name="connsiteX0" fmla="*/ 227358 w 593094"/>
                <a:gd name="connsiteY0" fmla="*/ 0 h 821609"/>
                <a:gd name="connsiteX1" fmla="*/ 403591 w 593094"/>
                <a:gd name="connsiteY1" fmla="*/ 761951 h 821609"/>
                <a:gd name="connsiteX2" fmla="*/ 161208 w 593094"/>
                <a:gd name="connsiteY2" fmla="*/ 718031 h 821609"/>
                <a:gd name="connsiteX3" fmla="*/ 79403 w 593094"/>
                <a:gd name="connsiteY3" fmla="*/ 77480 h 821609"/>
                <a:gd name="connsiteX4" fmla="*/ 227358 w 593094"/>
                <a:gd name="connsiteY4" fmla="*/ 0 h 821609"/>
                <a:gd name="connsiteX0" fmla="*/ 227358 w 593094"/>
                <a:gd name="connsiteY0" fmla="*/ 0 h 900707"/>
                <a:gd name="connsiteX1" fmla="*/ 403591 w 593094"/>
                <a:gd name="connsiteY1" fmla="*/ 761951 h 900707"/>
                <a:gd name="connsiteX2" fmla="*/ 161208 w 593094"/>
                <a:gd name="connsiteY2" fmla="*/ 718031 h 900707"/>
                <a:gd name="connsiteX3" fmla="*/ 79403 w 593094"/>
                <a:gd name="connsiteY3" fmla="*/ 77480 h 900707"/>
                <a:gd name="connsiteX4" fmla="*/ 227358 w 593094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8981" h="900707">
                  <a:moveTo>
                    <a:pt x="227358" y="0"/>
                  </a:moveTo>
                  <a:cubicBezTo>
                    <a:pt x="260989" y="370064"/>
                    <a:pt x="638981" y="865886"/>
                    <a:pt x="403591" y="761951"/>
                  </a:cubicBezTo>
                  <a:cubicBezTo>
                    <a:pt x="264976" y="900707"/>
                    <a:pt x="342634" y="663966"/>
                    <a:pt x="161208" y="718031"/>
                  </a:cubicBezTo>
                  <a:cubicBezTo>
                    <a:pt x="39276" y="456644"/>
                    <a:pt x="0" y="183021"/>
                    <a:pt x="79403" y="77480"/>
                  </a:cubicBezTo>
                  <a:lnTo>
                    <a:pt x="22735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2" name="Полилиния 111"/>
            <p:cNvSpPr/>
            <p:nvPr/>
          </p:nvSpPr>
          <p:spPr>
            <a:xfrm rot="1952823">
              <a:off x="5362550" y="2848155"/>
              <a:ext cx="277570" cy="90479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219571 w 779438"/>
                <a:gd name="connsiteY0" fmla="*/ 794248 h 815268"/>
                <a:gd name="connsiteX1" fmla="*/ 210087 w 779438"/>
                <a:gd name="connsiteY1" fmla="*/ 0 h 815268"/>
                <a:gd name="connsiteX2" fmla="*/ 779438 w 779438"/>
                <a:gd name="connsiteY2" fmla="*/ 163114 h 815268"/>
                <a:gd name="connsiteX3" fmla="*/ 349713 w 779438"/>
                <a:gd name="connsiteY3" fmla="*/ 815268 h 815268"/>
                <a:gd name="connsiteX4" fmla="*/ 219571 w 779438"/>
                <a:gd name="connsiteY4" fmla="*/ 794248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-1 w 588286"/>
                <a:gd name="connsiteY0" fmla="*/ 778731 h 815268"/>
                <a:gd name="connsiteX1" fmla="*/ 18935 w 588286"/>
                <a:gd name="connsiteY1" fmla="*/ 0 h 815268"/>
                <a:gd name="connsiteX2" fmla="*/ 588286 w 588286"/>
                <a:gd name="connsiteY2" fmla="*/ 163114 h 815268"/>
                <a:gd name="connsiteX3" fmla="*/ 158561 w 588286"/>
                <a:gd name="connsiteY3" fmla="*/ 815268 h 815268"/>
                <a:gd name="connsiteX4" fmla="*/ -1 w 588286"/>
                <a:gd name="connsiteY4" fmla="*/ 778731 h 815268"/>
                <a:gd name="connsiteX0" fmla="*/ 0 w 335685"/>
                <a:gd name="connsiteY0" fmla="*/ 880367 h 916904"/>
                <a:gd name="connsiteX1" fmla="*/ 18936 w 335685"/>
                <a:gd name="connsiteY1" fmla="*/ 101636 h 916904"/>
                <a:gd name="connsiteX2" fmla="*/ 288083 w 335685"/>
                <a:gd name="connsiteY2" fmla="*/ 46116 h 916904"/>
                <a:gd name="connsiteX3" fmla="*/ 158562 w 335685"/>
                <a:gd name="connsiteY3" fmla="*/ 916904 h 916904"/>
                <a:gd name="connsiteX4" fmla="*/ 0 w 335685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298312"/>
                <a:gd name="connsiteY0" fmla="*/ 880367 h 902327"/>
                <a:gd name="connsiteX1" fmla="*/ 18936 w 298312"/>
                <a:gd name="connsiteY1" fmla="*/ 101636 h 902327"/>
                <a:gd name="connsiteX2" fmla="*/ 288083 w 298312"/>
                <a:gd name="connsiteY2" fmla="*/ 46116 h 902327"/>
                <a:gd name="connsiteX3" fmla="*/ 121190 w 298312"/>
                <a:gd name="connsiteY3" fmla="*/ 902327 h 902327"/>
                <a:gd name="connsiteX4" fmla="*/ 0 w 298312"/>
                <a:gd name="connsiteY4" fmla="*/ 880367 h 902327"/>
                <a:gd name="connsiteX0" fmla="*/ 0 w 288083"/>
                <a:gd name="connsiteY0" fmla="*/ 880367 h 902327"/>
                <a:gd name="connsiteX1" fmla="*/ 18936 w 288083"/>
                <a:gd name="connsiteY1" fmla="*/ 101636 h 902327"/>
                <a:gd name="connsiteX2" fmla="*/ 288083 w 288083"/>
                <a:gd name="connsiteY2" fmla="*/ 46116 h 902327"/>
                <a:gd name="connsiteX3" fmla="*/ 121190 w 288083"/>
                <a:gd name="connsiteY3" fmla="*/ 902327 h 902327"/>
                <a:gd name="connsiteX4" fmla="*/ 0 w 288083"/>
                <a:gd name="connsiteY4" fmla="*/ 880367 h 902327"/>
                <a:gd name="connsiteX0" fmla="*/ 0 w 338998"/>
                <a:gd name="connsiteY0" fmla="*/ 880367 h 902327"/>
                <a:gd name="connsiteX1" fmla="*/ 18936 w 338998"/>
                <a:gd name="connsiteY1" fmla="*/ 101636 h 902327"/>
                <a:gd name="connsiteX2" fmla="*/ 288083 w 338998"/>
                <a:gd name="connsiteY2" fmla="*/ 46116 h 902327"/>
                <a:gd name="connsiteX3" fmla="*/ 121190 w 338998"/>
                <a:gd name="connsiteY3" fmla="*/ 902327 h 902327"/>
                <a:gd name="connsiteX4" fmla="*/ 0 w 338998"/>
                <a:gd name="connsiteY4" fmla="*/ 880367 h 90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98" h="902327">
                  <a:moveTo>
                    <a:pt x="0" y="880367"/>
                  </a:moveTo>
                  <a:cubicBezTo>
                    <a:pt x="1326" y="644951"/>
                    <a:pt x="38162" y="354663"/>
                    <a:pt x="18936" y="101636"/>
                  </a:cubicBezTo>
                  <a:cubicBezTo>
                    <a:pt x="90691" y="50949"/>
                    <a:pt x="131793" y="0"/>
                    <a:pt x="288083" y="46116"/>
                  </a:cubicBezTo>
                  <a:cubicBezTo>
                    <a:pt x="241639" y="311130"/>
                    <a:pt x="338998" y="446722"/>
                    <a:pt x="121190" y="902327"/>
                  </a:cubicBezTo>
                  <a:lnTo>
                    <a:pt x="0" y="8803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3" name="Полилиния 112"/>
            <p:cNvSpPr/>
            <p:nvPr/>
          </p:nvSpPr>
          <p:spPr>
            <a:xfrm rot="1952823">
              <a:off x="5372799" y="3109395"/>
              <a:ext cx="457408" cy="733476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867" h="734812">
                  <a:moveTo>
                    <a:pt x="0" y="713792"/>
                  </a:moveTo>
                  <a:cubicBezTo>
                    <a:pt x="130487" y="475861"/>
                    <a:pt x="181375" y="243564"/>
                    <a:pt x="391461" y="0"/>
                  </a:cubicBezTo>
                  <a:cubicBezTo>
                    <a:pt x="523327" y="62103"/>
                    <a:pt x="403577" y="36542"/>
                    <a:pt x="559867" y="82658"/>
                  </a:cubicBezTo>
                  <a:cubicBezTo>
                    <a:pt x="466039" y="300188"/>
                    <a:pt x="307264" y="582269"/>
                    <a:pt x="130142" y="734812"/>
                  </a:cubicBezTo>
                  <a:lnTo>
                    <a:pt x="0" y="713792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4" name="Полилиния 113"/>
            <p:cNvSpPr/>
            <p:nvPr/>
          </p:nvSpPr>
          <p:spPr>
            <a:xfrm rot="1952823">
              <a:off x="5035461" y="4301053"/>
              <a:ext cx="953908" cy="401536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398805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116990" y="303902"/>
                    <a:pt x="1137937" y="357772"/>
                  </a:cubicBezTo>
                  <a:cubicBezTo>
                    <a:pt x="935763" y="398805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5" name="Полилиния 114"/>
            <p:cNvSpPr/>
            <p:nvPr/>
          </p:nvSpPr>
          <p:spPr>
            <a:xfrm rot="1952823">
              <a:off x="4892657" y="4281609"/>
              <a:ext cx="731070" cy="728121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9240" h="729896">
                  <a:moveTo>
                    <a:pt x="26763" y="0"/>
                  </a:moveTo>
                  <a:cubicBezTo>
                    <a:pt x="139033" y="55105"/>
                    <a:pt x="178706" y="42176"/>
                    <a:pt x="437551" y="126577"/>
                  </a:cubicBezTo>
                  <a:cubicBezTo>
                    <a:pt x="761360" y="340762"/>
                    <a:pt x="735916" y="440187"/>
                    <a:pt x="889240" y="573430"/>
                  </a:cubicBezTo>
                  <a:cubicBezTo>
                    <a:pt x="806749" y="678497"/>
                    <a:pt x="794317" y="558300"/>
                    <a:pt x="815264" y="612170"/>
                  </a:cubicBezTo>
                  <a:cubicBezTo>
                    <a:pt x="511500" y="729896"/>
                    <a:pt x="121759" y="190393"/>
                    <a:pt x="0" y="99438"/>
                  </a:cubicBezTo>
                  <a:lnTo>
                    <a:pt x="26763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6" name="Полилиния 115"/>
            <p:cNvSpPr/>
            <p:nvPr/>
          </p:nvSpPr>
          <p:spPr>
            <a:xfrm rot="1952823">
              <a:off x="4300911" y="4065121"/>
              <a:ext cx="410494" cy="68529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34341 w 603941"/>
                <a:gd name="connsiteY0" fmla="*/ 69820 h 855168"/>
                <a:gd name="connsiteX1" fmla="*/ 195170 w 603941"/>
                <a:gd name="connsiteY1" fmla="*/ 795510 h 855168"/>
                <a:gd name="connsiteX2" fmla="*/ 0 w 603941"/>
                <a:gd name="connsiteY2" fmla="*/ 812292 h 855168"/>
                <a:gd name="connsiteX3" fmla="*/ 409275 w 603941"/>
                <a:gd name="connsiteY3" fmla="*/ 0 h 855168"/>
                <a:gd name="connsiteX4" fmla="*/ 534341 w 603941"/>
                <a:gd name="connsiteY4" fmla="*/ 69820 h 855168"/>
                <a:gd name="connsiteX0" fmla="*/ 534341 w 603941"/>
                <a:gd name="connsiteY0" fmla="*/ 21960 h 807308"/>
                <a:gd name="connsiteX1" fmla="*/ 195170 w 603941"/>
                <a:gd name="connsiteY1" fmla="*/ 747650 h 807308"/>
                <a:gd name="connsiteX2" fmla="*/ 0 w 603941"/>
                <a:gd name="connsiteY2" fmla="*/ 764432 h 807308"/>
                <a:gd name="connsiteX3" fmla="*/ 413149 w 603941"/>
                <a:gd name="connsiteY3" fmla="*/ 0 h 807308"/>
                <a:gd name="connsiteX4" fmla="*/ 534341 w 603941"/>
                <a:gd name="connsiteY4" fmla="*/ 21960 h 807308"/>
                <a:gd name="connsiteX0" fmla="*/ 534341 w 603941"/>
                <a:gd name="connsiteY0" fmla="*/ 21960 h 764432"/>
                <a:gd name="connsiteX1" fmla="*/ 400525 w 603941"/>
                <a:gd name="connsiteY1" fmla="*/ 519154 h 764432"/>
                <a:gd name="connsiteX2" fmla="*/ 0 w 603941"/>
                <a:gd name="connsiteY2" fmla="*/ 764432 h 764432"/>
                <a:gd name="connsiteX3" fmla="*/ 413149 w 603941"/>
                <a:gd name="connsiteY3" fmla="*/ 0 h 764432"/>
                <a:gd name="connsiteX4" fmla="*/ 534341 w 603941"/>
                <a:gd name="connsiteY4" fmla="*/ 21960 h 764432"/>
                <a:gd name="connsiteX0" fmla="*/ 429724 w 499324"/>
                <a:gd name="connsiteY0" fmla="*/ 21960 h 674112"/>
                <a:gd name="connsiteX1" fmla="*/ 295908 w 499324"/>
                <a:gd name="connsiteY1" fmla="*/ 519154 h 674112"/>
                <a:gd name="connsiteX2" fmla="*/ -1 w 499324"/>
                <a:gd name="connsiteY2" fmla="*/ 674112 h 674112"/>
                <a:gd name="connsiteX3" fmla="*/ 308532 w 499324"/>
                <a:gd name="connsiteY3" fmla="*/ 0 h 674112"/>
                <a:gd name="connsiteX4" fmla="*/ 429724 w 499324"/>
                <a:gd name="connsiteY4" fmla="*/ 21960 h 674112"/>
                <a:gd name="connsiteX0" fmla="*/ 429725 w 499325"/>
                <a:gd name="connsiteY0" fmla="*/ 21960 h 684326"/>
                <a:gd name="connsiteX1" fmla="*/ 295909 w 499325"/>
                <a:gd name="connsiteY1" fmla="*/ 519154 h 684326"/>
                <a:gd name="connsiteX2" fmla="*/ 0 w 499325"/>
                <a:gd name="connsiteY2" fmla="*/ 674112 h 684326"/>
                <a:gd name="connsiteX3" fmla="*/ 308533 w 499325"/>
                <a:gd name="connsiteY3" fmla="*/ 0 h 684326"/>
                <a:gd name="connsiteX4" fmla="*/ 429725 w 499325"/>
                <a:gd name="connsiteY4" fmla="*/ 21960 h 684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325" h="684326">
                  <a:moveTo>
                    <a:pt x="429725" y="21960"/>
                  </a:moveTo>
                  <a:cubicBezTo>
                    <a:pt x="499325" y="164954"/>
                    <a:pt x="399433" y="327939"/>
                    <a:pt x="295909" y="519154"/>
                  </a:cubicBezTo>
                  <a:cubicBezTo>
                    <a:pt x="241710" y="578812"/>
                    <a:pt x="133872" y="684326"/>
                    <a:pt x="0" y="674112"/>
                  </a:cubicBezTo>
                  <a:cubicBezTo>
                    <a:pt x="65283" y="441106"/>
                    <a:pt x="229130" y="105541"/>
                    <a:pt x="308533" y="0"/>
                  </a:cubicBezTo>
                  <a:lnTo>
                    <a:pt x="429725" y="2196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7" name="Овал 116"/>
            <p:cNvSpPr/>
            <p:nvPr/>
          </p:nvSpPr>
          <p:spPr>
            <a:xfrm>
              <a:off x="4355976" y="3356992"/>
              <a:ext cx="1008111" cy="864096"/>
            </a:xfrm>
            <a:prstGeom prst="ellipse">
              <a:avLst/>
            </a:prstGeom>
            <a:gradFill flip="none" rotWithShape="1">
              <a:gsLst>
                <a:gs pos="0">
                  <a:srgbClr val="FFFF00">
                    <a:shade val="30000"/>
                    <a:satMod val="115000"/>
                  </a:srgbClr>
                </a:gs>
                <a:gs pos="50000">
                  <a:srgbClr val="FFFF00">
                    <a:shade val="67500"/>
                    <a:satMod val="115000"/>
                  </a:srgbClr>
                </a:gs>
                <a:gs pos="100000">
                  <a:srgbClr val="FFFF00">
                    <a:shade val="100000"/>
                    <a:satMod val="115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glow rad="101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1" name="Группа 72"/>
          <p:cNvGrpSpPr>
            <a:grpSpLocks/>
          </p:cNvGrpSpPr>
          <p:nvPr/>
        </p:nvGrpSpPr>
        <p:grpSpPr bwMode="auto">
          <a:xfrm rot="9793042">
            <a:off x="4262438" y="6300788"/>
            <a:ext cx="741362" cy="460375"/>
            <a:chOff x="3451433" y="2533423"/>
            <a:chExt cx="2564605" cy="2516300"/>
          </a:xfrm>
        </p:grpSpPr>
        <p:sp>
          <p:nvSpPr>
            <p:cNvPr id="76" name="Полилиния 75"/>
            <p:cNvSpPr/>
            <p:nvPr/>
          </p:nvSpPr>
          <p:spPr>
            <a:xfrm rot="1952823">
              <a:off x="5217047" y="4158988"/>
              <a:ext cx="818260" cy="25163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6294" h="253604">
                  <a:moveTo>
                    <a:pt x="0" y="72301"/>
                  </a:moveTo>
                  <a:lnTo>
                    <a:pt x="464313" y="0"/>
                  </a:lnTo>
                  <a:cubicBezTo>
                    <a:pt x="917117" y="34458"/>
                    <a:pt x="996294" y="18960"/>
                    <a:pt x="996292" y="148537"/>
                  </a:cubicBezTo>
                  <a:cubicBezTo>
                    <a:pt x="913801" y="253604"/>
                    <a:pt x="901367" y="133406"/>
                    <a:pt x="922314" y="187276"/>
                  </a:cubicBezTo>
                  <a:cubicBezTo>
                    <a:pt x="737776" y="204184"/>
                    <a:pt x="300070" y="221992"/>
                    <a:pt x="20450" y="232439"/>
                  </a:cubicBezTo>
                  <a:lnTo>
                    <a:pt x="0" y="7230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77" name="Полилиния 76"/>
            <p:cNvSpPr/>
            <p:nvPr/>
          </p:nvSpPr>
          <p:spPr>
            <a:xfrm rot="1952823">
              <a:off x="5195861" y="3380113"/>
              <a:ext cx="713916" cy="62473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9692" h="630194">
                  <a:moveTo>
                    <a:pt x="0" y="508795"/>
                  </a:moveTo>
                  <a:lnTo>
                    <a:pt x="645345" y="0"/>
                  </a:lnTo>
                  <a:cubicBezTo>
                    <a:pt x="857346" y="5985"/>
                    <a:pt x="869691" y="17805"/>
                    <a:pt x="860964" y="143357"/>
                  </a:cubicBezTo>
                  <a:cubicBezTo>
                    <a:pt x="708616" y="297271"/>
                    <a:pt x="250253" y="562831"/>
                    <a:pt x="94430" y="630194"/>
                  </a:cubicBezTo>
                  <a:lnTo>
                    <a:pt x="0" y="508795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78" name="Полилиния 77"/>
            <p:cNvSpPr/>
            <p:nvPr/>
          </p:nvSpPr>
          <p:spPr>
            <a:xfrm rot="1952823">
              <a:off x="4806357" y="2537742"/>
              <a:ext cx="483266" cy="86769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3519" h="863667">
                  <a:moveTo>
                    <a:pt x="359557" y="863667"/>
                  </a:moveTo>
                  <a:cubicBezTo>
                    <a:pt x="159553" y="685270"/>
                    <a:pt x="0" y="245843"/>
                    <a:pt x="210086" y="2279"/>
                  </a:cubicBezTo>
                  <a:cubicBezTo>
                    <a:pt x="257869" y="135889"/>
                    <a:pt x="266762" y="0"/>
                    <a:pt x="452469" y="46198"/>
                  </a:cubicBezTo>
                  <a:cubicBezTo>
                    <a:pt x="297858" y="285123"/>
                    <a:pt x="593519" y="550873"/>
                    <a:pt x="470905" y="839505"/>
                  </a:cubicBezTo>
                  <a:lnTo>
                    <a:pt x="359557" y="8636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79" name="Полилиния 78"/>
            <p:cNvSpPr/>
            <p:nvPr/>
          </p:nvSpPr>
          <p:spPr>
            <a:xfrm rot="1952823">
              <a:off x="5075197" y="3247314"/>
              <a:ext cx="444823" cy="52929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13792"/>
                <a:gd name="connsiteX1" fmla="*/ 391461 w 559867"/>
                <a:gd name="connsiteY1" fmla="*/ 0 h 713792"/>
                <a:gd name="connsiteX2" fmla="*/ 559867 w 559867"/>
                <a:gd name="connsiteY2" fmla="*/ 82658 h 713792"/>
                <a:gd name="connsiteX3" fmla="*/ 240726 w 559867"/>
                <a:gd name="connsiteY3" fmla="*/ 642753 h 713792"/>
                <a:gd name="connsiteX4" fmla="*/ 0 w 559867"/>
                <a:gd name="connsiteY4" fmla="*/ 713792 h 713792"/>
                <a:gd name="connsiteX0" fmla="*/ 0 w 542948"/>
                <a:gd name="connsiteY0" fmla="*/ 713792 h 713792"/>
                <a:gd name="connsiteX1" fmla="*/ 391461 w 542948"/>
                <a:gd name="connsiteY1" fmla="*/ 0 h 713792"/>
                <a:gd name="connsiteX2" fmla="*/ 542948 w 542948"/>
                <a:gd name="connsiteY2" fmla="*/ 228216 h 713792"/>
                <a:gd name="connsiteX3" fmla="*/ 240726 w 542948"/>
                <a:gd name="connsiteY3" fmla="*/ 642753 h 713792"/>
                <a:gd name="connsiteX4" fmla="*/ 0 w 542948"/>
                <a:gd name="connsiteY4" fmla="*/ 713792 h 713792"/>
                <a:gd name="connsiteX0" fmla="*/ 0 w 542948"/>
                <a:gd name="connsiteY0" fmla="*/ 531692 h 531692"/>
                <a:gd name="connsiteX1" fmla="*/ 226586 w 542948"/>
                <a:gd name="connsiteY1" fmla="*/ 40937 h 531692"/>
                <a:gd name="connsiteX2" fmla="*/ 542948 w 542948"/>
                <a:gd name="connsiteY2" fmla="*/ 46116 h 531692"/>
                <a:gd name="connsiteX3" fmla="*/ 240726 w 542948"/>
                <a:gd name="connsiteY3" fmla="*/ 460653 h 531692"/>
                <a:gd name="connsiteX4" fmla="*/ 0 w 542948"/>
                <a:gd name="connsiteY4" fmla="*/ 531692 h 53169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93510 w 468969"/>
                <a:gd name="connsiteY3" fmla="*/ 361212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66747 w 468969"/>
                <a:gd name="connsiteY3" fmla="*/ 460651 h 492952"/>
                <a:gd name="connsiteX4" fmla="*/ 0 w 468969"/>
                <a:gd name="connsiteY4" fmla="*/ 492952 h 492952"/>
                <a:gd name="connsiteX0" fmla="*/ 0 w 468969"/>
                <a:gd name="connsiteY0" fmla="*/ 529495 h 529495"/>
                <a:gd name="connsiteX1" fmla="*/ 300563 w 468969"/>
                <a:gd name="connsiteY1" fmla="*/ 0 h 529495"/>
                <a:gd name="connsiteX2" fmla="*/ 468969 w 468969"/>
                <a:gd name="connsiteY2" fmla="*/ 82659 h 529495"/>
                <a:gd name="connsiteX3" fmla="*/ 166747 w 468969"/>
                <a:gd name="connsiteY3" fmla="*/ 497194 h 529495"/>
                <a:gd name="connsiteX4" fmla="*/ 0 w 468969"/>
                <a:gd name="connsiteY4" fmla="*/ 529495 h 529495"/>
                <a:gd name="connsiteX0" fmla="*/ 0 w 542946"/>
                <a:gd name="connsiteY0" fmla="*/ 531692 h 531692"/>
                <a:gd name="connsiteX1" fmla="*/ 300563 w 542946"/>
                <a:gd name="connsiteY1" fmla="*/ 2197 h 531692"/>
                <a:gd name="connsiteX2" fmla="*/ 542946 w 542946"/>
                <a:gd name="connsiteY2" fmla="*/ 46116 h 531692"/>
                <a:gd name="connsiteX3" fmla="*/ 166747 w 542946"/>
                <a:gd name="connsiteY3" fmla="*/ 499391 h 531692"/>
                <a:gd name="connsiteX4" fmla="*/ 0 w 542946"/>
                <a:gd name="connsiteY4" fmla="*/ 531692 h 531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2946" h="531692">
                  <a:moveTo>
                    <a:pt x="0" y="531692"/>
                  </a:moveTo>
                  <a:cubicBezTo>
                    <a:pt x="130487" y="293761"/>
                    <a:pt x="90477" y="245761"/>
                    <a:pt x="300563" y="2197"/>
                  </a:cubicBezTo>
                  <a:cubicBezTo>
                    <a:pt x="432429" y="64300"/>
                    <a:pt x="386656" y="0"/>
                    <a:pt x="542946" y="46116"/>
                  </a:cubicBezTo>
                  <a:cubicBezTo>
                    <a:pt x="407587" y="191199"/>
                    <a:pt x="343869" y="346848"/>
                    <a:pt x="166747" y="499391"/>
                  </a:cubicBezTo>
                  <a:lnTo>
                    <a:pt x="0" y="53169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0" name="Полилиния 79"/>
            <p:cNvSpPr/>
            <p:nvPr/>
          </p:nvSpPr>
          <p:spPr>
            <a:xfrm rot="1952823">
              <a:off x="3825914" y="2715143"/>
              <a:ext cx="1016078" cy="59231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347" h="592317">
                  <a:moveTo>
                    <a:pt x="1184821" y="580889"/>
                  </a:moveTo>
                  <a:cubicBezTo>
                    <a:pt x="819206" y="592317"/>
                    <a:pt x="0" y="294124"/>
                    <a:pt x="174389" y="84938"/>
                  </a:cubicBezTo>
                  <a:cubicBezTo>
                    <a:pt x="308797" y="126830"/>
                    <a:pt x="62659" y="0"/>
                    <a:pt x="248366" y="46198"/>
                  </a:cubicBezTo>
                  <a:cubicBezTo>
                    <a:pt x="399700" y="115370"/>
                    <a:pt x="1115584" y="172635"/>
                    <a:pt x="1238347" y="382011"/>
                  </a:cubicBezTo>
                  <a:lnTo>
                    <a:pt x="1184821" y="580889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1" name="Полилиния 80"/>
            <p:cNvSpPr/>
            <p:nvPr/>
          </p:nvSpPr>
          <p:spPr>
            <a:xfrm rot="1952823">
              <a:off x="3948772" y="2840427"/>
              <a:ext cx="1021449" cy="59870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61 w 1307723"/>
                <a:gd name="connsiteY0" fmla="*/ 863667 h 863667"/>
                <a:gd name="connsiteX1" fmla="*/ 210087 w 1307723"/>
                <a:gd name="connsiteY1" fmla="*/ 349415 h 863667"/>
                <a:gd name="connsiteX2" fmla="*/ 1166673 w 1307723"/>
                <a:gd name="connsiteY2" fmla="*/ 46198 h 863667"/>
                <a:gd name="connsiteX3" fmla="*/ 1185109 w 1307723"/>
                <a:gd name="connsiteY3" fmla="*/ 839505 h 863667"/>
                <a:gd name="connsiteX4" fmla="*/ 1073761 w 1307723"/>
                <a:gd name="connsiteY4" fmla="*/ 863667 h 863667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69895"/>
                <a:gd name="connsiteY0" fmla="*/ 637929 h 637929"/>
                <a:gd name="connsiteX1" fmla="*/ 210086 w 1369895"/>
                <a:gd name="connsiteY1" fmla="*/ 123677 h 637929"/>
                <a:gd name="connsiteX2" fmla="*/ 358039 w 1369895"/>
                <a:gd name="connsiteY2" fmla="*/ 46198 h 637929"/>
                <a:gd name="connsiteX3" fmla="*/ 1247281 w 1369895"/>
                <a:gd name="connsiteY3" fmla="*/ 520190 h 637929"/>
                <a:gd name="connsiteX4" fmla="*/ 1073760 w 1369895"/>
                <a:gd name="connsiteY4" fmla="*/ 637929 h 637929"/>
                <a:gd name="connsiteX0" fmla="*/ 1073760 w 1247281"/>
                <a:gd name="connsiteY0" fmla="*/ 637929 h 637929"/>
                <a:gd name="connsiteX1" fmla="*/ 210086 w 1247281"/>
                <a:gd name="connsiteY1" fmla="*/ 123677 h 637929"/>
                <a:gd name="connsiteX2" fmla="*/ 358039 w 1247281"/>
                <a:gd name="connsiteY2" fmla="*/ 46198 h 637929"/>
                <a:gd name="connsiteX3" fmla="*/ 1247281 w 1247281"/>
                <a:gd name="connsiteY3" fmla="*/ 520190 h 637929"/>
                <a:gd name="connsiteX4" fmla="*/ 1073760 w 1247281"/>
                <a:gd name="connsiteY4" fmla="*/ 637929 h 63792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7281" h="599189">
                  <a:moveTo>
                    <a:pt x="1073760" y="599189"/>
                  </a:moveTo>
                  <a:cubicBezTo>
                    <a:pt x="873756" y="420792"/>
                    <a:pt x="0" y="328501"/>
                    <a:pt x="210086" y="84937"/>
                  </a:cubicBezTo>
                  <a:cubicBezTo>
                    <a:pt x="257869" y="218547"/>
                    <a:pt x="98355" y="0"/>
                    <a:pt x="284062" y="46198"/>
                  </a:cubicBezTo>
                  <a:cubicBezTo>
                    <a:pt x="517576" y="134134"/>
                    <a:pt x="1011608" y="260762"/>
                    <a:pt x="1247281" y="481450"/>
                  </a:cubicBezTo>
                  <a:lnTo>
                    <a:pt x="1073760" y="59918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2" name="Полилиния 81"/>
            <p:cNvSpPr/>
            <p:nvPr/>
          </p:nvSpPr>
          <p:spPr>
            <a:xfrm rot="1952823">
              <a:off x="4888602" y="4310745"/>
              <a:ext cx="955549" cy="416491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414009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044522" y="242413"/>
                    <a:pt x="1065469" y="296283"/>
                  </a:cubicBezTo>
                  <a:cubicBezTo>
                    <a:pt x="761705" y="414009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3" name="Полилиния 82"/>
            <p:cNvSpPr/>
            <p:nvPr/>
          </p:nvSpPr>
          <p:spPr>
            <a:xfrm rot="1952823">
              <a:off x="4541589" y="4399166"/>
              <a:ext cx="648016" cy="85901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288" h="858741">
                  <a:moveTo>
                    <a:pt x="147955" y="0"/>
                  </a:moveTo>
                  <a:cubicBezTo>
                    <a:pt x="416023" y="65641"/>
                    <a:pt x="791287" y="636614"/>
                    <a:pt x="687763" y="827829"/>
                  </a:cubicBezTo>
                  <a:cubicBezTo>
                    <a:pt x="380850" y="858741"/>
                    <a:pt x="94428" y="198877"/>
                    <a:pt x="0" y="77479"/>
                  </a:cubicBezTo>
                  <a:lnTo>
                    <a:pt x="14795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4" name="Полилиния 83"/>
            <p:cNvSpPr/>
            <p:nvPr/>
          </p:nvSpPr>
          <p:spPr>
            <a:xfrm rot="1952823">
              <a:off x="3473905" y="3414954"/>
              <a:ext cx="1021449" cy="33840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74132 w 1238347"/>
                <a:gd name="connsiteY0" fmla="*/ 495649 h 507077"/>
                <a:gd name="connsiteX1" fmla="*/ 174389 w 1238347"/>
                <a:gd name="connsiteY1" fmla="*/ 84938 h 507077"/>
                <a:gd name="connsiteX2" fmla="*/ 248366 w 1238347"/>
                <a:gd name="connsiteY2" fmla="*/ 46198 h 507077"/>
                <a:gd name="connsiteX3" fmla="*/ 1238347 w 1238347"/>
                <a:gd name="connsiteY3" fmla="*/ 382011 h 507077"/>
                <a:gd name="connsiteX4" fmla="*/ 1174132 w 1238347"/>
                <a:gd name="connsiteY4" fmla="*/ 495649 h 507077"/>
                <a:gd name="connsiteX0" fmla="*/ 1174132 w 1200896"/>
                <a:gd name="connsiteY0" fmla="*/ 495649 h 507077"/>
                <a:gd name="connsiteX1" fmla="*/ 174389 w 1200896"/>
                <a:gd name="connsiteY1" fmla="*/ 84938 h 507077"/>
                <a:gd name="connsiteX2" fmla="*/ 248366 w 1200896"/>
                <a:gd name="connsiteY2" fmla="*/ 46198 h 507077"/>
                <a:gd name="connsiteX3" fmla="*/ 1200896 w 1200896"/>
                <a:gd name="connsiteY3" fmla="*/ 396211 h 507077"/>
                <a:gd name="connsiteX4" fmla="*/ 1174132 w 1200896"/>
                <a:gd name="connsiteY4" fmla="*/ 495649 h 507077"/>
                <a:gd name="connsiteX0" fmla="*/ 1244658 w 1271422"/>
                <a:gd name="connsiteY0" fmla="*/ 495649 h 667338"/>
                <a:gd name="connsiteX1" fmla="*/ 174389 w 1271422"/>
                <a:gd name="connsiteY1" fmla="*/ 458152 h 667338"/>
                <a:gd name="connsiteX2" fmla="*/ 318892 w 1271422"/>
                <a:gd name="connsiteY2" fmla="*/ 46198 h 667338"/>
                <a:gd name="connsiteX3" fmla="*/ 1271422 w 1271422"/>
                <a:gd name="connsiteY3" fmla="*/ 396211 h 667338"/>
                <a:gd name="connsiteX4" fmla="*/ 1244658 w 1271422"/>
                <a:gd name="connsiteY4" fmla="*/ 495649 h 667338"/>
                <a:gd name="connsiteX0" fmla="*/ 1244658 w 1271422"/>
                <a:gd name="connsiteY0" fmla="*/ 105687 h 277376"/>
                <a:gd name="connsiteX1" fmla="*/ 174389 w 1271422"/>
                <a:gd name="connsiteY1" fmla="*/ 68190 h 277376"/>
                <a:gd name="connsiteX2" fmla="*/ 1271422 w 1271422"/>
                <a:gd name="connsiteY2" fmla="*/ 6249 h 277376"/>
                <a:gd name="connsiteX3" fmla="*/ 1244658 w 1271422"/>
                <a:gd name="connsiteY3" fmla="*/ 105687 h 277376"/>
                <a:gd name="connsiteX0" fmla="*/ 1170682 w 1197446"/>
                <a:gd name="connsiteY0" fmla="*/ 105687 h 238637"/>
                <a:gd name="connsiteX1" fmla="*/ 174389 w 1197446"/>
                <a:gd name="connsiteY1" fmla="*/ 29451 h 238637"/>
                <a:gd name="connsiteX2" fmla="*/ 1197446 w 1197446"/>
                <a:gd name="connsiteY2" fmla="*/ 6249 h 238637"/>
                <a:gd name="connsiteX3" fmla="*/ 1170682 w 1197446"/>
                <a:gd name="connsiteY3" fmla="*/ 105687 h 238637"/>
                <a:gd name="connsiteX0" fmla="*/ 1170682 w 1197446"/>
                <a:gd name="connsiteY0" fmla="*/ 105687 h 238638"/>
                <a:gd name="connsiteX1" fmla="*/ 174389 w 1197446"/>
                <a:gd name="connsiteY1" fmla="*/ 29452 h 238638"/>
                <a:gd name="connsiteX2" fmla="*/ 1197446 w 1197446"/>
                <a:gd name="connsiteY2" fmla="*/ 6249 h 238638"/>
                <a:gd name="connsiteX3" fmla="*/ 1170682 w 1197446"/>
                <a:gd name="connsiteY3" fmla="*/ 105687 h 238638"/>
                <a:gd name="connsiteX0" fmla="*/ 1170682 w 1197446"/>
                <a:gd name="connsiteY0" fmla="*/ 197239 h 330190"/>
                <a:gd name="connsiteX1" fmla="*/ 174389 w 1197446"/>
                <a:gd name="connsiteY1" fmla="*/ 121004 h 330190"/>
                <a:gd name="connsiteX2" fmla="*/ 1197446 w 1197446"/>
                <a:gd name="connsiteY2" fmla="*/ 97801 h 330190"/>
                <a:gd name="connsiteX3" fmla="*/ 1170682 w 1197446"/>
                <a:gd name="connsiteY3" fmla="*/ 197239 h 330190"/>
                <a:gd name="connsiteX0" fmla="*/ 1170682 w 1224209"/>
                <a:gd name="connsiteY0" fmla="*/ 205126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2 w 1224209"/>
                <a:gd name="connsiteY3" fmla="*/ 205126 h 338077"/>
                <a:gd name="connsiteX0" fmla="*/ 1170683 w 1224209"/>
                <a:gd name="connsiteY0" fmla="*/ 205127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3 w 1224209"/>
                <a:gd name="connsiteY3" fmla="*/ 205127 h 338077"/>
                <a:gd name="connsiteX0" fmla="*/ 1170683 w 1271423"/>
                <a:gd name="connsiteY0" fmla="*/ 197240 h 330190"/>
                <a:gd name="connsiteX1" fmla="*/ 174389 w 1271423"/>
                <a:gd name="connsiteY1" fmla="*/ 121004 h 330190"/>
                <a:gd name="connsiteX2" fmla="*/ 1271424 w 1271423"/>
                <a:gd name="connsiteY2" fmla="*/ 59062 h 330190"/>
                <a:gd name="connsiteX3" fmla="*/ 1170683 w 1271423"/>
                <a:gd name="connsiteY3" fmla="*/ 197240 h 330190"/>
                <a:gd name="connsiteX0" fmla="*/ 1244660 w 1271424"/>
                <a:gd name="connsiteY0" fmla="*/ 158500 h 330190"/>
                <a:gd name="connsiteX1" fmla="*/ 174389 w 1271424"/>
                <a:gd name="connsiteY1" fmla="*/ 121004 h 330190"/>
                <a:gd name="connsiteX2" fmla="*/ 1271424 w 1271424"/>
                <a:gd name="connsiteY2" fmla="*/ 59062 h 330190"/>
                <a:gd name="connsiteX3" fmla="*/ 1244660 w 1271424"/>
                <a:gd name="connsiteY3" fmla="*/ 158500 h 330190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660" h="338077">
                  <a:moveTo>
                    <a:pt x="1244660" y="166387"/>
                  </a:moveTo>
                  <a:cubicBezTo>
                    <a:pt x="838820" y="286032"/>
                    <a:pt x="0" y="338077"/>
                    <a:pt x="174389" y="128891"/>
                  </a:cubicBezTo>
                  <a:cubicBezTo>
                    <a:pt x="435988" y="97540"/>
                    <a:pt x="1045831" y="0"/>
                    <a:pt x="1224209" y="6249"/>
                  </a:cubicBezTo>
                  <a:lnTo>
                    <a:pt x="1244660" y="16638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5" name="Полилиния 84"/>
            <p:cNvSpPr/>
            <p:nvPr/>
          </p:nvSpPr>
          <p:spPr>
            <a:xfrm rot="1952823">
              <a:off x="3626747" y="3499234"/>
              <a:ext cx="680966" cy="83298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356047 h 726614"/>
                <a:gd name="connsiteX1" fmla="*/ 174389 w 1298187"/>
                <a:gd name="connsiteY1" fmla="*/ 517428 h 726614"/>
                <a:gd name="connsiteX2" fmla="*/ 201152 w 1298187"/>
                <a:gd name="connsiteY2" fmla="*/ 417989 h 726614"/>
                <a:gd name="connsiteX3" fmla="*/ 1100580 w 1298187"/>
                <a:gd name="connsiteY3" fmla="*/ 0 h 726614"/>
                <a:gd name="connsiteX4" fmla="*/ 1298187 w 1298187"/>
                <a:gd name="connsiteY4" fmla="*/ 356047 h 726614"/>
                <a:gd name="connsiteX0" fmla="*/ 1128659 w 1128659"/>
                <a:gd name="connsiteY0" fmla="*/ 356047 h 938819"/>
                <a:gd name="connsiteX1" fmla="*/ 353373 w 1128659"/>
                <a:gd name="connsiteY1" fmla="*/ 729633 h 938819"/>
                <a:gd name="connsiteX2" fmla="*/ 31624 w 1128659"/>
                <a:gd name="connsiteY2" fmla="*/ 417989 h 938819"/>
                <a:gd name="connsiteX3" fmla="*/ 931052 w 1128659"/>
                <a:gd name="connsiteY3" fmla="*/ 0 h 938819"/>
                <a:gd name="connsiteX4" fmla="*/ 1128659 w 1128659"/>
                <a:gd name="connsiteY4" fmla="*/ 356047 h 938819"/>
                <a:gd name="connsiteX0" fmla="*/ 1128658 w 1128658"/>
                <a:gd name="connsiteY0" fmla="*/ 356047 h 938819"/>
                <a:gd name="connsiteX1" fmla="*/ 353372 w 1128658"/>
                <a:gd name="connsiteY1" fmla="*/ 729633 h 938819"/>
                <a:gd name="connsiteX2" fmla="*/ 31623 w 1128658"/>
                <a:gd name="connsiteY2" fmla="*/ 417989 h 938819"/>
                <a:gd name="connsiteX3" fmla="*/ 931051 w 1128658"/>
                <a:gd name="connsiteY3" fmla="*/ 0 h 938819"/>
                <a:gd name="connsiteX4" fmla="*/ 1128658 w 1128658"/>
                <a:gd name="connsiteY4" fmla="*/ 356047 h 938819"/>
                <a:gd name="connsiteX0" fmla="*/ 1128658 w 1128658"/>
                <a:gd name="connsiteY0" fmla="*/ 356047 h 768617"/>
                <a:gd name="connsiteX1" fmla="*/ 353372 w 1128658"/>
                <a:gd name="connsiteY1" fmla="*/ 729633 h 768617"/>
                <a:gd name="connsiteX2" fmla="*/ 31623 w 1128658"/>
                <a:gd name="connsiteY2" fmla="*/ 417989 h 768617"/>
                <a:gd name="connsiteX3" fmla="*/ 931051 w 1128658"/>
                <a:gd name="connsiteY3" fmla="*/ 0 h 768617"/>
                <a:gd name="connsiteX4" fmla="*/ 1128658 w 1128658"/>
                <a:gd name="connsiteY4" fmla="*/ 356047 h 768617"/>
                <a:gd name="connsiteX0" fmla="*/ 1128658 w 1128658"/>
                <a:gd name="connsiteY0" fmla="*/ 356047 h 829317"/>
                <a:gd name="connsiteX1" fmla="*/ 400586 w 1128658"/>
                <a:gd name="connsiteY1" fmla="*/ 790333 h 829317"/>
                <a:gd name="connsiteX2" fmla="*/ 31623 w 1128658"/>
                <a:gd name="connsiteY2" fmla="*/ 417989 h 829317"/>
                <a:gd name="connsiteX3" fmla="*/ 931051 w 1128658"/>
                <a:gd name="connsiteY3" fmla="*/ 0 h 829317"/>
                <a:gd name="connsiteX4" fmla="*/ 1128658 w 1128658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95995 w 895995"/>
                <a:gd name="connsiteY0" fmla="*/ 356047 h 768617"/>
                <a:gd name="connsiteX1" fmla="*/ 120708 w 895995"/>
                <a:gd name="connsiteY1" fmla="*/ 729633 h 768617"/>
                <a:gd name="connsiteX2" fmla="*/ 100256 w 895995"/>
                <a:gd name="connsiteY2" fmla="*/ 569496 h 768617"/>
                <a:gd name="connsiteX3" fmla="*/ 698388 w 895995"/>
                <a:gd name="connsiteY3" fmla="*/ 0 h 768617"/>
                <a:gd name="connsiteX4" fmla="*/ 895995 w 895995"/>
                <a:gd name="connsiteY4" fmla="*/ 356047 h 768617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2638" h="836592">
                  <a:moveTo>
                    <a:pt x="832638" y="177575"/>
                  </a:moveTo>
                  <a:cubicBezTo>
                    <a:pt x="492908" y="711289"/>
                    <a:pt x="362058" y="722951"/>
                    <a:pt x="160530" y="785809"/>
                  </a:cubicBezTo>
                  <a:cubicBezTo>
                    <a:pt x="0" y="836592"/>
                    <a:pt x="94314" y="678701"/>
                    <a:pt x="140078" y="625672"/>
                  </a:cubicBezTo>
                  <a:cubicBezTo>
                    <a:pt x="230511" y="507118"/>
                    <a:pt x="473543" y="187217"/>
                    <a:pt x="664232" y="94916"/>
                  </a:cubicBezTo>
                  <a:cubicBezTo>
                    <a:pt x="763921" y="0"/>
                    <a:pt x="708756" y="28877"/>
                    <a:pt x="738210" y="56176"/>
                  </a:cubicBezTo>
                  <a:lnTo>
                    <a:pt x="832638" y="17757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6" name="Полилиния 85"/>
            <p:cNvSpPr/>
            <p:nvPr/>
          </p:nvSpPr>
          <p:spPr>
            <a:xfrm rot="1952823">
              <a:off x="3381252" y="3556944"/>
              <a:ext cx="1065383" cy="49458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8187" h="491966">
                  <a:moveTo>
                    <a:pt x="1298187" y="121399"/>
                  </a:moveTo>
                  <a:cubicBezTo>
                    <a:pt x="803976" y="347960"/>
                    <a:pt x="0" y="491966"/>
                    <a:pt x="174389" y="282780"/>
                  </a:cubicBezTo>
                  <a:cubicBezTo>
                    <a:pt x="200046" y="201106"/>
                    <a:pt x="169529" y="217634"/>
                    <a:pt x="201152" y="183341"/>
                  </a:cubicBezTo>
                  <a:cubicBezTo>
                    <a:pt x="416737" y="165141"/>
                    <a:pt x="886171" y="22960"/>
                    <a:pt x="1203758" y="0"/>
                  </a:cubicBezTo>
                  <a:lnTo>
                    <a:pt x="1298187" y="12139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7" name="Полилиния 86"/>
            <p:cNvSpPr/>
            <p:nvPr/>
          </p:nvSpPr>
          <p:spPr>
            <a:xfrm rot="1952823">
              <a:off x="3950846" y="3893670"/>
              <a:ext cx="510723" cy="81562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0517" h="820083">
                  <a:moveTo>
                    <a:pt x="550917" y="82660"/>
                  </a:moveTo>
                  <a:cubicBezTo>
                    <a:pt x="620517" y="225654"/>
                    <a:pt x="271932" y="604296"/>
                    <a:pt x="168408" y="795511"/>
                  </a:cubicBezTo>
                  <a:cubicBezTo>
                    <a:pt x="51316" y="748847"/>
                    <a:pt x="77898" y="820083"/>
                    <a:pt x="0" y="712853"/>
                  </a:cubicBezTo>
                  <a:cubicBezTo>
                    <a:pt x="4906" y="526646"/>
                    <a:pt x="303110" y="105541"/>
                    <a:pt x="382513" y="0"/>
                  </a:cubicBezTo>
                  <a:lnTo>
                    <a:pt x="550917" y="8266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8" name="Полилиния 87"/>
            <p:cNvSpPr/>
            <p:nvPr/>
          </p:nvSpPr>
          <p:spPr>
            <a:xfrm rot="1952823">
              <a:off x="3889263" y="4040341"/>
              <a:ext cx="516216" cy="928425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828" h="932648">
                  <a:moveTo>
                    <a:pt x="557228" y="0"/>
                  </a:moveTo>
                  <a:cubicBezTo>
                    <a:pt x="626828" y="142994"/>
                    <a:pt x="298694" y="681775"/>
                    <a:pt x="195170" y="872990"/>
                  </a:cubicBezTo>
                  <a:cubicBezTo>
                    <a:pt x="140971" y="932648"/>
                    <a:pt x="181426" y="835707"/>
                    <a:pt x="0" y="889772"/>
                  </a:cubicBezTo>
                  <a:cubicBezTo>
                    <a:pt x="65283" y="656766"/>
                    <a:pt x="329872" y="183021"/>
                    <a:pt x="409275" y="77480"/>
                  </a:cubicBezTo>
                  <a:lnTo>
                    <a:pt x="55722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9" name="Полилиния 88"/>
            <p:cNvSpPr/>
            <p:nvPr/>
          </p:nvSpPr>
          <p:spPr>
            <a:xfrm rot="1952823">
              <a:off x="4163709" y="3969447"/>
              <a:ext cx="461300" cy="100652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2277" h="1002470">
                  <a:moveTo>
                    <a:pt x="464241" y="0"/>
                  </a:moveTo>
                  <a:cubicBezTo>
                    <a:pt x="562277" y="360356"/>
                    <a:pt x="399830" y="656764"/>
                    <a:pt x="227250" y="942812"/>
                  </a:cubicBezTo>
                  <a:cubicBezTo>
                    <a:pt x="173051" y="1002470"/>
                    <a:pt x="213507" y="905527"/>
                    <a:pt x="32081" y="959592"/>
                  </a:cubicBezTo>
                  <a:cubicBezTo>
                    <a:pt x="0" y="703348"/>
                    <a:pt x="236885" y="183021"/>
                    <a:pt x="316288" y="77480"/>
                  </a:cubicBezTo>
                  <a:lnTo>
                    <a:pt x="464241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90" name="Полилиния 89"/>
            <p:cNvSpPr/>
            <p:nvPr/>
          </p:nvSpPr>
          <p:spPr>
            <a:xfrm rot="1952823">
              <a:off x="4459912" y="4160228"/>
              <a:ext cx="527200" cy="90239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84963 w 562277"/>
                <a:gd name="connsiteY3" fmla="*/ 40932 h 1002470"/>
                <a:gd name="connsiteX4" fmla="*/ 464241 w 562277"/>
                <a:gd name="connsiteY4" fmla="*/ 0 h 1002470"/>
                <a:gd name="connsiteX0" fmla="*/ 232918 w 399831"/>
                <a:gd name="connsiteY0" fmla="*/ 0 h 1039018"/>
                <a:gd name="connsiteX1" fmla="*/ 227250 w 399831"/>
                <a:gd name="connsiteY1" fmla="*/ 979360 h 1039018"/>
                <a:gd name="connsiteX2" fmla="*/ 32081 w 399831"/>
                <a:gd name="connsiteY2" fmla="*/ 996140 h 1039018"/>
                <a:gd name="connsiteX3" fmla="*/ 84963 w 399831"/>
                <a:gd name="connsiteY3" fmla="*/ 77480 h 1039018"/>
                <a:gd name="connsiteX4" fmla="*/ 232918 w 399831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549407"/>
                <a:gd name="connsiteY0" fmla="*/ 0 h 921047"/>
                <a:gd name="connsiteX1" fmla="*/ 376827 w 549407"/>
                <a:gd name="connsiteY1" fmla="*/ 861389 h 921047"/>
                <a:gd name="connsiteX2" fmla="*/ 161208 w 549407"/>
                <a:gd name="connsiteY2" fmla="*/ 718031 h 921047"/>
                <a:gd name="connsiteX3" fmla="*/ 79403 w 549407"/>
                <a:gd name="connsiteY3" fmla="*/ 77480 h 921047"/>
                <a:gd name="connsiteX4" fmla="*/ 227358 w 549407"/>
                <a:gd name="connsiteY4" fmla="*/ 0 h 921047"/>
                <a:gd name="connsiteX0" fmla="*/ 227358 w 566329"/>
                <a:gd name="connsiteY0" fmla="*/ 0 h 921047"/>
                <a:gd name="connsiteX1" fmla="*/ 376827 w 566329"/>
                <a:gd name="connsiteY1" fmla="*/ 861389 h 921047"/>
                <a:gd name="connsiteX2" fmla="*/ 161208 w 566329"/>
                <a:gd name="connsiteY2" fmla="*/ 718031 h 921047"/>
                <a:gd name="connsiteX3" fmla="*/ 79403 w 566329"/>
                <a:gd name="connsiteY3" fmla="*/ 77480 h 921047"/>
                <a:gd name="connsiteX4" fmla="*/ 227358 w 566329"/>
                <a:gd name="connsiteY4" fmla="*/ 0 h 921047"/>
                <a:gd name="connsiteX0" fmla="*/ 227358 w 593094"/>
                <a:gd name="connsiteY0" fmla="*/ 0 h 821609"/>
                <a:gd name="connsiteX1" fmla="*/ 403591 w 593094"/>
                <a:gd name="connsiteY1" fmla="*/ 761951 h 821609"/>
                <a:gd name="connsiteX2" fmla="*/ 161208 w 593094"/>
                <a:gd name="connsiteY2" fmla="*/ 718031 h 821609"/>
                <a:gd name="connsiteX3" fmla="*/ 79403 w 593094"/>
                <a:gd name="connsiteY3" fmla="*/ 77480 h 821609"/>
                <a:gd name="connsiteX4" fmla="*/ 227358 w 593094"/>
                <a:gd name="connsiteY4" fmla="*/ 0 h 821609"/>
                <a:gd name="connsiteX0" fmla="*/ 227358 w 593094"/>
                <a:gd name="connsiteY0" fmla="*/ 0 h 900707"/>
                <a:gd name="connsiteX1" fmla="*/ 403591 w 593094"/>
                <a:gd name="connsiteY1" fmla="*/ 761951 h 900707"/>
                <a:gd name="connsiteX2" fmla="*/ 161208 w 593094"/>
                <a:gd name="connsiteY2" fmla="*/ 718031 h 900707"/>
                <a:gd name="connsiteX3" fmla="*/ 79403 w 593094"/>
                <a:gd name="connsiteY3" fmla="*/ 77480 h 900707"/>
                <a:gd name="connsiteX4" fmla="*/ 227358 w 593094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8981" h="900707">
                  <a:moveTo>
                    <a:pt x="227358" y="0"/>
                  </a:moveTo>
                  <a:cubicBezTo>
                    <a:pt x="260989" y="370064"/>
                    <a:pt x="638981" y="865886"/>
                    <a:pt x="403591" y="761951"/>
                  </a:cubicBezTo>
                  <a:cubicBezTo>
                    <a:pt x="264976" y="900707"/>
                    <a:pt x="342634" y="663966"/>
                    <a:pt x="161208" y="718031"/>
                  </a:cubicBezTo>
                  <a:cubicBezTo>
                    <a:pt x="39276" y="456644"/>
                    <a:pt x="0" y="183021"/>
                    <a:pt x="79403" y="77480"/>
                  </a:cubicBezTo>
                  <a:lnTo>
                    <a:pt x="22735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91" name="Полилиния 90"/>
            <p:cNvSpPr/>
            <p:nvPr/>
          </p:nvSpPr>
          <p:spPr>
            <a:xfrm rot="1952823">
              <a:off x="5285467" y="2691219"/>
              <a:ext cx="280077" cy="90239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219571 w 779438"/>
                <a:gd name="connsiteY0" fmla="*/ 794248 h 815268"/>
                <a:gd name="connsiteX1" fmla="*/ 210087 w 779438"/>
                <a:gd name="connsiteY1" fmla="*/ 0 h 815268"/>
                <a:gd name="connsiteX2" fmla="*/ 779438 w 779438"/>
                <a:gd name="connsiteY2" fmla="*/ 163114 h 815268"/>
                <a:gd name="connsiteX3" fmla="*/ 349713 w 779438"/>
                <a:gd name="connsiteY3" fmla="*/ 815268 h 815268"/>
                <a:gd name="connsiteX4" fmla="*/ 219571 w 779438"/>
                <a:gd name="connsiteY4" fmla="*/ 794248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-1 w 588286"/>
                <a:gd name="connsiteY0" fmla="*/ 778731 h 815268"/>
                <a:gd name="connsiteX1" fmla="*/ 18935 w 588286"/>
                <a:gd name="connsiteY1" fmla="*/ 0 h 815268"/>
                <a:gd name="connsiteX2" fmla="*/ 588286 w 588286"/>
                <a:gd name="connsiteY2" fmla="*/ 163114 h 815268"/>
                <a:gd name="connsiteX3" fmla="*/ 158561 w 588286"/>
                <a:gd name="connsiteY3" fmla="*/ 815268 h 815268"/>
                <a:gd name="connsiteX4" fmla="*/ -1 w 588286"/>
                <a:gd name="connsiteY4" fmla="*/ 778731 h 815268"/>
                <a:gd name="connsiteX0" fmla="*/ 0 w 335685"/>
                <a:gd name="connsiteY0" fmla="*/ 880367 h 916904"/>
                <a:gd name="connsiteX1" fmla="*/ 18936 w 335685"/>
                <a:gd name="connsiteY1" fmla="*/ 101636 h 916904"/>
                <a:gd name="connsiteX2" fmla="*/ 288083 w 335685"/>
                <a:gd name="connsiteY2" fmla="*/ 46116 h 916904"/>
                <a:gd name="connsiteX3" fmla="*/ 158562 w 335685"/>
                <a:gd name="connsiteY3" fmla="*/ 916904 h 916904"/>
                <a:gd name="connsiteX4" fmla="*/ 0 w 335685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298312"/>
                <a:gd name="connsiteY0" fmla="*/ 880367 h 902327"/>
                <a:gd name="connsiteX1" fmla="*/ 18936 w 298312"/>
                <a:gd name="connsiteY1" fmla="*/ 101636 h 902327"/>
                <a:gd name="connsiteX2" fmla="*/ 288083 w 298312"/>
                <a:gd name="connsiteY2" fmla="*/ 46116 h 902327"/>
                <a:gd name="connsiteX3" fmla="*/ 121190 w 298312"/>
                <a:gd name="connsiteY3" fmla="*/ 902327 h 902327"/>
                <a:gd name="connsiteX4" fmla="*/ 0 w 298312"/>
                <a:gd name="connsiteY4" fmla="*/ 880367 h 902327"/>
                <a:gd name="connsiteX0" fmla="*/ 0 w 288083"/>
                <a:gd name="connsiteY0" fmla="*/ 880367 h 902327"/>
                <a:gd name="connsiteX1" fmla="*/ 18936 w 288083"/>
                <a:gd name="connsiteY1" fmla="*/ 101636 h 902327"/>
                <a:gd name="connsiteX2" fmla="*/ 288083 w 288083"/>
                <a:gd name="connsiteY2" fmla="*/ 46116 h 902327"/>
                <a:gd name="connsiteX3" fmla="*/ 121190 w 288083"/>
                <a:gd name="connsiteY3" fmla="*/ 902327 h 902327"/>
                <a:gd name="connsiteX4" fmla="*/ 0 w 288083"/>
                <a:gd name="connsiteY4" fmla="*/ 880367 h 902327"/>
                <a:gd name="connsiteX0" fmla="*/ 0 w 338998"/>
                <a:gd name="connsiteY0" fmla="*/ 880367 h 902327"/>
                <a:gd name="connsiteX1" fmla="*/ 18936 w 338998"/>
                <a:gd name="connsiteY1" fmla="*/ 101636 h 902327"/>
                <a:gd name="connsiteX2" fmla="*/ 288083 w 338998"/>
                <a:gd name="connsiteY2" fmla="*/ 46116 h 902327"/>
                <a:gd name="connsiteX3" fmla="*/ 121190 w 338998"/>
                <a:gd name="connsiteY3" fmla="*/ 902327 h 902327"/>
                <a:gd name="connsiteX4" fmla="*/ 0 w 338998"/>
                <a:gd name="connsiteY4" fmla="*/ 880367 h 90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98" h="902327">
                  <a:moveTo>
                    <a:pt x="0" y="880367"/>
                  </a:moveTo>
                  <a:cubicBezTo>
                    <a:pt x="1326" y="644951"/>
                    <a:pt x="38162" y="354663"/>
                    <a:pt x="18936" y="101636"/>
                  </a:cubicBezTo>
                  <a:cubicBezTo>
                    <a:pt x="90691" y="50949"/>
                    <a:pt x="131793" y="0"/>
                    <a:pt x="288083" y="46116"/>
                  </a:cubicBezTo>
                  <a:cubicBezTo>
                    <a:pt x="241639" y="311130"/>
                    <a:pt x="338998" y="446722"/>
                    <a:pt x="121190" y="902327"/>
                  </a:cubicBezTo>
                  <a:lnTo>
                    <a:pt x="0" y="8803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92" name="Полилиния 91"/>
            <p:cNvSpPr/>
            <p:nvPr/>
          </p:nvSpPr>
          <p:spPr>
            <a:xfrm rot="1952823">
              <a:off x="5217891" y="3178860"/>
              <a:ext cx="461300" cy="73753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867" h="734812">
                  <a:moveTo>
                    <a:pt x="0" y="713792"/>
                  </a:moveTo>
                  <a:cubicBezTo>
                    <a:pt x="130487" y="475861"/>
                    <a:pt x="181375" y="243564"/>
                    <a:pt x="391461" y="0"/>
                  </a:cubicBezTo>
                  <a:cubicBezTo>
                    <a:pt x="523327" y="62103"/>
                    <a:pt x="403577" y="36542"/>
                    <a:pt x="559867" y="82658"/>
                  </a:cubicBezTo>
                  <a:cubicBezTo>
                    <a:pt x="466039" y="300188"/>
                    <a:pt x="307264" y="582269"/>
                    <a:pt x="130142" y="734812"/>
                  </a:cubicBezTo>
                  <a:lnTo>
                    <a:pt x="0" y="713792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93" name="Полилиния 92"/>
            <p:cNvSpPr/>
            <p:nvPr/>
          </p:nvSpPr>
          <p:spPr>
            <a:xfrm rot="1952823">
              <a:off x="5041128" y="4212155"/>
              <a:ext cx="961039" cy="39913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398805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116990" y="303902"/>
                    <a:pt x="1137937" y="357772"/>
                  </a:cubicBezTo>
                  <a:cubicBezTo>
                    <a:pt x="935763" y="398805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94" name="Полилиния 93"/>
            <p:cNvSpPr/>
            <p:nvPr/>
          </p:nvSpPr>
          <p:spPr>
            <a:xfrm rot="1952823">
              <a:off x="4814365" y="4246799"/>
              <a:ext cx="730389" cy="72885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9240" h="729896">
                  <a:moveTo>
                    <a:pt x="26763" y="0"/>
                  </a:moveTo>
                  <a:cubicBezTo>
                    <a:pt x="139033" y="55105"/>
                    <a:pt x="178706" y="42176"/>
                    <a:pt x="437551" y="126577"/>
                  </a:cubicBezTo>
                  <a:cubicBezTo>
                    <a:pt x="761360" y="340762"/>
                    <a:pt x="735916" y="440187"/>
                    <a:pt x="889240" y="573430"/>
                  </a:cubicBezTo>
                  <a:cubicBezTo>
                    <a:pt x="806749" y="678497"/>
                    <a:pt x="794317" y="558300"/>
                    <a:pt x="815264" y="612170"/>
                  </a:cubicBezTo>
                  <a:cubicBezTo>
                    <a:pt x="511500" y="729896"/>
                    <a:pt x="121759" y="190393"/>
                    <a:pt x="0" y="99438"/>
                  </a:cubicBezTo>
                  <a:lnTo>
                    <a:pt x="26763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 rot="1952823">
              <a:off x="4239081" y="4240207"/>
              <a:ext cx="411873" cy="68547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34341 w 603941"/>
                <a:gd name="connsiteY0" fmla="*/ 69820 h 855168"/>
                <a:gd name="connsiteX1" fmla="*/ 195170 w 603941"/>
                <a:gd name="connsiteY1" fmla="*/ 795510 h 855168"/>
                <a:gd name="connsiteX2" fmla="*/ 0 w 603941"/>
                <a:gd name="connsiteY2" fmla="*/ 812292 h 855168"/>
                <a:gd name="connsiteX3" fmla="*/ 409275 w 603941"/>
                <a:gd name="connsiteY3" fmla="*/ 0 h 855168"/>
                <a:gd name="connsiteX4" fmla="*/ 534341 w 603941"/>
                <a:gd name="connsiteY4" fmla="*/ 69820 h 855168"/>
                <a:gd name="connsiteX0" fmla="*/ 534341 w 603941"/>
                <a:gd name="connsiteY0" fmla="*/ 21960 h 807308"/>
                <a:gd name="connsiteX1" fmla="*/ 195170 w 603941"/>
                <a:gd name="connsiteY1" fmla="*/ 747650 h 807308"/>
                <a:gd name="connsiteX2" fmla="*/ 0 w 603941"/>
                <a:gd name="connsiteY2" fmla="*/ 764432 h 807308"/>
                <a:gd name="connsiteX3" fmla="*/ 413149 w 603941"/>
                <a:gd name="connsiteY3" fmla="*/ 0 h 807308"/>
                <a:gd name="connsiteX4" fmla="*/ 534341 w 603941"/>
                <a:gd name="connsiteY4" fmla="*/ 21960 h 807308"/>
                <a:gd name="connsiteX0" fmla="*/ 534341 w 603941"/>
                <a:gd name="connsiteY0" fmla="*/ 21960 h 764432"/>
                <a:gd name="connsiteX1" fmla="*/ 400525 w 603941"/>
                <a:gd name="connsiteY1" fmla="*/ 519154 h 764432"/>
                <a:gd name="connsiteX2" fmla="*/ 0 w 603941"/>
                <a:gd name="connsiteY2" fmla="*/ 764432 h 764432"/>
                <a:gd name="connsiteX3" fmla="*/ 413149 w 603941"/>
                <a:gd name="connsiteY3" fmla="*/ 0 h 764432"/>
                <a:gd name="connsiteX4" fmla="*/ 534341 w 603941"/>
                <a:gd name="connsiteY4" fmla="*/ 21960 h 764432"/>
                <a:gd name="connsiteX0" fmla="*/ 429724 w 499324"/>
                <a:gd name="connsiteY0" fmla="*/ 21960 h 674112"/>
                <a:gd name="connsiteX1" fmla="*/ 295908 w 499324"/>
                <a:gd name="connsiteY1" fmla="*/ 519154 h 674112"/>
                <a:gd name="connsiteX2" fmla="*/ -1 w 499324"/>
                <a:gd name="connsiteY2" fmla="*/ 674112 h 674112"/>
                <a:gd name="connsiteX3" fmla="*/ 308532 w 499324"/>
                <a:gd name="connsiteY3" fmla="*/ 0 h 674112"/>
                <a:gd name="connsiteX4" fmla="*/ 429724 w 499324"/>
                <a:gd name="connsiteY4" fmla="*/ 21960 h 674112"/>
                <a:gd name="connsiteX0" fmla="*/ 429725 w 499325"/>
                <a:gd name="connsiteY0" fmla="*/ 21960 h 684326"/>
                <a:gd name="connsiteX1" fmla="*/ 295909 w 499325"/>
                <a:gd name="connsiteY1" fmla="*/ 519154 h 684326"/>
                <a:gd name="connsiteX2" fmla="*/ 0 w 499325"/>
                <a:gd name="connsiteY2" fmla="*/ 674112 h 684326"/>
                <a:gd name="connsiteX3" fmla="*/ 308533 w 499325"/>
                <a:gd name="connsiteY3" fmla="*/ 0 h 684326"/>
                <a:gd name="connsiteX4" fmla="*/ 429725 w 499325"/>
                <a:gd name="connsiteY4" fmla="*/ 21960 h 684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325" h="684326">
                  <a:moveTo>
                    <a:pt x="429725" y="21960"/>
                  </a:moveTo>
                  <a:cubicBezTo>
                    <a:pt x="499325" y="164954"/>
                    <a:pt x="399433" y="327939"/>
                    <a:pt x="295909" y="519154"/>
                  </a:cubicBezTo>
                  <a:cubicBezTo>
                    <a:pt x="241710" y="578812"/>
                    <a:pt x="133872" y="684326"/>
                    <a:pt x="0" y="674112"/>
                  </a:cubicBezTo>
                  <a:cubicBezTo>
                    <a:pt x="65283" y="441106"/>
                    <a:pt x="229130" y="105541"/>
                    <a:pt x="308533" y="0"/>
                  </a:cubicBezTo>
                  <a:lnTo>
                    <a:pt x="429725" y="2196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96" name="Овал 95"/>
            <p:cNvSpPr/>
            <p:nvPr/>
          </p:nvSpPr>
          <p:spPr>
            <a:xfrm>
              <a:off x="4355976" y="3356992"/>
              <a:ext cx="1008111" cy="864096"/>
            </a:xfrm>
            <a:prstGeom prst="ellipse">
              <a:avLst/>
            </a:prstGeom>
            <a:gradFill flip="none" rotWithShape="1">
              <a:gsLst>
                <a:gs pos="0">
                  <a:srgbClr val="FFFF00">
                    <a:shade val="30000"/>
                    <a:satMod val="115000"/>
                  </a:srgbClr>
                </a:gs>
                <a:gs pos="50000">
                  <a:srgbClr val="FFFF00">
                    <a:shade val="67500"/>
                    <a:satMod val="115000"/>
                  </a:srgbClr>
                </a:gs>
                <a:gs pos="100000">
                  <a:srgbClr val="FFFF00">
                    <a:shade val="100000"/>
                    <a:satMod val="115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glow rad="101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4" name="Группа 116"/>
          <p:cNvGrpSpPr>
            <a:grpSpLocks/>
          </p:cNvGrpSpPr>
          <p:nvPr/>
        </p:nvGrpSpPr>
        <p:grpSpPr bwMode="auto">
          <a:xfrm>
            <a:off x="5003800" y="5445125"/>
            <a:ext cx="647700" cy="504825"/>
            <a:chOff x="3451433" y="2533423"/>
            <a:chExt cx="2564605" cy="2516300"/>
          </a:xfrm>
        </p:grpSpPr>
        <p:sp>
          <p:nvSpPr>
            <p:cNvPr id="55" name="Полилиния 54"/>
            <p:cNvSpPr/>
            <p:nvPr/>
          </p:nvSpPr>
          <p:spPr>
            <a:xfrm rot="1952823">
              <a:off x="5198884" y="3926092"/>
              <a:ext cx="817154" cy="25321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6294" h="253604">
                  <a:moveTo>
                    <a:pt x="0" y="72301"/>
                  </a:moveTo>
                  <a:lnTo>
                    <a:pt x="464313" y="0"/>
                  </a:lnTo>
                  <a:cubicBezTo>
                    <a:pt x="917117" y="34458"/>
                    <a:pt x="996294" y="18960"/>
                    <a:pt x="996292" y="148537"/>
                  </a:cubicBezTo>
                  <a:cubicBezTo>
                    <a:pt x="913801" y="253604"/>
                    <a:pt x="901367" y="133406"/>
                    <a:pt x="922314" y="187276"/>
                  </a:cubicBezTo>
                  <a:cubicBezTo>
                    <a:pt x="737776" y="204184"/>
                    <a:pt x="300070" y="221992"/>
                    <a:pt x="20450" y="232439"/>
                  </a:cubicBezTo>
                  <a:lnTo>
                    <a:pt x="0" y="7230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6" name="Полилиния 55"/>
            <p:cNvSpPr/>
            <p:nvPr/>
          </p:nvSpPr>
          <p:spPr>
            <a:xfrm rot="1952823">
              <a:off x="5268030" y="3285150"/>
              <a:ext cx="716581" cy="633031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9692" h="630194">
                  <a:moveTo>
                    <a:pt x="0" y="508795"/>
                  </a:moveTo>
                  <a:lnTo>
                    <a:pt x="645345" y="0"/>
                  </a:lnTo>
                  <a:cubicBezTo>
                    <a:pt x="857346" y="5985"/>
                    <a:pt x="869691" y="17805"/>
                    <a:pt x="860964" y="143357"/>
                  </a:cubicBezTo>
                  <a:cubicBezTo>
                    <a:pt x="708616" y="297271"/>
                    <a:pt x="250253" y="562831"/>
                    <a:pt x="94430" y="630194"/>
                  </a:cubicBezTo>
                  <a:lnTo>
                    <a:pt x="0" y="508795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7" name="Полилиния 56"/>
            <p:cNvSpPr/>
            <p:nvPr/>
          </p:nvSpPr>
          <p:spPr>
            <a:xfrm rot="1952823">
              <a:off x="4802881" y="2533423"/>
              <a:ext cx="490292" cy="86250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3519" h="863667">
                  <a:moveTo>
                    <a:pt x="359557" y="863667"/>
                  </a:moveTo>
                  <a:cubicBezTo>
                    <a:pt x="159553" y="685270"/>
                    <a:pt x="0" y="245843"/>
                    <a:pt x="210086" y="2279"/>
                  </a:cubicBezTo>
                  <a:cubicBezTo>
                    <a:pt x="257869" y="135889"/>
                    <a:pt x="266762" y="0"/>
                    <a:pt x="452469" y="46198"/>
                  </a:cubicBezTo>
                  <a:cubicBezTo>
                    <a:pt x="297858" y="285123"/>
                    <a:pt x="593519" y="550873"/>
                    <a:pt x="470905" y="839505"/>
                  </a:cubicBezTo>
                  <a:lnTo>
                    <a:pt x="359557" y="8636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8" name="Полилиния 57"/>
            <p:cNvSpPr/>
            <p:nvPr/>
          </p:nvSpPr>
          <p:spPr>
            <a:xfrm rot="1952823">
              <a:off x="5054313" y="3016112"/>
              <a:ext cx="440006" cy="530161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13792"/>
                <a:gd name="connsiteX1" fmla="*/ 391461 w 559867"/>
                <a:gd name="connsiteY1" fmla="*/ 0 h 713792"/>
                <a:gd name="connsiteX2" fmla="*/ 559867 w 559867"/>
                <a:gd name="connsiteY2" fmla="*/ 82658 h 713792"/>
                <a:gd name="connsiteX3" fmla="*/ 240726 w 559867"/>
                <a:gd name="connsiteY3" fmla="*/ 642753 h 713792"/>
                <a:gd name="connsiteX4" fmla="*/ 0 w 559867"/>
                <a:gd name="connsiteY4" fmla="*/ 713792 h 713792"/>
                <a:gd name="connsiteX0" fmla="*/ 0 w 542948"/>
                <a:gd name="connsiteY0" fmla="*/ 713792 h 713792"/>
                <a:gd name="connsiteX1" fmla="*/ 391461 w 542948"/>
                <a:gd name="connsiteY1" fmla="*/ 0 h 713792"/>
                <a:gd name="connsiteX2" fmla="*/ 542948 w 542948"/>
                <a:gd name="connsiteY2" fmla="*/ 228216 h 713792"/>
                <a:gd name="connsiteX3" fmla="*/ 240726 w 542948"/>
                <a:gd name="connsiteY3" fmla="*/ 642753 h 713792"/>
                <a:gd name="connsiteX4" fmla="*/ 0 w 542948"/>
                <a:gd name="connsiteY4" fmla="*/ 713792 h 713792"/>
                <a:gd name="connsiteX0" fmla="*/ 0 w 542948"/>
                <a:gd name="connsiteY0" fmla="*/ 531692 h 531692"/>
                <a:gd name="connsiteX1" fmla="*/ 226586 w 542948"/>
                <a:gd name="connsiteY1" fmla="*/ 40937 h 531692"/>
                <a:gd name="connsiteX2" fmla="*/ 542948 w 542948"/>
                <a:gd name="connsiteY2" fmla="*/ 46116 h 531692"/>
                <a:gd name="connsiteX3" fmla="*/ 240726 w 542948"/>
                <a:gd name="connsiteY3" fmla="*/ 460653 h 531692"/>
                <a:gd name="connsiteX4" fmla="*/ 0 w 542948"/>
                <a:gd name="connsiteY4" fmla="*/ 531692 h 53169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93510 w 468969"/>
                <a:gd name="connsiteY3" fmla="*/ 361212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66747 w 468969"/>
                <a:gd name="connsiteY3" fmla="*/ 460651 h 492952"/>
                <a:gd name="connsiteX4" fmla="*/ 0 w 468969"/>
                <a:gd name="connsiteY4" fmla="*/ 492952 h 492952"/>
                <a:gd name="connsiteX0" fmla="*/ 0 w 468969"/>
                <a:gd name="connsiteY0" fmla="*/ 529495 h 529495"/>
                <a:gd name="connsiteX1" fmla="*/ 300563 w 468969"/>
                <a:gd name="connsiteY1" fmla="*/ 0 h 529495"/>
                <a:gd name="connsiteX2" fmla="*/ 468969 w 468969"/>
                <a:gd name="connsiteY2" fmla="*/ 82659 h 529495"/>
                <a:gd name="connsiteX3" fmla="*/ 166747 w 468969"/>
                <a:gd name="connsiteY3" fmla="*/ 497194 h 529495"/>
                <a:gd name="connsiteX4" fmla="*/ 0 w 468969"/>
                <a:gd name="connsiteY4" fmla="*/ 529495 h 529495"/>
                <a:gd name="connsiteX0" fmla="*/ 0 w 542946"/>
                <a:gd name="connsiteY0" fmla="*/ 531692 h 531692"/>
                <a:gd name="connsiteX1" fmla="*/ 300563 w 542946"/>
                <a:gd name="connsiteY1" fmla="*/ 2197 h 531692"/>
                <a:gd name="connsiteX2" fmla="*/ 542946 w 542946"/>
                <a:gd name="connsiteY2" fmla="*/ 46116 h 531692"/>
                <a:gd name="connsiteX3" fmla="*/ 166747 w 542946"/>
                <a:gd name="connsiteY3" fmla="*/ 499391 h 531692"/>
                <a:gd name="connsiteX4" fmla="*/ 0 w 542946"/>
                <a:gd name="connsiteY4" fmla="*/ 531692 h 531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2946" h="531692">
                  <a:moveTo>
                    <a:pt x="0" y="531692"/>
                  </a:moveTo>
                  <a:cubicBezTo>
                    <a:pt x="130487" y="293761"/>
                    <a:pt x="90477" y="245761"/>
                    <a:pt x="300563" y="2197"/>
                  </a:cubicBezTo>
                  <a:cubicBezTo>
                    <a:pt x="432429" y="64300"/>
                    <a:pt x="386656" y="0"/>
                    <a:pt x="542946" y="46116"/>
                  </a:cubicBezTo>
                  <a:cubicBezTo>
                    <a:pt x="407587" y="191199"/>
                    <a:pt x="343869" y="346848"/>
                    <a:pt x="166747" y="499391"/>
                  </a:cubicBezTo>
                  <a:lnTo>
                    <a:pt x="0" y="53169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9" name="Полилиния 58"/>
            <p:cNvSpPr/>
            <p:nvPr/>
          </p:nvSpPr>
          <p:spPr>
            <a:xfrm rot="1952823">
              <a:off x="3825914" y="2715143"/>
              <a:ext cx="1016078" cy="59231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347" h="592317">
                  <a:moveTo>
                    <a:pt x="1184821" y="580889"/>
                  </a:moveTo>
                  <a:cubicBezTo>
                    <a:pt x="819206" y="592317"/>
                    <a:pt x="0" y="294124"/>
                    <a:pt x="174389" y="84938"/>
                  </a:cubicBezTo>
                  <a:cubicBezTo>
                    <a:pt x="308797" y="126830"/>
                    <a:pt x="62659" y="0"/>
                    <a:pt x="248366" y="46198"/>
                  </a:cubicBezTo>
                  <a:cubicBezTo>
                    <a:pt x="399700" y="115370"/>
                    <a:pt x="1115584" y="172635"/>
                    <a:pt x="1238347" y="382011"/>
                  </a:cubicBezTo>
                  <a:lnTo>
                    <a:pt x="1184821" y="580889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0" name="Полилиния 59"/>
            <p:cNvSpPr/>
            <p:nvPr/>
          </p:nvSpPr>
          <p:spPr>
            <a:xfrm rot="1952823">
              <a:off x="4017155" y="2628378"/>
              <a:ext cx="1018299" cy="60138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61 w 1307723"/>
                <a:gd name="connsiteY0" fmla="*/ 863667 h 863667"/>
                <a:gd name="connsiteX1" fmla="*/ 210087 w 1307723"/>
                <a:gd name="connsiteY1" fmla="*/ 349415 h 863667"/>
                <a:gd name="connsiteX2" fmla="*/ 1166673 w 1307723"/>
                <a:gd name="connsiteY2" fmla="*/ 46198 h 863667"/>
                <a:gd name="connsiteX3" fmla="*/ 1185109 w 1307723"/>
                <a:gd name="connsiteY3" fmla="*/ 839505 h 863667"/>
                <a:gd name="connsiteX4" fmla="*/ 1073761 w 1307723"/>
                <a:gd name="connsiteY4" fmla="*/ 863667 h 863667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69895"/>
                <a:gd name="connsiteY0" fmla="*/ 637929 h 637929"/>
                <a:gd name="connsiteX1" fmla="*/ 210086 w 1369895"/>
                <a:gd name="connsiteY1" fmla="*/ 123677 h 637929"/>
                <a:gd name="connsiteX2" fmla="*/ 358039 w 1369895"/>
                <a:gd name="connsiteY2" fmla="*/ 46198 h 637929"/>
                <a:gd name="connsiteX3" fmla="*/ 1247281 w 1369895"/>
                <a:gd name="connsiteY3" fmla="*/ 520190 h 637929"/>
                <a:gd name="connsiteX4" fmla="*/ 1073760 w 1369895"/>
                <a:gd name="connsiteY4" fmla="*/ 637929 h 637929"/>
                <a:gd name="connsiteX0" fmla="*/ 1073760 w 1247281"/>
                <a:gd name="connsiteY0" fmla="*/ 637929 h 637929"/>
                <a:gd name="connsiteX1" fmla="*/ 210086 w 1247281"/>
                <a:gd name="connsiteY1" fmla="*/ 123677 h 637929"/>
                <a:gd name="connsiteX2" fmla="*/ 358039 w 1247281"/>
                <a:gd name="connsiteY2" fmla="*/ 46198 h 637929"/>
                <a:gd name="connsiteX3" fmla="*/ 1247281 w 1247281"/>
                <a:gd name="connsiteY3" fmla="*/ 520190 h 637929"/>
                <a:gd name="connsiteX4" fmla="*/ 1073760 w 1247281"/>
                <a:gd name="connsiteY4" fmla="*/ 637929 h 63792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7281" h="599189">
                  <a:moveTo>
                    <a:pt x="1073760" y="599189"/>
                  </a:moveTo>
                  <a:cubicBezTo>
                    <a:pt x="873756" y="420792"/>
                    <a:pt x="0" y="328501"/>
                    <a:pt x="210086" y="84937"/>
                  </a:cubicBezTo>
                  <a:cubicBezTo>
                    <a:pt x="257869" y="218547"/>
                    <a:pt x="98355" y="0"/>
                    <a:pt x="284062" y="46198"/>
                  </a:cubicBezTo>
                  <a:cubicBezTo>
                    <a:pt x="517576" y="134134"/>
                    <a:pt x="1011608" y="260762"/>
                    <a:pt x="1247281" y="481450"/>
                  </a:cubicBezTo>
                  <a:lnTo>
                    <a:pt x="1073760" y="59918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1" name="Полилиния 60"/>
            <p:cNvSpPr/>
            <p:nvPr/>
          </p:nvSpPr>
          <p:spPr>
            <a:xfrm rot="1952823">
              <a:off x="4960024" y="4226782"/>
              <a:ext cx="955441" cy="419386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414009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044522" y="242413"/>
                    <a:pt x="1065469" y="296283"/>
                  </a:cubicBezTo>
                  <a:cubicBezTo>
                    <a:pt x="761705" y="414009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2" name="Полилиния 61"/>
            <p:cNvSpPr/>
            <p:nvPr/>
          </p:nvSpPr>
          <p:spPr>
            <a:xfrm rot="1952823">
              <a:off x="4620591" y="4187220"/>
              <a:ext cx="647439" cy="86250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288" h="858741">
                  <a:moveTo>
                    <a:pt x="147955" y="0"/>
                  </a:moveTo>
                  <a:cubicBezTo>
                    <a:pt x="416023" y="65641"/>
                    <a:pt x="791287" y="636614"/>
                    <a:pt x="687763" y="827829"/>
                  </a:cubicBezTo>
                  <a:cubicBezTo>
                    <a:pt x="380850" y="858741"/>
                    <a:pt x="94428" y="198877"/>
                    <a:pt x="0" y="77479"/>
                  </a:cubicBezTo>
                  <a:lnTo>
                    <a:pt x="14795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3" name="Полилиния 62"/>
            <p:cNvSpPr/>
            <p:nvPr/>
          </p:nvSpPr>
          <p:spPr>
            <a:xfrm rot="1952823">
              <a:off x="3558294" y="3206021"/>
              <a:ext cx="1018299" cy="33234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74132 w 1238347"/>
                <a:gd name="connsiteY0" fmla="*/ 495649 h 507077"/>
                <a:gd name="connsiteX1" fmla="*/ 174389 w 1238347"/>
                <a:gd name="connsiteY1" fmla="*/ 84938 h 507077"/>
                <a:gd name="connsiteX2" fmla="*/ 248366 w 1238347"/>
                <a:gd name="connsiteY2" fmla="*/ 46198 h 507077"/>
                <a:gd name="connsiteX3" fmla="*/ 1238347 w 1238347"/>
                <a:gd name="connsiteY3" fmla="*/ 382011 h 507077"/>
                <a:gd name="connsiteX4" fmla="*/ 1174132 w 1238347"/>
                <a:gd name="connsiteY4" fmla="*/ 495649 h 507077"/>
                <a:gd name="connsiteX0" fmla="*/ 1174132 w 1200896"/>
                <a:gd name="connsiteY0" fmla="*/ 495649 h 507077"/>
                <a:gd name="connsiteX1" fmla="*/ 174389 w 1200896"/>
                <a:gd name="connsiteY1" fmla="*/ 84938 h 507077"/>
                <a:gd name="connsiteX2" fmla="*/ 248366 w 1200896"/>
                <a:gd name="connsiteY2" fmla="*/ 46198 h 507077"/>
                <a:gd name="connsiteX3" fmla="*/ 1200896 w 1200896"/>
                <a:gd name="connsiteY3" fmla="*/ 396211 h 507077"/>
                <a:gd name="connsiteX4" fmla="*/ 1174132 w 1200896"/>
                <a:gd name="connsiteY4" fmla="*/ 495649 h 507077"/>
                <a:gd name="connsiteX0" fmla="*/ 1244658 w 1271422"/>
                <a:gd name="connsiteY0" fmla="*/ 495649 h 667338"/>
                <a:gd name="connsiteX1" fmla="*/ 174389 w 1271422"/>
                <a:gd name="connsiteY1" fmla="*/ 458152 h 667338"/>
                <a:gd name="connsiteX2" fmla="*/ 318892 w 1271422"/>
                <a:gd name="connsiteY2" fmla="*/ 46198 h 667338"/>
                <a:gd name="connsiteX3" fmla="*/ 1271422 w 1271422"/>
                <a:gd name="connsiteY3" fmla="*/ 396211 h 667338"/>
                <a:gd name="connsiteX4" fmla="*/ 1244658 w 1271422"/>
                <a:gd name="connsiteY4" fmla="*/ 495649 h 667338"/>
                <a:gd name="connsiteX0" fmla="*/ 1244658 w 1271422"/>
                <a:gd name="connsiteY0" fmla="*/ 105687 h 277376"/>
                <a:gd name="connsiteX1" fmla="*/ 174389 w 1271422"/>
                <a:gd name="connsiteY1" fmla="*/ 68190 h 277376"/>
                <a:gd name="connsiteX2" fmla="*/ 1271422 w 1271422"/>
                <a:gd name="connsiteY2" fmla="*/ 6249 h 277376"/>
                <a:gd name="connsiteX3" fmla="*/ 1244658 w 1271422"/>
                <a:gd name="connsiteY3" fmla="*/ 105687 h 277376"/>
                <a:gd name="connsiteX0" fmla="*/ 1170682 w 1197446"/>
                <a:gd name="connsiteY0" fmla="*/ 105687 h 238637"/>
                <a:gd name="connsiteX1" fmla="*/ 174389 w 1197446"/>
                <a:gd name="connsiteY1" fmla="*/ 29451 h 238637"/>
                <a:gd name="connsiteX2" fmla="*/ 1197446 w 1197446"/>
                <a:gd name="connsiteY2" fmla="*/ 6249 h 238637"/>
                <a:gd name="connsiteX3" fmla="*/ 1170682 w 1197446"/>
                <a:gd name="connsiteY3" fmla="*/ 105687 h 238637"/>
                <a:gd name="connsiteX0" fmla="*/ 1170682 w 1197446"/>
                <a:gd name="connsiteY0" fmla="*/ 105687 h 238638"/>
                <a:gd name="connsiteX1" fmla="*/ 174389 w 1197446"/>
                <a:gd name="connsiteY1" fmla="*/ 29452 h 238638"/>
                <a:gd name="connsiteX2" fmla="*/ 1197446 w 1197446"/>
                <a:gd name="connsiteY2" fmla="*/ 6249 h 238638"/>
                <a:gd name="connsiteX3" fmla="*/ 1170682 w 1197446"/>
                <a:gd name="connsiteY3" fmla="*/ 105687 h 238638"/>
                <a:gd name="connsiteX0" fmla="*/ 1170682 w 1197446"/>
                <a:gd name="connsiteY0" fmla="*/ 197239 h 330190"/>
                <a:gd name="connsiteX1" fmla="*/ 174389 w 1197446"/>
                <a:gd name="connsiteY1" fmla="*/ 121004 h 330190"/>
                <a:gd name="connsiteX2" fmla="*/ 1197446 w 1197446"/>
                <a:gd name="connsiteY2" fmla="*/ 97801 h 330190"/>
                <a:gd name="connsiteX3" fmla="*/ 1170682 w 1197446"/>
                <a:gd name="connsiteY3" fmla="*/ 197239 h 330190"/>
                <a:gd name="connsiteX0" fmla="*/ 1170682 w 1224209"/>
                <a:gd name="connsiteY0" fmla="*/ 205126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2 w 1224209"/>
                <a:gd name="connsiteY3" fmla="*/ 205126 h 338077"/>
                <a:gd name="connsiteX0" fmla="*/ 1170683 w 1224209"/>
                <a:gd name="connsiteY0" fmla="*/ 205127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3 w 1224209"/>
                <a:gd name="connsiteY3" fmla="*/ 205127 h 338077"/>
                <a:gd name="connsiteX0" fmla="*/ 1170683 w 1271423"/>
                <a:gd name="connsiteY0" fmla="*/ 197240 h 330190"/>
                <a:gd name="connsiteX1" fmla="*/ 174389 w 1271423"/>
                <a:gd name="connsiteY1" fmla="*/ 121004 h 330190"/>
                <a:gd name="connsiteX2" fmla="*/ 1271424 w 1271423"/>
                <a:gd name="connsiteY2" fmla="*/ 59062 h 330190"/>
                <a:gd name="connsiteX3" fmla="*/ 1170683 w 1271423"/>
                <a:gd name="connsiteY3" fmla="*/ 197240 h 330190"/>
                <a:gd name="connsiteX0" fmla="*/ 1244660 w 1271424"/>
                <a:gd name="connsiteY0" fmla="*/ 158500 h 330190"/>
                <a:gd name="connsiteX1" fmla="*/ 174389 w 1271424"/>
                <a:gd name="connsiteY1" fmla="*/ 121004 h 330190"/>
                <a:gd name="connsiteX2" fmla="*/ 1271424 w 1271424"/>
                <a:gd name="connsiteY2" fmla="*/ 59062 h 330190"/>
                <a:gd name="connsiteX3" fmla="*/ 1244660 w 1271424"/>
                <a:gd name="connsiteY3" fmla="*/ 158500 h 330190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660" h="338077">
                  <a:moveTo>
                    <a:pt x="1244660" y="166387"/>
                  </a:moveTo>
                  <a:cubicBezTo>
                    <a:pt x="838820" y="286032"/>
                    <a:pt x="0" y="338077"/>
                    <a:pt x="174389" y="128891"/>
                  </a:cubicBezTo>
                  <a:cubicBezTo>
                    <a:pt x="435988" y="97540"/>
                    <a:pt x="1045831" y="0"/>
                    <a:pt x="1224209" y="6249"/>
                  </a:cubicBezTo>
                  <a:lnTo>
                    <a:pt x="1244660" y="16638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4" name="Полилиния 63"/>
            <p:cNvSpPr/>
            <p:nvPr/>
          </p:nvSpPr>
          <p:spPr>
            <a:xfrm rot="1952823">
              <a:off x="3671438" y="3459234"/>
              <a:ext cx="678866" cy="83876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356047 h 726614"/>
                <a:gd name="connsiteX1" fmla="*/ 174389 w 1298187"/>
                <a:gd name="connsiteY1" fmla="*/ 517428 h 726614"/>
                <a:gd name="connsiteX2" fmla="*/ 201152 w 1298187"/>
                <a:gd name="connsiteY2" fmla="*/ 417989 h 726614"/>
                <a:gd name="connsiteX3" fmla="*/ 1100580 w 1298187"/>
                <a:gd name="connsiteY3" fmla="*/ 0 h 726614"/>
                <a:gd name="connsiteX4" fmla="*/ 1298187 w 1298187"/>
                <a:gd name="connsiteY4" fmla="*/ 356047 h 726614"/>
                <a:gd name="connsiteX0" fmla="*/ 1128659 w 1128659"/>
                <a:gd name="connsiteY0" fmla="*/ 356047 h 938819"/>
                <a:gd name="connsiteX1" fmla="*/ 353373 w 1128659"/>
                <a:gd name="connsiteY1" fmla="*/ 729633 h 938819"/>
                <a:gd name="connsiteX2" fmla="*/ 31624 w 1128659"/>
                <a:gd name="connsiteY2" fmla="*/ 417989 h 938819"/>
                <a:gd name="connsiteX3" fmla="*/ 931052 w 1128659"/>
                <a:gd name="connsiteY3" fmla="*/ 0 h 938819"/>
                <a:gd name="connsiteX4" fmla="*/ 1128659 w 1128659"/>
                <a:gd name="connsiteY4" fmla="*/ 356047 h 938819"/>
                <a:gd name="connsiteX0" fmla="*/ 1128658 w 1128658"/>
                <a:gd name="connsiteY0" fmla="*/ 356047 h 938819"/>
                <a:gd name="connsiteX1" fmla="*/ 353372 w 1128658"/>
                <a:gd name="connsiteY1" fmla="*/ 729633 h 938819"/>
                <a:gd name="connsiteX2" fmla="*/ 31623 w 1128658"/>
                <a:gd name="connsiteY2" fmla="*/ 417989 h 938819"/>
                <a:gd name="connsiteX3" fmla="*/ 931051 w 1128658"/>
                <a:gd name="connsiteY3" fmla="*/ 0 h 938819"/>
                <a:gd name="connsiteX4" fmla="*/ 1128658 w 1128658"/>
                <a:gd name="connsiteY4" fmla="*/ 356047 h 938819"/>
                <a:gd name="connsiteX0" fmla="*/ 1128658 w 1128658"/>
                <a:gd name="connsiteY0" fmla="*/ 356047 h 768617"/>
                <a:gd name="connsiteX1" fmla="*/ 353372 w 1128658"/>
                <a:gd name="connsiteY1" fmla="*/ 729633 h 768617"/>
                <a:gd name="connsiteX2" fmla="*/ 31623 w 1128658"/>
                <a:gd name="connsiteY2" fmla="*/ 417989 h 768617"/>
                <a:gd name="connsiteX3" fmla="*/ 931051 w 1128658"/>
                <a:gd name="connsiteY3" fmla="*/ 0 h 768617"/>
                <a:gd name="connsiteX4" fmla="*/ 1128658 w 1128658"/>
                <a:gd name="connsiteY4" fmla="*/ 356047 h 768617"/>
                <a:gd name="connsiteX0" fmla="*/ 1128658 w 1128658"/>
                <a:gd name="connsiteY0" fmla="*/ 356047 h 829317"/>
                <a:gd name="connsiteX1" fmla="*/ 400586 w 1128658"/>
                <a:gd name="connsiteY1" fmla="*/ 790333 h 829317"/>
                <a:gd name="connsiteX2" fmla="*/ 31623 w 1128658"/>
                <a:gd name="connsiteY2" fmla="*/ 417989 h 829317"/>
                <a:gd name="connsiteX3" fmla="*/ 931051 w 1128658"/>
                <a:gd name="connsiteY3" fmla="*/ 0 h 829317"/>
                <a:gd name="connsiteX4" fmla="*/ 1128658 w 1128658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95995 w 895995"/>
                <a:gd name="connsiteY0" fmla="*/ 356047 h 768617"/>
                <a:gd name="connsiteX1" fmla="*/ 120708 w 895995"/>
                <a:gd name="connsiteY1" fmla="*/ 729633 h 768617"/>
                <a:gd name="connsiteX2" fmla="*/ 100256 w 895995"/>
                <a:gd name="connsiteY2" fmla="*/ 569496 h 768617"/>
                <a:gd name="connsiteX3" fmla="*/ 698388 w 895995"/>
                <a:gd name="connsiteY3" fmla="*/ 0 h 768617"/>
                <a:gd name="connsiteX4" fmla="*/ 895995 w 895995"/>
                <a:gd name="connsiteY4" fmla="*/ 356047 h 768617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2638" h="836592">
                  <a:moveTo>
                    <a:pt x="832638" y="177575"/>
                  </a:moveTo>
                  <a:cubicBezTo>
                    <a:pt x="492908" y="711289"/>
                    <a:pt x="362058" y="722951"/>
                    <a:pt x="160530" y="785809"/>
                  </a:cubicBezTo>
                  <a:cubicBezTo>
                    <a:pt x="0" y="836592"/>
                    <a:pt x="94314" y="678701"/>
                    <a:pt x="140078" y="625672"/>
                  </a:cubicBezTo>
                  <a:cubicBezTo>
                    <a:pt x="230511" y="507118"/>
                    <a:pt x="473543" y="187217"/>
                    <a:pt x="664232" y="94916"/>
                  </a:cubicBezTo>
                  <a:cubicBezTo>
                    <a:pt x="763921" y="0"/>
                    <a:pt x="708756" y="28877"/>
                    <a:pt x="738210" y="56176"/>
                  </a:cubicBezTo>
                  <a:lnTo>
                    <a:pt x="832638" y="17757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5" name="Полилиния 64"/>
            <p:cNvSpPr/>
            <p:nvPr/>
          </p:nvSpPr>
          <p:spPr>
            <a:xfrm rot="1952823">
              <a:off x="3451433" y="3364279"/>
              <a:ext cx="1062302" cy="49059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8187" h="491966">
                  <a:moveTo>
                    <a:pt x="1298187" y="121399"/>
                  </a:moveTo>
                  <a:cubicBezTo>
                    <a:pt x="803976" y="347960"/>
                    <a:pt x="0" y="491966"/>
                    <a:pt x="174389" y="282780"/>
                  </a:cubicBezTo>
                  <a:cubicBezTo>
                    <a:pt x="200046" y="201106"/>
                    <a:pt x="169529" y="217634"/>
                    <a:pt x="201152" y="183341"/>
                  </a:cubicBezTo>
                  <a:cubicBezTo>
                    <a:pt x="416737" y="165141"/>
                    <a:pt x="886171" y="22960"/>
                    <a:pt x="1203758" y="0"/>
                  </a:cubicBezTo>
                  <a:lnTo>
                    <a:pt x="1298187" y="12139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6" name="Полилиния 65"/>
            <p:cNvSpPr/>
            <p:nvPr/>
          </p:nvSpPr>
          <p:spPr>
            <a:xfrm rot="1952823">
              <a:off x="3904010" y="3767834"/>
              <a:ext cx="509152" cy="81503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0517" h="820083">
                  <a:moveTo>
                    <a:pt x="550917" y="82660"/>
                  </a:moveTo>
                  <a:cubicBezTo>
                    <a:pt x="620517" y="225654"/>
                    <a:pt x="271932" y="604296"/>
                    <a:pt x="168408" y="795511"/>
                  </a:cubicBezTo>
                  <a:cubicBezTo>
                    <a:pt x="51316" y="748847"/>
                    <a:pt x="77898" y="820083"/>
                    <a:pt x="0" y="712853"/>
                  </a:cubicBezTo>
                  <a:cubicBezTo>
                    <a:pt x="4906" y="526646"/>
                    <a:pt x="303110" y="105541"/>
                    <a:pt x="382513" y="0"/>
                  </a:cubicBezTo>
                  <a:lnTo>
                    <a:pt x="550917" y="8266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7" name="Полилиния 66"/>
            <p:cNvSpPr/>
            <p:nvPr/>
          </p:nvSpPr>
          <p:spPr>
            <a:xfrm rot="1952823">
              <a:off x="3966868" y="3823227"/>
              <a:ext cx="515435" cy="933721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828" h="932648">
                  <a:moveTo>
                    <a:pt x="557228" y="0"/>
                  </a:moveTo>
                  <a:cubicBezTo>
                    <a:pt x="626828" y="142994"/>
                    <a:pt x="298694" y="681775"/>
                    <a:pt x="195170" y="872990"/>
                  </a:cubicBezTo>
                  <a:cubicBezTo>
                    <a:pt x="140971" y="932648"/>
                    <a:pt x="181426" y="835707"/>
                    <a:pt x="0" y="889772"/>
                  </a:cubicBezTo>
                  <a:cubicBezTo>
                    <a:pt x="65283" y="656766"/>
                    <a:pt x="329872" y="183021"/>
                    <a:pt x="409275" y="77480"/>
                  </a:cubicBezTo>
                  <a:lnTo>
                    <a:pt x="55722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8" name="Полилиния 67"/>
            <p:cNvSpPr/>
            <p:nvPr/>
          </p:nvSpPr>
          <p:spPr>
            <a:xfrm rot="1952823">
              <a:off x="4186873" y="3949833"/>
              <a:ext cx="458861" cy="997025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2277" h="1002470">
                  <a:moveTo>
                    <a:pt x="464241" y="0"/>
                  </a:moveTo>
                  <a:cubicBezTo>
                    <a:pt x="562277" y="360356"/>
                    <a:pt x="399830" y="656764"/>
                    <a:pt x="227250" y="942812"/>
                  </a:cubicBezTo>
                  <a:cubicBezTo>
                    <a:pt x="173051" y="1002470"/>
                    <a:pt x="213507" y="905527"/>
                    <a:pt x="32081" y="959592"/>
                  </a:cubicBezTo>
                  <a:cubicBezTo>
                    <a:pt x="0" y="703348"/>
                    <a:pt x="236885" y="183021"/>
                    <a:pt x="316288" y="77480"/>
                  </a:cubicBezTo>
                  <a:lnTo>
                    <a:pt x="464241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9" name="Полилиния 68"/>
            <p:cNvSpPr/>
            <p:nvPr/>
          </p:nvSpPr>
          <p:spPr>
            <a:xfrm rot="1952823">
              <a:off x="4488591" y="4116002"/>
              <a:ext cx="528007" cy="90207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84963 w 562277"/>
                <a:gd name="connsiteY3" fmla="*/ 40932 h 1002470"/>
                <a:gd name="connsiteX4" fmla="*/ 464241 w 562277"/>
                <a:gd name="connsiteY4" fmla="*/ 0 h 1002470"/>
                <a:gd name="connsiteX0" fmla="*/ 232918 w 399831"/>
                <a:gd name="connsiteY0" fmla="*/ 0 h 1039018"/>
                <a:gd name="connsiteX1" fmla="*/ 227250 w 399831"/>
                <a:gd name="connsiteY1" fmla="*/ 979360 h 1039018"/>
                <a:gd name="connsiteX2" fmla="*/ 32081 w 399831"/>
                <a:gd name="connsiteY2" fmla="*/ 996140 h 1039018"/>
                <a:gd name="connsiteX3" fmla="*/ 84963 w 399831"/>
                <a:gd name="connsiteY3" fmla="*/ 77480 h 1039018"/>
                <a:gd name="connsiteX4" fmla="*/ 232918 w 399831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549407"/>
                <a:gd name="connsiteY0" fmla="*/ 0 h 921047"/>
                <a:gd name="connsiteX1" fmla="*/ 376827 w 549407"/>
                <a:gd name="connsiteY1" fmla="*/ 861389 h 921047"/>
                <a:gd name="connsiteX2" fmla="*/ 161208 w 549407"/>
                <a:gd name="connsiteY2" fmla="*/ 718031 h 921047"/>
                <a:gd name="connsiteX3" fmla="*/ 79403 w 549407"/>
                <a:gd name="connsiteY3" fmla="*/ 77480 h 921047"/>
                <a:gd name="connsiteX4" fmla="*/ 227358 w 549407"/>
                <a:gd name="connsiteY4" fmla="*/ 0 h 921047"/>
                <a:gd name="connsiteX0" fmla="*/ 227358 w 566329"/>
                <a:gd name="connsiteY0" fmla="*/ 0 h 921047"/>
                <a:gd name="connsiteX1" fmla="*/ 376827 w 566329"/>
                <a:gd name="connsiteY1" fmla="*/ 861389 h 921047"/>
                <a:gd name="connsiteX2" fmla="*/ 161208 w 566329"/>
                <a:gd name="connsiteY2" fmla="*/ 718031 h 921047"/>
                <a:gd name="connsiteX3" fmla="*/ 79403 w 566329"/>
                <a:gd name="connsiteY3" fmla="*/ 77480 h 921047"/>
                <a:gd name="connsiteX4" fmla="*/ 227358 w 566329"/>
                <a:gd name="connsiteY4" fmla="*/ 0 h 921047"/>
                <a:gd name="connsiteX0" fmla="*/ 227358 w 593094"/>
                <a:gd name="connsiteY0" fmla="*/ 0 h 821609"/>
                <a:gd name="connsiteX1" fmla="*/ 403591 w 593094"/>
                <a:gd name="connsiteY1" fmla="*/ 761951 h 821609"/>
                <a:gd name="connsiteX2" fmla="*/ 161208 w 593094"/>
                <a:gd name="connsiteY2" fmla="*/ 718031 h 821609"/>
                <a:gd name="connsiteX3" fmla="*/ 79403 w 593094"/>
                <a:gd name="connsiteY3" fmla="*/ 77480 h 821609"/>
                <a:gd name="connsiteX4" fmla="*/ 227358 w 593094"/>
                <a:gd name="connsiteY4" fmla="*/ 0 h 821609"/>
                <a:gd name="connsiteX0" fmla="*/ 227358 w 593094"/>
                <a:gd name="connsiteY0" fmla="*/ 0 h 900707"/>
                <a:gd name="connsiteX1" fmla="*/ 403591 w 593094"/>
                <a:gd name="connsiteY1" fmla="*/ 761951 h 900707"/>
                <a:gd name="connsiteX2" fmla="*/ 161208 w 593094"/>
                <a:gd name="connsiteY2" fmla="*/ 718031 h 900707"/>
                <a:gd name="connsiteX3" fmla="*/ 79403 w 593094"/>
                <a:gd name="connsiteY3" fmla="*/ 77480 h 900707"/>
                <a:gd name="connsiteX4" fmla="*/ 227358 w 593094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8981" h="900707">
                  <a:moveTo>
                    <a:pt x="227358" y="0"/>
                  </a:moveTo>
                  <a:cubicBezTo>
                    <a:pt x="260989" y="370064"/>
                    <a:pt x="638981" y="865886"/>
                    <a:pt x="403591" y="761951"/>
                  </a:cubicBezTo>
                  <a:cubicBezTo>
                    <a:pt x="264976" y="900707"/>
                    <a:pt x="342634" y="663966"/>
                    <a:pt x="161208" y="718031"/>
                  </a:cubicBezTo>
                  <a:cubicBezTo>
                    <a:pt x="39276" y="456644"/>
                    <a:pt x="0" y="183021"/>
                    <a:pt x="79403" y="77480"/>
                  </a:cubicBezTo>
                  <a:lnTo>
                    <a:pt x="22735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 rot="1952823">
              <a:off x="5286886" y="2691681"/>
              <a:ext cx="276575" cy="90207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219571 w 779438"/>
                <a:gd name="connsiteY0" fmla="*/ 794248 h 815268"/>
                <a:gd name="connsiteX1" fmla="*/ 210087 w 779438"/>
                <a:gd name="connsiteY1" fmla="*/ 0 h 815268"/>
                <a:gd name="connsiteX2" fmla="*/ 779438 w 779438"/>
                <a:gd name="connsiteY2" fmla="*/ 163114 h 815268"/>
                <a:gd name="connsiteX3" fmla="*/ 349713 w 779438"/>
                <a:gd name="connsiteY3" fmla="*/ 815268 h 815268"/>
                <a:gd name="connsiteX4" fmla="*/ 219571 w 779438"/>
                <a:gd name="connsiteY4" fmla="*/ 794248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-1 w 588286"/>
                <a:gd name="connsiteY0" fmla="*/ 778731 h 815268"/>
                <a:gd name="connsiteX1" fmla="*/ 18935 w 588286"/>
                <a:gd name="connsiteY1" fmla="*/ 0 h 815268"/>
                <a:gd name="connsiteX2" fmla="*/ 588286 w 588286"/>
                <a:gd name="connsiteY2" fmla="*/ 163114 h 815268"/>
                <a:gd name="connsiteX3" fmla="*/ 158561 w 588286"/>
                <a:gd name="connsiteY3" fmla="*/ 815268 h 815268"/>
                <a:gd name="connsiteX4" fmla="*/ -1 w 588286"/>
                <a:gd name="connsiteY4" fmla="*/ 778731 h 815268"/>
                <a:gd name="connsiteX0" fmla="*/ 0 w 335685"/>
                <a:gd name="connsiteY0" fmla="*/ 880367 h 916904"/>
                <a:gd name="connsiteX1" fmla="*/ 18936 w 335685"/>
                <a:gd name="connsiteY1" fmla="*/ 101636 h 916904"/>
                <a:gd name="connsiteX2" fmla="*/ 288083 w 335685"/>
                <a:gd name="connsiteY2" fmla="*/ 46116 h 916904"/>
                <a:gd name="connsiteX3" fmla="*/ 158562 w 335685"/>
                <a:gd name="connsiteY3" fmla="*/ 916904 h 916904"/>
                <a:gd name="connsiteX4" fmla="*/ 0 w 335685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298312"/>
                <a:gd name="connsiteY0" fmla="*/ 880367 h 902327"/>
                <a:gd name="connsiteX1" fmla="*/ 18936 w 298312"/>
                <a:gd name="connsiteY1" fmla="*/ 101636 h 902327"/>
                <a:gd name="connsiteX2" fmla="*/ 288083 w 298312"/>
                <a:gd name="connsiteY2" fmla="*/ 46116 h 902327"/>
                <a:gd name="connsiteX3" fmla="*/ 121190 w 298312"/>
                <a:gd name="connsiteY3" fmla="*/ 902327 h 902327"/>
                <a:gd name="connsiteX4" fmla="*/ 0 w 298312"/>
                <a:gd name="connsiteY4" fmla="*/ 880367 h 902327"/>
                <a:gd name="connsiteX0" fmla="*/ 0 w 288083"/>
                <a:gd name="connsiteY0" fmla="*/ 880367 h 902327"/>
                <a:gd name="connsiteX1" fmla="*/ 18936 w 288083"/>
                <a:gd name="connsiteY1" fmla="*/ 101636 h 902327"/>
                <a:gd name="connsiteX2" fmla="*/ 288083 w 288083"/>
                <a:gd name="connsiteY2" fmla="*/ 46116 h 902327"/>
                <a:gd name="connsiteX3" fmla="*/ 121190 w 288083"/>
                <a:gd name="connsiteY3" fmla="*/ 902327 h 902327"/>
                <a:gd name="connsiteX4" fmla="*/ 0 w 288083"/>
                <a:gd name="connsiteY4" fmla="*/ 880367 h 902327"/>
                <a:gd name="connsiteX0" fmla="*/ 0 w 338998"/>
                <a:gd name="connsiteY0" fmla="*/ 880367 h 902327"/>
                <a:gd name="connsiteX1" fmla="*/ 18936 w 338998"/>
                <a:gd name="connsiteY1" fmla="*/ 101636 h 902327"/>
                <a:gd name="connsiteX2" fmla="*/ 288083 w 338998"/>
                <a:gd name="connsiteY2" fmla="*/ 46116 h 902327"/>
                <a:gd name="connsiteX3" fmla="*/ 121190 w 338998"/>
                <a:gd name="connsiteY3" fmla="*/ 902327 h 902327"/>
                <a:gd name="connsiteX4" fmla="*/ 0 w 338998"/>
                <a:gd name="connsiteY4" fmla="*/ 880367 h 90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98" h="902327">
                  <a:moveTo>
                    <a:pt x="0" y="880367"/>
                  </a:moveTo>
                  <a:cubicBezTo>
                    <a:pt x="1326" y="644951"/>
                    <a:pt x="38162" y="354663"/>
                    <a:pt x="18936" y="101636"/>
                  </a:cubicBezTo>
                  <a:cubicBezTo>
                    <a:pt x="90691" y="50949"/>
                    <a:pt x="131793" y="0"/>
                    <a:pt x="288083" y="46116"/>
                  </a:cubicBezTo>
                  <a:cubicBezTo>
                    <a:pt x="241639" y="311130"/>
                    <a:pt x="338998" y="446722"/>
                    <a:pt x="121190" y="902327"/>
                  </a:cubicBezTo>
                  <a:lnTo>
                    <a:pt x="0" y="8803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71" name="Полилиния 70"/>
            <p:cNvSpPr/>
            <p:nvPr/>
          </p:nvSpPr>
          <p:spPr>
            <a:xfrm rot="1952823">
              <a:off x="5293173" y="2960719"/>
              <a:ext cx="458861" cy="73590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867" h="734812">
                  <a:moveTo>
                    <a:pt x="0" y="713792"/>
                  </a:moveTo>
                  <a:cubicBezTo>
                    <a:pt x="130487" y="475861"/>
                    <a:pt x="181375" y="243564"/>
                    <a:pt x="391461" y="0"/>
                  </a:cubicBezTo>
                  <a:cubicBezTo>
                    <a:pt x="523327" y="62103"/>
                    <a:pt x="403577" y="36542"/>
                    <a:pt x="559867" y="82658"/>
                  </a:cubicBezTo>
                  <a:cubicBezTo>
                    <a:pt x="466039" y="300188"/>
                    <a:pt x="307264" y="582269"/>
                    <a:pt x="130142" y="734812"/>
                  </a:cubicBezTo>
                  <a:lnTo>
                    <a:pt x="0" y="713792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72" name="Полилиния 71"/>
            <p:cNvSpPr/>
            <p:nvPr/>
          </p:nvSpPr>
          <p:spPr>
            <a:xfrm rot="1952823">
              <a:off x="5016598" y="4147653"/>
              <a:ext cx="955441" cy="395645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398805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116990" y="303902"/>
                    <a:pt x="1137937" y="357772"/>
                  </a:cubicBezTo>
                  <a:cubicBezTo>
                    <a:pt x="935763" y="398805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73" name="Полилиния 72"/>
            <p:cNvSpPr/>
            <p:nvPr/>
          </p:nvSpPr>
          <p:spPr>
            <a:xfrm rot="1952823">
              <a:off x="4802881" y="4203046"/>
              <a:ext cx="729152" cy="727986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9240" h="729896">
                  <a:moveTo>
                    <a:pt x="26763" y="0"/>
                  </a:moveTo>
                  <a:cubicBezTo>
                    <a:pt x="139033" y="55105"/>
                    <a:pt x="178706" y="42176"/>
                    <a:pt x="437551" y="126577"/>
                  </a:cubicBezTo>
                  <a:cubicBezTo>
                    <a:pt x="761360" y="340762"/>
                    <a:pt x="735916" y="440187"/>
                    <a:pt x="889240" y="573430"/>
                  </a:cubicBezTo>
                  <a:cubicBezTo>
                    <a:pt x="806749" y="678497"/>
                    <a:pt x="794317" y="558300"/>
                    <a:pt x="815264" y="612170"/>
                  </a:cubicBezTo>
                  <a:cubicBezTo>
                    <a:pt x="511500" y="729896"/>
                    <a:pt x="121759" y="190393"/>
                    <a:pt x="0" y="99438"/>
                  </a:cubicBezTo>
                  <a:lnTo>
                    <a:pt x="26763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74" name="Полилиния 73"/>
            <p:cNvSpPr/>
            <p:nvPr/>
          </p:nvSpPr>
          <p:spPr>
            <a:xfrm rot="1952823">
              <a:off x="4212016" y="3997311"/>
              <a:ext cx="414863" cy="68050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34341 w 603941"/>
                <a:gd name="connsiteY0" fmla="*/ 69820 h 855168"/>
                <a:gd name="connsiteX1" fmla="*/ 195170 w 603941"/>
                <a:gd name="connsiteY1" fmla="*/ 795510 h 855168"/>
                <a:gd name="connsiteX2" fmla="*/ 0 w 603941"/>
                <a:gd name="connsiteY2" fmla="*/ 812292 h 855168"/>
                <a:gd name="connsiteX3" fmla="*/ 409275 w 603941"/>
                <a:gd name="connsiteY3" fmla="*/ 0 h 855168"/>
                <a:gd name="connsiteX4" fmla="*/ 534341 w 603941"/>
                <a:gd name="connsiteY4" fmla="*/ 69820 h 855168"/>
                <a:gd name="connsiteX0" fmla="*/ 534341 w 603941"/>
                <a:gd name="connsiteY0" fmla="*/ 21960 h 807308"/>
                <a:gd name="connsiteX1" fmla="*/ 195170 w 603941"/>
                <a:gd name="connsiteY1" fmla="*/ 747650 h 807308"/>
                <a:gd name="connsiteX2" fmla="*/ 0 w 603941"/>
                <a:gd name="connsiteY2" fmla="*/ 764432 h 807308"/>
                <a:gd name="connsiteX3" fmla="*/ 413149 w 603941"/>
                <a:gd name="connsiteY3" fmla="*/ 0 h 807308"/>
                <a:gd name="connsiteX4" fmla="*/ 534341 w 603941"/>
                <a:gd name="connsiteY4" fmla="*/ 21960 h 807308"/>
                <a:gd name="connsiteX0" fmla="*/ 534341 w 603941"/>
                <a:gd name="connsiteY0" fmla="*/ 21960 h 764432"/>
                <a:gd name="connsiteX1" fmla="*/ 400525 w 603941"/>
                <a:gd name="connsiteY1" fmla="*/ 519154 h 764432"/>
                <a:gd name="connsiteX2" fmla="*/ 0 w 603941"/>
                <a:gd name="connsiteY2" fmla="*/ 764432 h 764432"/>
                <a:gd name="connsiteX3" fmla="*/ 413149 w 603941"/>
                <a:gd name="connsiteY3" fmla="*/ 0 h 764432"/>
                <a:gd name="connsiteX4" fmla="*/ 534341 w 603941"/>
                <a:gd name="connsiteY4" fmla="*/ 21960 h 764432"/>
                <a:gd name="connsiteX0" fmla="*/ 429724 w 499324"/>
                <a:gd name="connsiteY0" fmla="*/ 21960 h 674112"/>
                <a:gd name="connsiteX1" fmla="*/ 295908 w 499324"/>
                <a:gd name="connsiteY1" fmla="*/ 519154 h 674112"/>
                <a:gd name="connsiteX2" fmla="*/ -1 w 499324"/>
                <a:gd name="connsiteY2" fmla="*/ 674112 h 674112"/>
                <a:gd name="connsiteX3" fmla="*/ 308532 w 499324"/>
                <a:gd name="connsiteY3" fmla="*/ 0 h 674112"/>
                <a:gd name="connsiteX4" fmla="*/ 429724 w 499324"/>
                <a:gd name="connsiteY4" fmla="*/ 21960 h 674112"/>
                <a:gd name="connsiteX0" fmla="*/ 429725 w 499325"/>
                <a:gd name="connsiteY0" fmla="*/ 21960 h 684326"/>
                <a:gd name="connsiteX1" fmla="*/ 295909 w 499325"/>
                <a:gd name="connsiteY1" fmla="*/ 519154 h 684326"/>
                <a:gd name="connsiteX2" fmla="*/ 0 w 499325"/>
                <a:gd name="connsiteY2" fmla="*/ 674112 h 684326"/>
                <a:gd name="connsiteX3" fmla="*/ 308533 w 499325"/>
                <a:gd name="connsiteY3" fmla="*/ 0 h 684326"/>
                <a:gd name="connsiteX4" fmla="*/ 429725 w 499325"/>
                <a:gd name="connsiteY4" fmla="*/ 21960 h 684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325" h="684326">
                  <a:moveTo>
                    <a:pt x="429725" y="21960"/>
                  </a:moveTo>
                  <a:cubicBezTo>
                    <a:pt x="499325" y="164954"/>
                    <a:pt x="399433" y="327939"/>
                    <a:pt x="295909" y="519154"/>
                  </a:cubicBezTo>
                  <a:cubicBezTo>
                    <a:pt x="241710" y="578812"/>
                    <a:pt x="133872" y="684326"/>
                    <a:pt x="0" y="674112"/>
                  </a:cubicBezTo>
                  <a:cubicBezTo>
                    <a:pt x="65283" y="441106"/>
                    <a:pt x="229130" y="105541"/>
                    <a:pt x="308533" y="0"/>
                  </a:cubicBezTo>
                  <a:lnTo>
                    <a:pt x="429725" y="2196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75" name="Овал 74"/>
            <p:cNvSpPr/>
            <p:nvPr/>
          </p:nvSpPr>
          <p:spPr>
            <a:xfrm>
              <a:off x="4355976" y="3356992"/>
              <a:ext cx="1008111" cy="864096"/>
            </a:xfrm>
            <a:prstGeom prst="ellipse">
              <a:avLst/>
            </a:prstGeom>
            <a:gradFill flip="none" rotWithShape="1">
              <a:gsLst>
                <a:gs pos="0">
                  <a:srgbClr val="FFFF00">
                    <a:shade val="30000"/>
                    <a:satMod val="115000"/>
                  </a:srgbClr>
                </a:gs>
                <a:gs pos="50000">
                  <a:srgbClr val="FFFF00">
                    <a:shade val="67500"/>
                    <a:satMod val="115000"/>
                  </a:srgbClr>
                </a:gs>
                <a:gs pos="100000">
                  <a:srgbClr val="FFFF00">
                    <a:shade val="100000"/>
                    <a:satMod val="115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glow rad="101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6" name="Группа 175"/>
          <p:cNvGrpSpPr>
            <a:grpSpLocks/>
          </p:cNvGrpSpPr>
          <p:nvPr/>
        </p:nvGrpSpPr>
        <p:grpSpPr bwMode="auto">
          <a:xfrm>
            <a:off x="6927850" y="5413375"/>
            <a:ext cx="2216150" cy="1444625"/>
            <a:chOff x="673184" y="2821500"/>
            <a:chExt cx="2215830" cy="1444187"/>
          </a:xfrm>
        </p:grpSpPr>
        <p:sp>
          <p:nvSpPr>
            <p:cNvPr id="53" name="Полилиния 52"/>
            <p:cNvSpPr/>
            <p:nvPr/>
          </p:nvSpPr>
          <p:spPr>
            <a:xfrm rot="1630839">
              <a:off x="946195" y="3092881"/>
              <a:ext cx="1942819" cy="906187"/>
            </a:xfrm>
            <a:custGeom>
              <a:avLst/>
              <a:gdLst>
                <a:gd name="connsiteX0" fmla="*/ 0 w 2232248"/>
                <a:gd name="connsiteY0" fmla="*/ 576064 h 1152128"/>
                <a:gd name="connsiteX1" fmla="*/ 604223 w 2232248"/>
                <a:gd name="connsiteY1" fmla="*/ 64163 h 1152128"/>
                <a:gd name="connsiteX2" fmla="*/ 1116125 w 2232248"/>
                <a:gd name="connsiteY2" fmla="*/ 2 h 1152128"/>
                <a:gd name="connsiteX3" fmla="*/ 1628028 w 2232248"/>
                <a:gd name="connsiteY3" fmla="*/ 64164 h 1152128"/>
                <a:gd name="connsiteX4" fmla="*/ 2232248 w 2232248"/>
                <a:gd name="connsiteY4" fmla="*/ 576068 h 1152128"/>
                <a:gd name="connsiteX5" fmla="*/ 1628026 w 2232248"/>
                <a:gd name="connsiteY5" fmla="*/ 1087970 h 1152128"/>
                <a:gd name="connsiteX6" fmla="*/ 1116124 w 2232248"/>
                <a:gd name="connsiteY6" fmla="*/ 1152132 h 1152128"/>
                <a:gd name="connsiteX7" fmla="*/ 604221 w 2232248"/>
                <a:gd name="connsiteY7" fmla="*/ 1087970 h 1152128"/>
                <a:gd name="connsiteX8" fmla="*/ 0 w 2232248"/>
                <a:gd name="connsiteY8" fmla="*/ 576067 h 1152128"/>
                <a:gd name="connsiteX9" fmla="*/ 0 w 2232248"/>
                <a:gd name="connsiteY9" fmla="*/ 576064 h 1152128"/>
                <a:gd name="connsiteX0" fmla="*/ 72009 w 2232251"/>
                <a:gd name="connsiteY0" fmla="*/ 432046 h 1152130"/>
                <a:gd name="connsiteX1" fmla="*/ 604224 w 2232251"/>
                <a:gd name="connsiteY1" fmla="*/ 64161 h 1152130"/>
                <a:gd name="connsiteX2" fmla="*/ 1116126 w 2232251"/>
                <a:gd name="connsiteY2" fmla="*/ 0 h 1152130"/>
                <a:gd name="connsiteX3" fmla="*/ 1628029 w 2232251"/>
                <a:gd name="connsiteY3" fmla="*/ 64162 h 1152130"/>
                <a:gd name="connsiteX4" fmla="*/ 2232249 w 2232251"/>
                <a:gd name="connsiteY4" fmla="*/ 576066 h 1152130"/>
                <a:gd name="connsiteX5" fmla="*/ 1628027 w 2232251"/>
                <a:gd name="connsiteY5" fmla="*/ 1087968 h 1152130"/>
                <a:gd name="connsiteX6" fmla="*/ 1116125 w 2232251"/>
                <a:gd name="connsiteY6" fmla="*/ 1152130 h 1152130"/>
                <a:gd name="connsiteX7" fmla="*/ 604222 w 2232251"/>
                <a:gd name="connsiteY7" fmla="*/ 1087968 h 1152130"/>
                <a:gd name="connsiteX8" fmla="*/ 1 w 2232251"/>
                <a:gd name="connsiteY8" fmla="*/ 576065 h 1152130"/>
                <a:gd name="connsiteX9" fmla="*/ 72009 w 2232251"/>
                <a:gd name="connsiteY9" fmla="*/ 432046 h 1152130"/>
                <a:gd name="connsiteX0" fmla="*/ 0 w 2160242"/>
                <a:gd name="connsiteY0" fmla="*/ 432046 h 1152130"/>
                <a:gd name="connsiteX1" fmla="*/ 532215 w 2160242"/>
                <a:gd name="connsiteY1" fmla="*/ 64161 h 1152130"/>
                <a:gd name="connsiteX2" fmla="*/ 1044117 w 2160242"/>
                <a:gd name="connsiteY2" fmla="*/ 0 h 1152130"/>
                <a:gd name="connsiteX3" fmla="*/ 1556020 w 2160242"/>
                <a:gd name="connsiteY3" fmla="*/ 64162 h 1152130"/>
                <a:gd name="connsiteX4" fmla="*/ 2160240 w 2160242"/>
                <a:gd name="connsiteY4" fmla="*/ 576066 h 1152130"/>
                <a:gd name="connsiteX5" fmla="*/ 1556018 w 2160242"/>
                <a:gd name="connsiteY5" fmla="*/ 1087968 h 1152130"/>
                <a:gd name="connsiteX6" fmla="*/ 1044116 w 2160242"/>
                <a:gd name="connsiteY6" fmla="*/ 1152130 h 1152130"/>
                <a:gd name="connsiteX7" fmla="*/ 532213 w 2160242"/>
                <a:gd name="connsiteY7" fmla="*/ 1087968 h 1152130"/>
                <a:gd name="connsiteX8" fmla="*/ 1 w 2160242"/>
                <a:gd name="connsiteY8" fmla="*/ 648070 h 1152130"/>
                <a:gd name="connsiteX9" fmla="*/ 0 w 2160242"/>
                <a:gd name="connsiteY9" fmla="*/ 432046 h 1152130"/>
                <a:gd name="connsiteX0" fmla="*/ 0 w 2160242"/>
                <a:gd name="connsiteY0" fmla="*/ 432046 h 1152130"/>
                <a:gd name="connsiteX1" fmla="*/ 532215 w 2160242"/>
                <a:gd name="connsiteY1" fmla="*/ 64161 h 1152130"/>
                <a:gd name="connsiteX2" fmla="*/ 1044117 w 2160242"/>
                <a:gd name="connsiteY2" fmla="*/ 0 h 1152130"/>
                <a:gd name="connsiteX3" fmla="*/ 1556020 w 2160242"/>
                <a:gd name="connsiteY3" fmla="*/ 64162 h 1152130"/>
                <a:gd name="connsiteX4" fmla="*/ 2160240 w 2160242"/>
                <a:gd name="connsiteY4" fmla="*/ 576066 h 1152130"/>
                <a:gd name="connsiteX5" fmla="*/ 1556018 w 2160242"/>
                <a:gd name="connsiteY5" fmla="*/ 1087968 h 1152130"/>
                <a:gd name="connsiteX6" fmla="*/ 1044116 w 2160242"/>
                <a:gd name="connsiteY6" fmla="*/ 1152130 h 1152130"/>
                <a:gd name="connsiteX7" fmla="*/ 532213 w 2160242"/>
                <a:gd name="connsiteY7" fmla="*/ 1087968 h 1152130"/>
                <a:gd name="connsiteX8" fmla="*/ 72008 w 2160242"/>
                <a:gd name="connsiteY8" fmla="*/ 648070 h 1152130"/>
                <a:gd name="connsiteX9" fmla="*/ 0 w 2160242"/>
                <a:gd name="connsiteY9" fmla="*/ 432046 h 1152130"/>
                <a:gd name="connsiteX0" fmla="*/ 0 w 2376266"/>
                <a:gd name="connsiteY0" fmla="*/ 432046 h 1152130"/>
                <a:gd name="connsiteX1" fmla="*/ 532215 w 2376266"/>
                <a:gd name="connsiteY1" fmla="*/ 64161 h 1152130"/>
                <a:gd name="connsiteX2" fmla="*/ 1044117 w 2376266"/>
                <a:gd name="connsiteY2" fmla="*/ 0 h 1152130"/>
                <a:gd name="connsiteX3" fmla="*/ 1556020 w 2376266"/>
                <a:gd name="connsiteY3" fmla="*/ 64162 h 1152130"/>
                <a:gd name="connsiteX4" fmla="*/ 2376264 w 2376266"/>
                <a:gd name="connsiteY4" fmla="*/ 720078 h 1152130"/>
                <a:gd name="connsiteX5" fmla="*/ 1556018 w 2376266"/>
                <a:gd name="connsiteY5" fmla="*/ 1087968 h 1152130"/>
                <a:gd name="connsiteX6" fmla="*/ 1044116 w 2376266"/>
                <a:gd name="connsiteY6" fmla="*/ 1152130 h 1152130"/>
                <a:gd name="connsiteX7" fmla="*/ 532213 w 2376266"/>
                <a:gd name="connsiteY7" fmla="*/ 1087968 h 1152130"/>
                <a:gd name="connsiteX8" fmla="*/ 72008 w 2376266"/>
                <a:gd name="connsiteY8" fmla="*/ 648070 h 1152130"/>
                <a:gd name="connsiteX9" fmla="*/ 0 w 2376266"/>
                <a:gd name="connsiteY9" fmla="*/ 432046 h 1152130"/>
                <a:gd name="connsiteX0" fmla="*/ 0 w 2376266"/>
                <a:gd name="connsiteY0" fmla="*/ 432046 h 1152130"/>
                <a:gd name="connsiteX1" fmla="*/ 532215 w 2376266"/>
                <a:gd name="connsiteY1" fmla="*/ 64161 h 1152130"/>
                <a:gd name="connsiteX2" fmla="*/ 1044117 w 2376266"/>
                <a:gd name="connsiteY2" fmla="*/ 0 h 1152130"/>
                <a:gd name="connsiteX3" fmla="*/ 1556020 w 2376266"/>
                <a:gd name="connsiteY3" fmla="*/ 64162 h 1152130"/>
                <a:gd name="connsiteX4" fmla="*/ 2376264 w 2376266"/>
                <a:gd name="connsiteY4" fmla="*/ 720078 h 1152130"/>
                <a:gd name="connsiteX5" fmla="*/ 1556018 w 2376266"/>
                <a:gd name="connsiteY5" fmla="*/ 1087968 h 1152130"/>
                <a:gd name="connsiteX6" fmla="*/ 1044116 w 2376266"/>
                <a:gd name="connsiteY6" fmla="*/ 1152130 h 1152130"/>
                <a:gd name="connsiteX7" fmla="*/ 532213 w 2376266"/>
                <a:gd name="connsiteY7" fmla="*/ 1087968 h 1152130"/>
                <a:gd name="connsiteX8" fmla="*/ 72008 w 2376266"/>
                <a:gd name="connsiteY8" fmla="*/ 648070 h 1152130"/>
                <a:gd name="connsiteX9" fmla="*/ 0 w 2376266"/>
                <a:gd name="connsiteY9" fmla="*/ 432046 h 1152130"/>
                <a:gd name="connsiteX0" fmla="*/ 0 w 2376266"/>
                <a:gd name="connsiteY0" fmla="*/ 477203 h 1197287"/>
                <a:gd name="connsiteX1" fmla="*/ 532215 w 2376266"/>
                <a:gd name="connsiteY1" fmla="*/ 109318 h 1197287"/>
                <a:gd name="connsiteX2" fmla="*/ 1556020 w 2376266"/>
                <a:gd name="connsiteY2" fmla="*/ 109319 h 1197287"/>
                <a:gd name="connsiteX3" fmla="*/ 2376264 w 2376266"/>
                <a:gd name="connsiteY3" fmla="*/ 765235 h 1197287"/>
                <a:gd name="connsiteX4" fmla="*/ 1556018 w 2376266"/>
                <a:gd name="connsiteY4" fmla="*/ 1133125 h 1197287"/>
                <a:gd name="connsiteX5" fmla="*/ 1044116 w 2376266"/>
                <a:gd name="connsiteY5" fmla="*/ 1197287 h 1197287"/>
                <a:gd name="connsiteX6" fmla="*/ 532213 w 2376266"/>
                <a:gd name="connsiteY6" fmla="*/ 1133125 h 1197287"/>
                <a:gd name="connsiteX7" fmla="*/ 72008 w 2376266"/>
                <a:gd name="connsiteY7" fmla="*/ 693227 h 1197287"/>
                <a:gd name="connsiteX8" fmla="*/ 0 w 2376266"/>
                <a:gd name="connsiteY8" fmla="*/ 477203 h 1197287"/>
                <a:gd name="connsiteX0" fmla="*/ 0 w 2376266"/>
                <a:gd name="connsiteY0" fmla="*/ 541366 h 1261450"/>
                <a:gd name="connsiteX1" fmla="*/ 532215 w 2376266"/>
                <a:gd name="connsiteY1" fmla="*/ 173481 h 1261450"/>
                <a:gd name="connsiteX2" fmla="*/ 1584176 w 2376266"/>
                <a:gd name="connsiteY2" fmla="*/ 109319 h 1261450"/>
                <a:gd name="connsiteX3" fmla="*/ 2376264 w 2376266"/>
                <a:gd name="connsiteY3" fmla="*/ 829398 h 1261450"/>
                <a:gd name="connsiteX4" fmla="*/ 1556018 w 2376266"/>
                <a:gd name="connsiteY4" fmla="*/ 1197288 h 1261450"/>
                <a:gd name="connsiteX5" fmla="*/ 1044116 w 2376266"/>
                <a:gd name="connsiteY5" fmla="*/ 1261450 h 1261450"/>
                <a:gd name="connsiteX6" fmla="*/ 532213 w 2376266"/>
                <a:gd name="connsiteY6" fmla="*/ 1197288 h 1261450"/>
                <a:gd name="connsiteX7" fmla="*/ 72008 w 2376266"/>
                <a:gd name="connsiteY7" fmla="*/ 757390 h 1261450"/>
                <a:gd name="connsiteX8" fmla="*/ 0 w 2376266"/>
                <a:gd name="connsiteY8" fmla="*/ 541366 h 1261450"/>
                <a:gd name="connsiteX0" fmla="*/ 0 w 2376266"/>
                <a:gd name="connsiteY0" fmla="*/ 541366 h 1261450"/>
                <a:gd name="connsiteX1" fmla="*/ 504056 w 2376266"/>
                <a:gd name="connsiteY1" fmla="*/ 109319 h 1261450"/>
                <a:gd name="connsiteX2" fmla="*/ 1584176 w 2376266"/>
                <a:gd name="connsiteY2" fmla="*/ 109319 h 1261450"/>
                <a:gd name="connsiteX3" fmla="*/ 2376264 w 2376266"/>
                <a:gd name="connsiteY3" fmla="*/ 829398 h 1261450"/>
                <a:gd name="connsiteX4" fmla="*/ 1556018 w 2376266"/>
                <a:gd name="connsiteY4" fmla="*/ 1197288 h 1261450"/>
                <a:gd name="connsiteX5" fmla="*/ 1044116 w 2376266"/>
                <a:gd name="connsiteY5" fmla="*/ 1261450 h 1261450"/>
                <a:gd name="connsiteX6" fmla="*/ 532213 w 2376266"/>
                <a:gd name="connsiteY6" fmla="*/ 1197288 h 1261450"/>
                <a:gd name="connsiteX7" fmla="*/ 72008 w 2376266"/>
                <a:gd name="connsiteY7" fmla="*/ 757390 h 1261450"/>
                <a:gd name="connsiteX8" fmla="*/ 0 w 2376266"/>
                <a:gd name="connsiteY8" fmla="*/ 541366 h 1261450"/>
                <a:gd name="connsiteX0" fmla="*/ 0 w 2376266"/>
                <a:gd name="connsiteY0" fmla="*/ 586151 h 1306235"/>
                <a:gd name="connsiteX1" fmla="*/ 504056 w 2376266"/>
                <a:gd name="connsiteY1" fmla="*/ 154104 h 1306235"/>
                <a:gd name="connsiteX2" fmla="*/ 1584176 w 2376266"/>
                <a:gd name="connsiteY2" fmla="*/ 154104 h 1306235"/>
                <a:gd name="connsiteX3" fmla="*/ 2376264 w 2376266"/>
                <a:gd name="connsiteY3" fmla="*/ 874183 h 1306235"/>
                <a:gd name="connsiteX4" fmla="*/ 1556018 w 2376266"/>
                <a:gd name="connsiteY4" fmla="*/ 1242073 h 1306235"/>
                <a:gd name="connsiteX5" fmla="*/ 1044116 w 2376266"/>
                <a:gd name="connsiteY5" fmla="*/ 1306235 h 1306235"/>
                <a:gd name="connsiteX6" fmla="*/ 532213 w 2376266"/>
                <a:gd name="connsiteY6" fmla="*/ 1242073 h 1306235"/>
                <a:gd name="connsiteX7" fmla="*/ 72008 w 2376266"/>
                <a:gd name="connsiteY7" fmla="*/ 802175 h 1306235"/>
                <a:gd name="connsiteX8" fmla="*/ 0 w 2376266"/>
                <a:gd name="connsiteY8" fmla="*/ 586151 h 1306235"/>
                <a:gd name="connsiteX0" fmla="*/ 0 w 2376266"/>
                <a:gd name="connsiteY0" fmla="*/ 586151 h 1306235"/>
                <a:gd name="connsiteX1" fmla="*/ 504056 w 2376266"/>
                <a:gd name="connsiteY1" fmla="*/ 154104 h 1306235"/>
                <a:gd name="connsiteX2" fmla="*/ 1584176 w 2376266"/>
                <a:gd name="connsiteY2" fmla="*/ 154104 h 1306235"/>
                <a:gd name="connsiteX3" fmla="*/ 2376264 w 2376266"/>
                <a:gd name="connsiteY3" fmla="*/ 874183 h 1306235"/>
                <a:gd name="connsiteX4" fmla="*/ 1556018 w 2376266"/>
                <a:gd name="connsiteY4" fmla="*/ 1242073 h 1306235"/>
                <a:gd name="connsiteX5" fmla="*/ 1044116 w 2376266"/>
                <a:gd name="connsiteY5" fmla="*/ 1306235 h 1306235"/>
                <a:gd name="connsiteX6" fmla="*/ 532213 w 2376266"/>
                <a:gd name="connsiteY6" fmla="*/ 1242073 h 1306235"/>
                <a:gd name="connsiteX7" fmla="*/ 72008 w 2376266"/>
                <a:gd name="connsiteY7" fmla="*/ 802175 h 1306235"/>
                <a:gd name="connsiteX8" fmla="*/ 0 w 2376266"/>
                <a:gd name="connsiteY8" fmla="*/ 586151 h 1306235"/>
                <a:gd name="connsiteX0" fmla="*/ 0 w 2376266"/>
                <a:gd name="connsiteY0" fmla="*/ 586151 h 1306235"/>
                <a:gd name="connsiteX1" fmla="*/ 504056 w 2376266"/>
                <a:gd name="connsiteY1" fmla="*/ 154104 h 1306235"/>
                <a:gd name="connsiteX2" fmla="*/ 1584176 w 2376266"/>
                <a:gd name="connsiteY2" fmla="*/ 154104 h 1306235"/>
                <a:gd name="connsiteX3" fmla="*/ 2376264 w 2376266"/>
                <a:gd name="connsiteY3" fmla="*/ 874183 h 1306235"/>
                <a:gd name="connsiteX4" fmla="*/ 1556018 w 2376266"/>
                <a:gd name="connsiteY4" fmla="*/ 1242073 h 1306235"/>
                <a:gd name="connsiteX5" fmla="*/ 1044116 w 2376266"/>
                <a:gd name="connsiteY5" fmla="*/ 1306235 h 1306235"/>
                <a:gd name="connsiteX6" fmla="*/ 532213 w 2376266"/>
                <a:gd name="connsiteY6" fmla="*/ 1242073 h 1306235"/>
                <a:gd name="connsiteX7" fmla="*/ 72008 w 2376266"/>
                <a:gd name="connsiteY7" fmla="*/ 802175 h 1306235"/>
                <a:gd name="connsiteX8" fmla="*/ 0 w 2376266"/>
                <a:gd name="connsiteY8" fmla="*/ 586151 h 1306235"/>
                <a:gd name="connsiteX0" fmla="*/ 216025 w 2304259"/>
                <a:gd name="connsiteY0" fmla="*/ 432048 h 1306235"/>
                <a:gd name="connsiteX1" fmla="*/ 432049 w 2304259"/>
                <a:gd name="connsiteY1" fmla="*/ 154104 h 1306235"/>
                <a:gd name="connsiteX2" fmla="*/ 1512169 w 2304259"/>
                <a:gd name="connsiteY2" fmla="*/ 154104 h 1306235"/>
                <a:gd name="connsiteX3" fmla="*/ 2304257 w 2304259"/>
                <a:gd name="connsiteY3" fmla="*/ 874183 h 1306235"/>
                <a:gd name="connsiteX4" fmla="*/ 1484011 w 2304259"/>
                <a:gd name="connsiteY4" fmla="*/ 1242073 h 1306235"/>
                <a:gd name="connsiteX5" fmla="*/ 972109 w 2304259"/>
                <a:gd name="connsiteY5" fmla="*/ 1306235 h 1306235"/>
                <a:gd name="connsiteX6" fmla="*/ 460206 w 2304259"/>
                <a:gd name="connsiteY6" fmla="*/ 1242073 h 1306235"/>
                <a:gd name="connsiteX7" fmla="*/ 1 w 2304259"/>
                <a:gd name="connsiteY7" fmla="*/ 802175 h 1306235"/>
                <a:gd name="connsiteX8" fmla="*/ 216025 w 2304259"/>
                <a:gd name="connsiteY8" fmla="*/ 432048 h 1306235"/>
                <a:gd name="connsiteX0" fmla="*/ 216025 w 2304259"/>
                <a:gd name="connsiteY0" fmla="*/ 351633 h 1225820"/>
                <a:gd name="connsiteX1" fmla="*/ 1512169 w 2304259"/>
                <a:gd name="connsiteY1" fmla="*/ 73689 h 1225820"/>
                <a:gd name="connsiteX2" fmla="*/ 2304257 w 2304259"/>
                <a:gd name="connsiteY2" fmla="*/ 793768 h 1225820"/>
                <a:gd name="connsiteX3" fmla="*/ 1484011 w 2304259"/>
                <a:gd name="connsiteY3" fmla="*/ 1161658 h 1225820"/>
                <a:gd name="connsiteX4" fmla="*/ 972109 w 2304259"/>
                <a:gd name="connsiteY4" fmla="*/ 1225820 h 1225820"/>
                <a:gd name="connsiteX5" fmla="*/ 460206 w 2304259"/>
                <a:gd name="connsiteY5" fmla="*/ 1161658 h 1225820"/>
                <a:gd name="connsiteX6" fmla="*/ 1 w 2304259"/>
                <a:gd name="connsiteY6" fmla="*/ 721760 h 1225820"/>
                <a:gd name="connsiteX7" fmla="*/ 216025 w 2304259"/>
                <a:gd name="connsiteY7" fmla="*/ 351633 h 1225820"/>
                <a:gd name="connsiteX0" fmla="*/ 432049 w 2304259"/>
                <a:gd name="connsiteY0" fmla="*/ 351632 h 1225820"/>
                <a:gd name="connsiteX1" fmla="*/ 1512169 w 2304259"/>
                <a:gd name="connsiteY1" fmla="*/ 73689 h 1225820"/>
                <a:gd name="connsiteX2" fmla="*/ 2304257 w 2304259"/>
                <a:gd name="connsiteY2" fmla="*/ 793768 h 1225820"/>
                <a:gd name="connsiteX3" fmla="*/ 1484011 w 2304259"/>
                <a:gd name="connsiteY3" fmla="*/ 1161658 h 1225820"/>
                <a:gd name="connsiteX4" fmla="*/ 972109 w 2304259"/>
                <a:gd name="connsiteY4" fmla="*/ 1225820 h 1225820"/>
                <a:gd name="connsiteX5" fmla="*/ 460206 w 2304259"/>
                <a:gd name="connsiteY5" fmla="*/ 1161658 h 1225820"/>
                <a:gd name="connsiteX6" fmla="*/ 1 w 2304259"/>
                <a:gd name="connsiteY6" fmla="*/ 721760 h 1225820"/>
                <a:gd name="connsiteX7" fmla="*/ 432049 w 2304259"/>
                <a:gd name="connsiteY7" fmla="*/ 351632 h 1225820"/>
                <a:gd name="connsiteX0" fmla="*/ 432049 w 2304259"/>
                <a:gd name="connsiteY0" fmla="*/ 351632 h 1225820"/>
                <a:gd name="connsiteX1" fmla="*/ 1512169 w 2304259"/>
                <a:gd name="connsiteY1" fmla="*/ 73689 h 1225820"/>
                <a:gd name="connsiteX2" fmla="*/ 2304257 w 2304259"/>
                <a:gd name="connsiteY2" fmla="*/ 793768 h 1225820"/>
                <a:gd name="connsiteX3" fmla="*/ 1484011 w 2304259"/>
                <a:gd name="connsiteY3" fmla="*/ 1161658 h 1225820"/>
                <a:gd name="connsiteX4" fmla="*/ 972109 w 2304259"/>
                <a:gd name="connsiteY4" fmla="*/ 1225820 h 1225820"/>
                <a:gd name="connsiteX5" fmla="*/ 460206 w 2304259"/>
                <a:gd name="connsiteY5" fmla="*/ 1161658 h 1225820"/>
                <a:gd name="connsiteX6" fmla="*/ 1 w 2304259"/>
                <a:gd name="connsiteY6" fmla="*/ 721760 h 1225820"/>
                <a:gd name="connsiteX7" fmla="*/ 432049 w 2304259"/>
                <a:gd name="connsiteY7" fmla="*/ 351632 h 1225820"/>
                <a:gd name="connsiteX0" fmla="*/ 504057 w 2304259"/>
                <a:gd name="connsiteY0" fmla="*/ 207616 h 1225820"/>
                <a:gd name="connsiteX1" fmla="*/ 1512169 w 2304259"/>
                <a:gd name="connsiteY1" fmla="*/ 73689 h 1225820"/>
                <a:gd name="connsiteX2" fmla="*/ 2304257 w 2304259"/>
                <a:gd name="connsiteY2" fmla="*/ 793768 h 1225820"/>
                <a:gd name="connsiteX3" fmla="*/ 1484011 w 2304259"/>
                <a:gd name="connsiteY3" fmla="*/ 1161658 h 1225820"/>
                <a:gd name="connsiteX4" fmla="*/ 972109 w 2304259"/>
                <a:gd name="connsiteY4" fmla="*/ 1225820 h 1225820"/>
                <a:gd name="connsiteX5" fmla="*/ 460206 w 2304259"/>
                <a:gd name="connsiteY5" fmla="*/ 1161658 h 1225820"/>
                <a:gd name="connsiteX6" fmla="*/ 1 w 2304259"/>
                <a:gd name="connsiteY6" fmla="*/ 721760 h 1225820"/>
                <a:gd name="connsiteX7" fmla="*/ 504057 w 2304259"/>
                <a:gd name="connsiteY7" fmla="*/ 207616 h 1225820"/>
                <a:gd name="connsiteX0" fmla="*/ 504057 w 2304259"/>
                <a:gd name="connsiteY0" fmla="*/ 207616 h 1225820"/>
                <a:gd name="connsiteX1" fmla="*/ 1512169 w 2304259"/>
                <a:gd name="connsiteY1" fmla="*/ 73689 h 1225820"/>
                <a:gd name="connsiteX2" fmla="*/ 2304257 w 2304259"/>
                <a:gd name="connsiteY2" fmla="*/ 793768 h 1225820"/>
                <a:gd name="connsiteX3" fmla="*/ 1484011 w 2304259"/>
                <a:gd name="connsiteY3" fmla="*/ 1161658 h 1225820"/>
                <a:gd name="connsiteX4" fmla="*/ 972109 w 2304259"/>
                <a:gd name="connsiteY4" fmla="*/ 1225820 h 1225820"/>
                <a:gd name="connsiteX5" fmla="*/ 460206 w 2304259"/>
                <a:gd name="connsiteY5" fmla="*/ 1161658 h 1225820"/>
                <a:gd name="connsiteX6" fmla="*/ 1 w 2304259"/>
                <a:gd name="connsiteY6" fmla="*/ 721760 h 1225820"/>
                <a:gd name="connsiteX7" fmla="*/ 504057 w 2304259"/>
                <a:gd name="connsiteY7" fmla="*/ 207616 h 1225820"/>
                <a:gd name="connsiteX0" fmla="*/ 504057 w 2304259"/>
                <a:gd name="connsiteY0" fmla="*/ 423640 h 1225820"/>
                <a:gd name="connsiteX1" fmla="*/ 1512169 w 2304259"/>
                <a:gd name="connsiteY1" fmla="*/ 73689 h 1225820"/>
                <a:gd name="connsiteX2" fmla="*/ 2304257 w 2304259"/>
                <a:gd name="connsiteY2" fmla="*/ 793768 h 1225820"/>
                <a:gd name="connsiteX3" fmla="*/ 1484011 w 2304259"/>
                <a:gd name="connsiteY3" fmla="*/ 1161658 h 1225820"/>
                <a:gd name="connsiteX4" fmla="*/ 972109 w 2304259"/>
                <a:gd name="connsiteY4" fmla="*/ 1225820 h 1225820"/>
                <a:gd name="connsiteX5" fmla="*/ 460206 w 2304259"/>
                <a:gd name="connsiteY5" fmla="*/ 1161658 h 1225820"/>
                <a:gd name="connsiteX6" fmla="*/ 1 w 2304259"/>
                <a:gd name="connsiteY6" fmla="*/ 721760 h 1225820"/>
                <a:gd name="connsiteX7" fmla="*/ 504057 w 2304259"/>
                <a:gd name="connsiteY7" fmla="*/ 423640 h 1225820"/>
                <a:gd name="connsiteX0" fmla="*/ 504057 w 2304259"/>
                <a:gd name="connsiteY0" fmla="*/ 108012 h 910192"/>
                <a:gd name="connsiteX1" fmla="*/ 1584177 w 2304259"/>
                <a:gd name="connsiteY1" fmla="*/ 180020 h 910192"/>
                <a:gd name="connsiteX2" fmla="*/ 2304257 w 2304259"/>
                <a:gd name="connsiteY2" fmla="*/ 478140 h 910192"/>
                <a:gd name="connsiteX3" fmla="*/ 1484011 w 2304259"/>
                <a:gd name="connsiteY3" fmla="*/ 846030 h 910192"/>
                <a:gd name="connsiteX4" fmla="*/ 972109 w 2304259"/>
                <a:gd name="connsiteY4" fmla="*/ 910192 h 910192"/>
                <a:gd name="connsiteX5" fmla="*/ 460206 w 2304259"/>
                <a:gd name="connsiteY5" fmla="*/ 846030 h 910192"/>
                <a:gd name="connsiteX6" fmla="*/ 1 w 2304259"/>
                <a:gd name="connsiteY6" fmla="*/ 406132 h 910192"/>
                <a:gd name="connsiteX7" fmla="*/ 504057 w 2304259"/>
                <a:gd name="connsiteY7" fmla="*/ 108012 h 910192"/>
                <a:gd name="connsiteX0" fmla="*/ 504057 w 2304259"/>
                <a:gd name="connsiteY0" fmla="*/ 108012 h 910192"/>
                <a:gd name="connsiteX1" fmla="*/ 1584177 w 2304259"/>
                <a:gd name="connsiteY1" fmla="*/ 108012 h 910192"/>
                <a:gd name="connsiteX2" fmla="*/ 2304257 w 2304259"/>
                <a:gd name="connsiteY2" fmla="*/ 478140 h 910192"/>
                <a:gd name="connsiteX3" fmla="*/ 1484011 w 2304259"/>
                <a:gd name="connsiteY3" fmla="*/ 846030 h 910192"/>
                <a:gd name="connsiteX4" fmla="*/ 972109 w 2304259"/>
                <a:gd name="connsiteY4" fmla="*/ 910192 h 910192"/>
                <a:gd name="connsiteX5" fmla="*/ 460206 w 2304259"/>
                <a:gd name="connsiteY5" fmla="*/ 846030 h 910192"/>
                <a:gd name="connsiteX6" fmla="*/ 1 w 2304259"/>
                <a:gd name="connsiteY6" fmla="*/ 406132 h 910192"/>
                <a:gd name="connsiteX7" fmla="*/ 504057 w 2304259"/>
                <a:gd name="connsiteY7" fmla="*/ 108012 h 910192"/>
                <a:gd name="connsiteX0" fmla="*/ 504057 w 2304259"/>
                <a:gd name="connsiteY0" fmla="*/ 192707 h 994887"/>
                <a:gd name="connsiteX1" fmla="*/ 1584177 w 2304259"/>
                <a:gd name="connsiteY1" fmla="*/ 192707 h 994887"/>
                <a:gd name="connsiteX2" fmla="*/ 2304257 w 2304259"/>
                <a:gd name="connsiteY2" fmla="*/ 562835 h 994887"/>
                <a:gd name="connsiteX3" fmla="*/ 1484011 w 2304259"/>
                <a:gd name="connsiteY3" fmla="*/ 930725 h 994887"/>
                <a:gd name="connsiteX4" fmla="*/ 972109 w 2304259"/>
                <a:gd name="connsiteY4" fmla="*/ 994887 h 994887"/>
                <a:gd name="connsiteX5" fmla="*/ 460206 w 2304259"/>
                <a:gd name="connsiteY5" fmla="*/ 930725 h 994887"/>
                <a:gd name="connsiteX6" fmla="*/ 1 w 2304259"/>
                <a:gd name="connsiteY6" fmla="*/ 490827 h 994887"/>
                <a:gd name="connsiteX7" fmla="*/ 504057 w 2304259"/>
                <a:gd name="connsiteY7" fmla="*/ 192707 h 994887"/>
                <a:gd name="connsiteX0" fmla="*/ 504057 w 2304259"/>
                <a:gd name="connsiteY0" fmla="*/ 194010 h 996190"/>
                <a:gd name="connsiteX1" fmla="*/ 1584177 w 2304259"/>
                <a:gd name="connsiteY1" fmla="*/ 194010 h 996190"/>
                <a:gd name="connsiteX2" fmla="*/ 2304257 w 2304259"/>
                <a:gd name="connsiteY2" fmla="*/ 564138 h 996190"/>
                <a:gd name="connsiteX3" fmla="*/ 1484011 w 2304259"/>
                <a:gd name="connsiteY3" fmla="*/ 932028 h 996190"/>
                <a:gd name="connsiteX4" fmla="*/ 972109 w 2304259"/>
                <a:gd name="connsiteY4" fmla="*/ 996190 h 996190"/>
                <a:gd name="connsiteX5" fmla="*/ 460206 w 2304259"/>
                <a:gd name="connsiteY5" fmla="*/ 932028 h 996190"/>
                <a:gd name="connsiteX6" fmla="*/ 1 w 2304259"/>
                <a:gd name="connsiteY6" fmla="*/ 492130 h 996190"/>
                <a:gd name="connsiteX7" fmla="*/ 504057 w 2304259"/>
                <a:gd name="connsiteY7" fmla="*/ 194010 h 996190"/>
                <a:gd name="connsiteX0" fmla="*/ 504057 w 2304259"/>
                <a:gd name="connsiteY0" fmla="*/ 194009 h 996189"/>
                <a:gd name="connsiteX1" fmla="*/ 1656185 w 2304259"/>
                <a:gd name="connsiteY1" fmla="*/ 194010 h 996189"/>
                <a:gd name="connsiteX2" fmla="*/ 2304257 w 2304259"/>
                <a:gd name="connsiteY2" fmla="*/ 564137 h 996189"/>
                <a:gd name="connsiteX3" fmla="*/ 1484011 w 2304259"/>
                <a:gd name="connsiteY3" fmla="*/ 932027 h 996189"/>
                <a:gd name="connsiteX4" fmla="*/ 972109 w 2304259"/>
                <a:gd name="connsiteY4" fmla="*/ 996189 h 996189"/>
                <a:gd name="connsiteX5" fmla="*/ 460206 w 2304259"/>
                <a:gd name="connsiteY5" fmla="*/ 932027 h 996189"/>
                <a:gd name="connsiteX6" fmla="*/ 1 w 2304259"/>
                <a:gd name="connsiteY6" fmla="*/ 492129 h 996189"/>
                <a:gd name="connsiteX7" fmla="*/ 504057 w 2304259"/>
                <a:gd name="connsiteY7" fmla="*/ 194009 h 996189"/>
                <a:gd name="connsiteX0" fmla="*/ 504057 w 2304259"/>
                <a:gd name="connsiteY0" fmla="*/ 194009 h 996189"/>
                <a:gd name="connsiteX1" fmla="*/ 1656185 w 2304259"/>
                <a:gd name="connsiteY1" fmla="*/ 194010 h 996189"/>
                <a:gd name="connsiteX2" fmla="*/ 2304257 w 2304259"/>
                <a:gd name="connsiteY2" fmla="*/ 564137 h 996189"/>
                <a:gd name="connsiteX3" fmla="*/ 1484011 w 2304259"/>
                <a:gd name="connsiteY3" fmla="*/ 932027 h 996189"/>
                <a:gd name="connsiteX4" fmla="*/ 972109 w 2304259"/>
                <a:gd name="connsiteY4" fmla="*/ 996189 h 996189"/>
                <a:gd name="connsiteX5" fmla="*/ 460206 w 2304259"/>
                <a:gd name="connsiteY5" fmla="*/ 932027 h 996189"/>
                <a:gd name="connsiteX6" fmla="*/ 1 w 2304259"/>
                <a:gd name="connsiteY6" fmla="*/ 492129 h 996189"/>
                <a:gd name="connsiteX7" fmla="*/ 504057 w 2304259"/>
                <a:gd name="connsiteY7" fmla="*/ 194009 h 996189"/>
                <a:gd name="connsiteX0" fmla="*/ 504057 w 2304257"/>
                <a:gd name="connsiteY0" fmla="*/ 194009 h 996189"/>
                <a:gd name="connsiteX1" fmla="*/ 1656185 w 2304257"/>
                <a:gd name="connsiteY1" fmla="*/ 194010 h 996189"/>
                <a:gd name="connsiteX2" fmla="*/ 2304257 w 2304257"/>
                <a:gd name="connsiteY2" fmla="*/ 564137 h 996189"/>
                <a:gd name="connsiteX3" fmla="*/ 1484011 w 2304257"/>
                <a:gd name="connsiteY3" fmla="*/ 932027 h 996189"/>
                <a:gd name="connsiteX4" fmla="*/ 972109 w 2304257"/>
                <a:gd name="connsiteY4" fmla="*/ 996189 h 996189"/>
                <a:gd name="connsiteX5" fmla="*/ 460206 w 2304257"/>
                <a:gd name="connsiteY5" fmla="*/ 932027 h 996189"/>
                <a:gd name="connsiteX6" fmla="*/ 1 w 2304257"/>
                <a:gd name="connsiteY6" fmla="*/ 492129 h 996189"/>
                <a:gd name="connsiteX7" fmla="*/ 504057 w 2304257"/>
                <a:gd name="connsiteY7" fmla="*/ 194009 h 996189"/>
                <a:gd name="connsiteX0" fmla="*/ 504057 w 2304257"/>
                <a:gd name="connsiteY0" fmla="*/ 194009 h 996189"/>
                <a:gd name="connsiteX1" fmla="*/ 1728193 w 2304257"/>
                <a:gd name="connsiteY1" fmla="*/ 194010 h 996189"/>
                <a:gd name="connsiteX2" fmla="*/ 2304257 w 2304257"/>
                <a:gd name="connsiteY2" fmla="*/ 564137 h 996189"/>
                <a:gd name="connsiteX3" fmla="*/ 1484011 w 2304257"/>
                <a:gd name="connsiteY3" fmla="*/ 932027 h 996189"/>
                <a:gd name="connsiteX4" fmla="*/ 972109 w 2304257"/>
                <a:gd name="connsiteY4" fmla="*/ 996189 h 996189"/>
                <a:gd name="connsiteX5" fmla="*/ 460206 w 2304257"/>
                <a:gd name="connsiteY5" fmla="*/ 932027 h 996189"/>
                <a:gd name="connsiteX6" fmla="*/ 1 w 2304257"/>
                <a:gd name="connsiteY6" fmla="*/ 492129 h 996189"/>
                <a:gd name="connsiteX7" fmla="*/ 504057 w 2304257"/>
                <a:gd name="connsiteY7" fmla="*/ 194009 h 996189"/>
                <a:gd name="connsiteX0" fmla="*/ 504057 w 2304257"/>
                <a:gd name="connsiteY0" fmla="*/ 192707 h 1138902"/>
                <a:gd name="connsiteX1" fmla="*/ 1728193 w 2304257"/>
                <a:gd name="connsiteY1" fmla="*/ 336723 h 1138902"/>
                <a:gd name="connsiteX2" fmla="*/ 2304257 w 2304257"/>
                <a:gd name="connsiteY2" fmla="*/ 706850 h 1138902"/>
                <a:gd name="connsiteX3" fmla="*/ 1484011 w 2304257"/>
                <a:gd name="connsiteY3" fmla="*/ 1074740 h 1138902"/>
                <a:gd name="connsiteX4" fmla="*/ 972109 w 2304257"/>
                <a:gd name="connsiteY4" fmla="*/ 1138902 h 1138902"/>
                <a:gd name="connsiteX5" fmla="*/ 460206 w 2304257"/>
                <a:gd name="connsiteY5" fmla="*/ 1074740 h 1138902"/>
                <a:gd name="connsiteX6" fmla="*/ 1 w 2304257"/>
                <a:gd name="connsiteY6" fmla="*/ 634842 h 1138902"/>
                <a:gd name="connsiteX7" fmla="*/ 504057 w 2304257"/>
                <a:gd name="connsiteY7" fmla="*/ 192707 h 1138902"/>
                <a:gd name="connsiteX0" fmla="*/ 504057 w 2304257"/>
                <a:gd name="connsiteY0" fmla="*/ 192707 h 1138902"/>
                <a:gd name="connsiteX1" fmla="*/ 1728193 w 2304257"/>
                <a:gd name="connsiteY1" fmla="*/ 336723 h 1138902"/>
                <a:gd name="connsiteX2" fmla="*/ 2304257 w 2304257"/>
                <a:gd name="connsiteY2" fmla="*/ 706850 h 1138902"/>
                <a:gd name="connsiteX3" fmla="*/ 1484011 w 2304257"/>
                <a:gd name="connsiteY3" fmla="*/ 1074740 h 1138902"/>
                <a:gd name="connsiteX4" fmla="*/ 972109 w 2304257"/>
                <a:gd name="connsiteY4" fmla="*/ 1138902 h 1138902"/>
                <a:gd name="connsiteX5" fmla="*/ 460206 w 2304257"/>
                <a:gd name="connsiteY5" fmla="*/ 1074740 h 1138902"/>
                <a:gd name="connsiteX6" fmla="*/ 1 w 2304257"/>
                <a:gd name="connsiteY6" fmla="*/ 634842 h 1138902"/>
                <a:gd name="connsiteX7" fmla="*/ 504057 w 2304257"/>
                <a:gd name="connsiteY7" fmla="*/ 192707 h 1138902"/>
                <a:gd name="connsiteX0" fmla="*/ 504057 w 2304257"/>
                <a:gd name="connsiteY0" fmla="*/ 192707 h 1138902"/>
                <a:gd name="connsiteX1" fmla="*/ 1728193 w 2304257"/>
                <a:gd name="connsiteY1" fmla="*/ 336723 h 1138902"/>
                <a:gd name="connsiteX2" fmla="*/ 2304257 w 2304257"/>
                <a:gd name="connsiteY2" fmla="*/ 706850 h 1138902"/>
                <a:gd name="connsiteX3" fmla="*/ 1484011 w 2304257"/>
                <a:gd name="connsiteY3" fmla="*/ 1074740 h 1138902"/>
                <a:gd name="connsiteX4" fmla="*/ 972109 w 2304257"/>
                <a:gd name="connsiteY4" fmla="*/ 1138902 h 1138902"/>
                <a:gd name="connsiteX5" fmla="*/ 460206 w 2304257"/>
                <a:gd name="connsiteY5" fmla="*/ 1074740 h 1138902"/>
                <a:gd name="connsiteX6" fmla="*/ 1 w 2304257"/>
                <a:gd name="connsiteY6" fmla="*/ 480739 h 1138902"/>
                <a:gd name="connsiteX7" fmla="*/ 504057 w 2304257"/>
                <a:gd name="connsiteY7" fmla="*/ 192707 h 1138902"/>
                <a:gd name="connsiteX0" fmla="*/ 524562 w 2324762"/>
                <a:gd name="connsiteY0" fmla="*/ 192707 h 1138902"/>
                <a:gd name="connsiteX1" fmla="*/ 1748698 w 2324762"/>
                <a:gd name="connsiteY1" fmla="*/ 336723 h 1138902"/>
                <a:gd name="connsiteX2" fmla="*/ 2324762 w 2324762"/>
                <a:gd name="connsiteY2" fmla="*/ 706850 h 1138902"/>
                <a:gd name="connsiteX3" fmla="*/ 1504516 w 2324762"/>
                <a:gd name="connsiteY3" fmla="*/ 1074740 h 1138902"/>
                <a:gd name="connsiteX4" fmla="*/ 992614 w 2324762"/>
                <a:gd name="connsiteY4" fmla="*/ 1138902 h 1138902"/>
                <a:gd name="connsiteX5" fmla="*/ 480711 w 2324762"/>
                <a:gd name="connsiteY5" fmla="*/ 1074740 h 1138902"/>
                <a:gd name="connsiteX6" fmla="*/ 20506 w 2324762"/>
                <a:gd name="connsiteY6" fmla="*/ 480739 h 1138902"/>
                <a:gd name="connsiteX7" fmla="*/ 524562 w 2324762"/>
                <a:gd name="connsiteY7" fmla="*/ 192707 h 1138902"/>
                <a:gd name="connsiteX0" fmla="*/ 524562 w 2324762"/>
                <a:gd name="connsiteY0" fmla="*/ 192707 h 1138902"/>
                <a:gd name="connsiteX1" fmla="*/ 1820706 w 2324762"/>
                <a:gd name="connsiteY1" fmla="*/ 264715 h 1138902"/>
                <a:gd name="connsiteX2" fmla="*/ 2324762 w 2324762"/>
                <a:gd name="connsiteY2" fmla="*/ 706850 h 1138902"/>
                <a:gd name="connsiteX3" fmla="*/ 1504516 w 2324762"/>
                <a:gd name="connsiteY3" fmla="*/ 1074740 h 1138902"/>
                <a:gd name="connsiteX4" fmla="*/ 992614 w 2324762"/>
                <a:gd name="connsiteY4" fmla="*/ 1138902 h 1138902"/>
                <a:gd name="connsiteX5" fmla="*/ 480711 w 2324762"/>
                <a:gd name="connsiteY5" fmla="*/ 1074740 h 1138902"/>
                <a:gd name="connsiteX6" fmla="*/ 20506 w 2324762"/>
                <a:gd name="connsiteY6" fmla="*/ 480739 h 1138902"/>
                <a:gd name="connsiteX7" fmla="*/ 524562 w 2324762"/>
                <a:gd name="connsiteY7" fmla="*/ 192707 h 1138902"/>
                <a:gd name="connsiteX0" fmla="*/ 524562 w 2324762"/>
                <a:gd name="connsiteY0" fmla="*/ 192707 h 1138902"/>
                <a:gd name="connsiteX1" fmla="*/ 1820706 w 2324762"/>
                <a:gd name="connsiteY1" fmla="*/ 264715 h 1138902"/>
                <a:gd name="connsiteX2" fmla="*/ 2324762 w 2324762"/>
                <a:gd name="connsiteY2" fmla="*/ 706850 h 1138902"/>
                <a:gd name="connsiteX3" fmla="*/ 1504516 w 2324762"/>
                <a:gd name="connsiteY3" fmla="*/ 1074740 h 1138902"/>
                <a:gd name="connsiteX4" fmla="*/ 992614 w 2324762"/>
                <a:gd name="connsiteY4" fmla="*/ 1138902 h 1138902"/>
                <a:gd name="connsiteX5" fmla="*/ 480711 w 2324762"/>
                <a:gd name="connsiteY5" fmla="*/ 1074740 h 1138902"/>
                <a:gd name="connsiteX6" fmla="*/ 20506 w 2324762"/>
                <a:gd name="connsiteY6" fmla="*/ 480739 h 1138902"/>
                <a:gd name="connsiteX7" fmla="*/ 524562 w 2324762"/>
                <a:gd name="connsiteY7" fmla="*/ 192707 h 1138902"/>
                <a:gd name="connsiteX0" fmla="*/ 414945 w 2215145"/>
                <a:gd name="connsiteY0" fmla="*/ 192707 h 1138902"/>
                <a:gd name="connsiteX1" fmla="*/ 1711089 w 2215145"/>
                <a:gd name="connsiteY1" fmla="*/ 264715 h 1138902"/>
                <a:gd name="connsiteX2" fmla="*/ 2215145 w 2215145"/>
                <a:gd name="connsiteY2" fmla="*/ 706850 h 1138902"/>
                <a:gd name="connsiteX3" fmla="*/ 1394899 w 2215145"/>
                <a:gd name="connsiteY3" fmla="*/ 1074740 h 1138902"/>
                <a:gd name="connsiteX4" fmla="*/ 882997 w 2215145"/>
                <a:gd name="connsiteY4" fmla="*/ 1138902 h 1138902"/>
                <a:gd name="connsiteX5" fmla="*/ 371094 w 2215145"/>
                <a:gd name="connsiteY5" fmla="*/ 1074740 h 1138902"/>
                <a:gd name="connsiteX6" fmla="*/ 52833 w 2215145"/>
                <a:gd name="connsiteY6" fmla="*/ 576047 h 1138902"/>
                <a:gd name="connsiteX7" fmla="*/ 414945 w 2215145"/>
                <a:gd name="connsiteY7" fmla="*/ 192707 h 1138902"/>
                <a:gd name="connsiteX0" fmla="*/ 659740 w 2459940"/>
                <a:gd name="connsiteY0" fmla="*/ 192707 h 1138902"/>
                <a:gd name="connsiteX1" fmla="*/ 1955884 w 2459940"/>
                <a:gd name="connsiteY1" fmla="*/ 264715 h 1138902"/>
                <a:gd name="connsiteX2" fmla="*/ 2459940 w 2459940"/>
                <a:gd name="connsiteY2" fmla="*/ 706850 h 1138902"/>
                <a:gd name="connsiteX3" fmla="*/ 1639694 w 2459940"/>
                <a:gd name="connsiteY3" fmla="*/ 1074740 h 1138902"/>
                <a:gd name="connsiteX4" fmla="*/ 1127792 w 2459940"/>
                <a:gd name="connsiteY4" fmla="*/ 1138902 h 1138902"/>
                <a:gd name="connsiteX5" fmla="*/ 615889 w 2459940"/>
                <a:gd name="connsiteY5" fmla="*/ 1074740 h 1138902"/>
                <a:gd name="connsiteX6" fmla="*/ 297628 w 2459940"/>
                <a:gd name="connsiteY6" fmla="*/ 576047 h 1138902"/>
                <a:gd name="connsiteX7" fmla="*/ 659740 w 2459940"/>
                <a:gd name="connsiteY7" fmla="*/ 192707 h 1138902"/>
                <a:gd name="connsiteX0" fmla="*/ 659740 w 2459940"/>
                <a:gd name="connsiteY0" fmla="*/ 192707 h 1140872"/>
                <a:gd name="connsiteX1" fmla="*/ 1955884 w 2459940"/>
                <a:gd name="connsiteY1" fmla="*/ 264715 h 1140872"/>
                <a:gd name="connsiteX2" fmla="*/ 2459940 w 2459940"/>
                <a:gd name="connsiteY2" fmla="*/ 706850 h 1140872"/>
                <a:gd name="connsiteX3" fmla="*/ 1895759 w 2459940"/>
                <a:gd name="connsiteY3" fmla="*/ 1086551 h 1140872"/>
                <a:gd name="connsiteX4" fmla="*/ 1127792 w 2459940"/>
                <a:gd name="connsiteY4" fmla="*/ 1138902 h 1140872"/>
                <a:gd name="connsiteX5" fmla="*/ 615889 w 2459940"/>
                <a:gd name="connsiteY5" fmla="*/ 1074740 h 1140872"/>
                <a:gd name="connsiteX6" fmla="*/ 297628 w 2459940"/>
                <a:gd name="connsiteY6" fmla="*/ 576047 h 1140872"/>
                <a:gd name="connsiteX7" fmla="*/ 659740 w 2459940"/>
                <a:gd name="connsiteY7" fmla="*/ 192707 h 1140872"/>
                <a:gd name="connsiteX0" fmla="*/ 659740 w 2464329"/>
                <a:gd name="connsiteY0" fmla="*/ 192707 h 1140871"/>
                <a:gd name="connsiteX1" fmla="*/ 1955884 w 2464329"/>
                <a:gd name="connsiteY1" fmla="*/ 264715 h 1140871"/>
                <a:gd name="connsiteX2" fmla="*/ 2464329 w 2464329"/>
                <a:gd name="connsiteY2" fmla="*/ 796405 h 1140871"/>
                <a:gd name="connsiteX3" fmla="*/ 1895759 w 2464329"/>
                <a:gd name="connsiteY3" fmla="*/ 1086551 h 1140871"/>
                <a:gd name="connsiteX4" fmla="*/ 1127792 w 2464329"/>
                <a:gd name="connsiteY4" fmla="*/ 1138902 h 1140871"/>
                <a:gd name="connsiteX5" fmla="*/ 615889 w 2464329"/>
                <a:gd name="connsiteY5" fmla="*/ 1074740 h 1140871"/>
                <a:gd name="connsiteX6" fmla="*/ 297628 w 2464329"/>
                <a:gd name="connsiteY6" fmla="*/ 576047 h 1140871"/>
                <a:gd name="connsiteX7" fmla="*/ 659740 w 2464329"/>
                <a:gd name="connsiteY7" fmla="*/ 192707 h 1140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64329" h="1140871">
                  <a:moveTo>
                    <a:pt x="659740" y="192707"/>
                  </a:moveTo>
                  <a:cubicBezTo>
                    <a:pt x="1167954" y="0"/>
                    <a:pt x="1645739" y="70705"/>
                    <a:pt x="1955884" y="264715"/>
                  </a:cubicBezTo>
                  <a:cubicBezTo>
                    <a:pt x="2320931" y="514115"/>
                    <a:pt x="2187197" y="548688"/>
                    <a:pt x="2464329" y="796405"/>
                  </a:cubicBezTo>
                  <a:cubicBezTo>
                    <a:pt x="2193999" y="956071"/>
                    <a:pt x="2266853" y="987696"/>
                    <a:pt x="1895759" y="1086551"/>
                  </a:cubicBezTo>
                  <a:cubicBezTo>
                    <a:pt x="1737488" y="1128713"/>
                    <a:pt x="1341104" y="1140871"/>
                    <a:pt x="1127792" y="1138902"/>
                  </a:cubicBezTo>
                  <a:cubicBezTo>
                    <a:pt x="914480" y="1136934"/>
                    <a:pt x="774160" y="1116902"/>
                    <a:pt x="615889" y="1074740"/>
                  </a:cubicBezTo>
                  <a:cubicBezTo>
                    <a:pt x="244795" y="975884"/>
                    <a:pt x="0" y="878335"/>
                    <a:pt x="297628" y="576047"/>
                  </a:cubicBezTo>
                  <a:cubicBezTo>
                    <a:pt x="297628" y="504039"/>
                    <a:pt x="267007" y="343140"/>
                    <a:pt x="659740" y="192707"/>
                  </a:cubicBezTo>
                  <a:close/>
                </a:path>
              </a:pathLst>
            </a:custGeom>
            <a:solidFill>
              <a:srgbClr val="008000"/>
            </a:solidFill>
            <a:ln>
              <a:solidFill>
                <a:srgbClr val="006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4" name="Полилиния 53"/>
            <p:cNvSpPr/>
            <p:nvPr/>
          </p:nvSpPr>
          <p:spPr>
            <a:xfrm>
              <a:off x="673184" y="2821500"/>
              <a:ext cx="1738062" cy="1444187"/>
            </a:xfrm>
            <a:custGeom>
              <a:avLst/>
              <a:gdLst>
                <a:gd name="connsiteX0" fmla="*/ 0 w 911903"/>
                <a:gd name="connsiteY0" fmla="*/ 0 h 371475"/>
                <a:gd name="connsiteX1" fmla="*/ 238125 w 911903"/>
                <a:gd name="connsiteY1" fmla="*/ 28575 h 371475"/>
                <a:gd name="connsiteX2" fmla="*/ 295275 w 911903"/>
                <a:gd name="connsiteY2" fmla="*/ 47625 h 371475"/>
                <a:gd name="connsiteX3" fmla="*/ 323850 w 911903"/>
                <a:gd name="connsiteY3" fmla="*/ 57150 h 371475"/>
                <a:gd name="connsiteX4" fmla="*/ 409575 w 911903"/>
                <a:gd name="connsiteY4" fmla="*/ 66675 h 371475"/>
                <a:gd name="connsiteX5" fmla="*/ 447675 w 911903"/>
                <a:gd name="connsiteY5" fmla="*/ 76200 h 371475"/>
                <a:gd name="connsiteX6" fmla="*/ 476250 w 911903"/>
                <a:gd name="connsiteY6" fmla="*/ 95250 h 371475"/>
                <a:gd name="connsiteX7" fmla="*/ 542925 w 911903"/>
                <a:gd name="connsiteY7" fmla="*/ 123825 h 371475"/>
                <a:gd name="connsiteX8" fmla="*/ 685800 w 911903"/>
                <a:gd name="connsiteY8" fmla="*/ 133350 h 371475"/>
                <a:gd name="connsiteX9" fmla="*/ 742950 w 911903"/>
                <a:gd name="connsiteY9" fmla="*/ 161925 h 371475"/>
                <a:gd name="connsiteX10" fmla="*/ 781050 w 911903"/>
                <a:gd name="connsiteY10" fmla="*/ 180975 h 371475"/>
                <a:gd name="connsiteX11" fmla="*/ 819150 w 911903"/>
                <a:gd name="connsiteY11" fmla="*/ 209550 h 371475"/>
                <a:gd name="connsiteX12" fmla="*/ 857250 w 911903"/>
                <a:gd name="connsiteY12" fmla="*/ 228600 h 371475"/>
                <a:gd name="connsiteX13" fmla="*/ 885825 w 911903"/>
                <a:gd name="connsiteY13" fmla="*/ 247650 h 371475"/>
                <a:gd name="connsiteX14" fmla="*/ 904875 w 911903"/>
                <a:gd name="connsiteY14" fmla="*/ 371475 h 371475"/>
                <a:gd name="connsiteX0" fmla="*/ 0 w 911903"/>
                <a:gd name="connsiteY0" fmla="*/ 0 h 371475"/>
                <a:gd name="connsiteX1" fmla="*/ 238125 w 911903"/>
                <a:gd name="connsiteY1" fmla="*/ 28575 h 371475"/>
                <a:gd name="connsiteX2" fmla="*/ 295275 w 911903"/>
                <a:gd name="connsiteY2" fmla="*/ 47625 h 371475"/>
                <a:gd name="connsiteX3" fmla="*/ 323850 w 911903"/>
                <a:gd name="connsiteY3" fmla="*/ 57150 h 371475"/>
                <a:gd name="connsiteX4" fmla="*/ 409575 w 911903"/>
                <a:gd name="connsiteY4" fmla="*/ 66675 h 371475"/>
                <a:gd name="connsiteX5" fmla="*/ 447675 w 911903"/>
                <a:gd name="connsiteY5" fmla="*/ 76200 h 371475"/>
                <a:gd name="connsiteX6" fmla="*/ 476250 w 911903"/>
                <a:gd name="connsiteY6" fmla="*/ 95250 h 371475"/>
                <a:gd name="connsiteX7" fmla="*/ 542925 w 911903"/>
                <a:gd name="connsiteY7" fmla="*/ 123825 h 371475"/>
                <a:gd name="connsiteX8" fmla="*/ 685800 w 911903"/>
                <a:gd name="connsiteY8" fmla="*/ 133350 h 371475"/>
                <a:gd name="connsiteX9" fmla="*/ 742950 w 911903"/>
                <a:gd name="connsiteY9" fmla="*/ 161925 h 371475"/>
                <a:gd name="connsiteX10" fmla="*/ 781050 w 911903"/>
                <a:gd name="connsiteY10" fmla="*/ 180975 h 371475"/>
                <a:gd name="connsiteX11" fmla="*/ 857250 w 911903"/>
                <a:gd name="connsiteY11" fmla="*/ 228600 h 371475"/>
                <a:gd name="connsiteX12" fmla="*/ 885825 w 911903"/>
                <a:gd name="connsiteY12" fmla="*/ 247650 h 371475"/>
                <a:gd name="connsiteX13" fmla="*/ 904875 w 911903"/>
                <a:gd name="connsiteY13" fmla="*/ 371475 h 371475"/>
                <a:gd name="connsiteX0" fmla="*/ 0 w 911903"/>
                <a:gd name="connsiteY0" fmla="*/ 0 h 371475"/>
                <a:gd name="connsiteX1" fmla="*/ 238125 w 911903"/>
                <a:gd name="connsiteY1" fmla="*/ 28575 h 371475"/>
                <a:gd name="connsiteX2" fmla="*/ 295275 w 911903"/>
                <a:gd name="connsiteY2" fmla="*/ 47625 h 371475"/>
                <a:gd name="connsiteX3" fmla="*/ 323850 w 911903"/>
                <a:gd name="connsiteY3" fmla="*/ 57150 h 371475"/>
                <a:gd name="connsiteX4" fmla="*/ 409575 w 911903"/>
                <a:gd name="connsiteY4" fmla="*/ 66675 h 371475"/>
                <a:gd name="connsiteX5" fmla="*/ 447675 w 911903"/>
                <a:gd name="connsiteY5" fmla="*/ 76200 h 371475"/>
                <a:gd name="connsiteX6" fmla="*/ 476250 w 911903"/>
                <a:gd name="connsiteY6" fmla="*/ 95250 h 371475"/>
                <a:gd name="connsiteX7" fmla="*/ 542925 w 911903"/>
                <a:gd name="connsiteY7" fmla="*/ 123825 h 371475"/>
                <a:gd name="connsiteX8" fmla="*/ 685800 w 911903"/>
                <a:gd name="connsiteY8" fmla="*/ 133350 h 371475"/>
                <a:gd name="connsiteX9" fmla="*/ 742950 w 911903"/>
                <a:gd name="connsiteY9" fmla="*/ 161925 h 371475"/>
                <a:gd name="connsiteX10" fmla="*/ 857250 w 911903"/>
                <a:gd name="connsiteY10" fmla="*/ 228600 h 371475"/>
                <a:gd name="connsiteX11" fmla="*/ 885825 w 911903"/>
                <a:gd name="connsiteY11" fmla="*/ 247650 h 371475"/>
                <a:gd name="connsiteX12" fmla="*/ 904875 w 911903"/>
                <a:gd name="connsiteY12" fmla="*/ 371475 h 371475"/>
                <a:gd name="connsiteX0" fmla="*/ 0 w 911903"/>
                <a:gd name="connsiteY0" fmla="*/ 0 h 371475"/>
                <a:gd name="connsiteX1" fmla="*/ 238125 w 911903"/>
                <a:gd name="connsiteY1" fmla="*/ 28575 h 371475"/>
                <a:gd name="connsiteX2" fmla="*/ 295275 w 911903"/>
                <a:gd name="connsiteY2" fmla="*/ 47625 h 371475"/>
                <a:gd name="connsiteX3" fmla="*/ 323850 w 911903"/>
                <a:gd name="connsiteY3" fmla="*/ 57150 h 371475"/>
                <a:gd name="connsiteX4" fmla="*/ 409575 w 911903"/>
                <a:gd name="connsiteY4" fmla="*/ 66675 h 371475"/>
                <a:gd name="connsiteX5" fmla="*/ 447675 w 911903"/>
                <a:gd name="connsiteY5" fmla="*/ 76200 h 371475"/>
                <a:gd name="connsiteX6" fmla="*/ 476250 w 911903"/>
                <a:gd name="connsiteY6" fmla="*/ 95250 h 371475"/>
                <a:gd name="connsiteX7" fmla="*/ 542925 w 911903"/>
                <a:gd name="connsiteY7" fmla="*/ 123825 h 371475"/>
                <a:gd name="connsiteX8" fmla="*/ 685800 w 911903"/>
                <a:gd name="connsiteY8" fmla="*/ 133350 h 371475"/>
                <a:gd name="connsiteX9" fmla="*/ 857250 w 911903"/>
                <a:gd name="connsiteY9" fmla="*/ 228600 h 371475"/>
                <a:gd name="connsiteX10" fmla="*/ 885825 w 911903"/>
                <a:gd name="connsiteY10" fmla="*/ 247650 h 371475"/>
                <a:gd name="connsiteX11" fmla="*/ 904875 w 911903"/>
                <a:gd name="connsiteY11" fmla="*/ 371475 h 371475"/>
                <a:gd name="connsiteX0" fmla="*/ 0 w 911903"/>
                <a:gd name="connsiteY0" fmla="*/ 0 h 371475"/>
                <a:gd name="connsiteX1" fmla="*/ 238125 w 911903"/>
                <a:gd name="connsiteY1" fmla="*/ 28575 h 371475"/>
                <a:gd name="connsiteX2" fmla="*/ 295275 w 911903"/>
                <a:gd name="connsiteY2" fmla="*/ 47625 h 371475"/>
                <a:gd name="connsiteX3" fmla="*/ 323850 w 911903"/>
                <a:gd name="connsiteY3" fmla="*/ 57150 h 371475"/>
                <a:gd name="connsiteX4" fmla="*/ 409575 w 911903"/>
                <a:gd name="connsiteY4" fmla="*/ 66675 h 371475"/>
                <a:gd name="connsiteX5" fmla="*/ 447675 w 911903"/>
                <a:gd name="connsiteY5" fmla="*/ 76200 h 371475"/>
                <a:gd name="connsiteX6" fmla="*/ 476250 w 911903"/>
                <a:gd name="connsiteY6" fmla="*/ 95250 h 371475"/>
                <a:gd name="connsiteX7" fmla="*/ 685800 w 911903"/>
                <a:gd name="connsiteY7" fmla="*/ 133350 h 371475"/>
                <a:gd name="connsiteX8" fmla="*/ 857250 w 911903"/>
                <a:gd name="connsiteY8" fmla="*/ 228600 h 371475"/>
                <a:gd name="connsiteX9" fmla="*/ 885825 w 911903"/>
                <a:gd name="connsiteY9" fmla="*/ 247650 h 371475"/>
                <a:gd name="connsiteX10" fmla="*/ 904875 w 911903"/>
                <a:gd name="connsiteY10" fmla="*/ 371475 h 371475"/>
                <a:gd name="connsiteX0" fmla="*/ 0 w 911903"/>
                <a:gd name="connsiteY0" fmla="*/ 0 h 371475"/>
                <a:gd name="connsiteX1" fmla="*/ 238125 w 911903"/>
                <a:gd name="connsiteY1" fmla="*/ 28575 h 371475"/>
                <a:gd name="connsiteX2" fmla="*/ 295275 w 911903"/>
                <a:gd name="connsiteY2" fmla="*/ 47625 h 371475"/>
                <a:gd name="connsiteX3" fmla="*/ 323850 w 911903"/>
                <a:gd name="connsiteY3" fmla="*/ 57150 h 371475"/>
                <a:gd name="connsiteX4" fmla="*/ 409575 w 911903"/>
                <a:gd name="connsiteY4" fmla="*/ 66675 h 371475"/>
                <a:gd name="connsiteX5" fmla="*/ 447675 w 911903"/>
                <a:gd name="connsiteY5" fmla="*/ 76200 h 371475"/>
                <a:gd name="connsiteX6" fmla="*/ 685800 w 911903"/>
                <a:gd name="connsiteY6" fmla="*/ 133350 h 371475"/>
                <a:gd name="connsiteX7" fmla="*/ 857250 w 911903"/>
                <a:gd name="connsiteY7" fmla="*/ 228600 h 371475"/>
                <a:gd name="connsiteX8" fmla="*/ 885825 w 911903"/>
                <a:gd name="connsiteY8" fmla="*/ 247650 h 371475"/>
                <a:gd name="connsiteX9" fmla="*/ 904875 w 911903"/>
                <a:gd name="connsiteY9" fmla="*/ 371475 h 371475"/>
                <a:gd name="connsiteX0" fmla="*/ 0 w 911903"/>
                <a:gd name="connsiteY0" fmla="*/ 0 h 371475"/>
                <a:gd name="connsiteX1" fmla="*/ 238125 w 911903"/>
                <a:gd name="connsiteY1" fmla="*/ 28575 h 371475"/>
                <a:gd name="connsiteX2" fmla="*/ 295275 w 911903"/>
                <a:gd name="connsiteY2" fmla="*/ 47625 h 371475"/>
                <a:gd name="connsiteX3" fmla="*/ 323850 w 911903"/>
                <a:gd name="connsiteY3" fmla="*/ 57150 h 371475"/>
                <a:gd name="connsiteX4" fmla="*/ 409575 w 911903"/>
                <a:gd name="connsiteY4" fmla="*/ 66675 h 371475"/>
                <a:gd name="connsiteX5" fmla="*/ 685800 w 911903"/>
                <a:gd name="connsiteY5" fmla="*/ 133350 h 371475"/>
                <a:gd name="connsiteX6" fmla="*/ 857250 w 911903"/>
                <a:gd name="connsiteY6" fmla="*/ 228600 h 371475"/>
                <a:gd name="connsiteX7" fmla="*/ 885825 w 911903"/>
                <a:gd name="connsiteY7" fmla="*/ 247650 h 371475"/>
                <a:gd name="connsiteX8" fmla="*/ 904875 w 911903"/>
                <a:gd name="connsiteY8" fmla="*/ 371475 h 371475"/>
                <a:gd name="connsiteX0" fmla="*/ 0 w 911903"/>
                <a:gd name="connsiteY0" fmla="*/ 0 h 371475"/>
                <a:gd name="connsiteX1" fmla="*/ 238125 w 911903"/>
                <a:gd name="connsiteY1" fmla="*/ 28575 h 371475"/>
                <a:gd name="connsiteX2" fmla="*/ 295275 w 911903"/>
                <a:gd name="connsiteY2" fmla="*/ 47625 h 371475"/>
                <a:gd name="connsiteX3" fmla="*/ 323850 w 911903"/>
                <a:gd name="connsiteY3" fmla="*/ 57150 h 371475"/>
                <a:gd name="connsiteX4" fmla="*/ 685800 w 911903"/>
                <a:gd name="connsiteY4" fmla="*/ 133350 h 371475"/>
                <a:gd name="connsiteX5" fmla="*/ 857250 w 911903"/>
                <a:gd name="connsiteY5" fmla="*/ 228600 h 371475"/>
                <a:gd name="connsiteX6" fmla="*/ 885825 w 911903"/>
                <a:gd name="connsiteY6" fmla="*/ 247650 h 371475"/>
                <a:gd name="connsiteX7" fmla="*/ 904875 w 911903"/>
                <a:gd name="connsiteY7" fmla="*/ 371475 h 371475"/>
                <a:gd name="connsiteX0" fmla="*/ 0 w 911903"/>
                <a:gd name="connsiteY0" fmla="*/ 0 h 371475"/>
                <a:gd name="connsiteX1" fmla="*/ 238125 w 911903"/>
                <a:gd name="connsiteY1" fmla="*/ 28575 h 371475"/>
                <a:gd name="connsiteX2" fmla="*/ 295275 w 911903"/>
                <a:gd name="connsiteY2" fmla="*/ 47625 h 371475"/>
                <a:gd name="connsiteX3" fmla="*/ 685800 w 911903"/>
                <a:gd name="connsiteY3" fmla="*/ 133350 h 371475"/>
                <a:gd name="connsiteX4" fmla="*/ 857250 w 911903"/>
                <a:gd name="connsiteY4" fmla="*/ 228600 h 371475"/>
                <a:gd name="connsiteX5" fmla="*/ 885825 w 911903"/>
                <a:gd name="connsiteY5" fmla="*/ 247650 h 371475"/>
                <a:gd name="connsiteX6" fmla="*/ 904875 w 911903"/>
                <a:gd name="connsiteY6" fmla="*/ 371475 h 371475"/>
                <a:gd name="connsiteX0" fmla="*/ 0 w 911903"/>
                <a:gd name="connsiteY0" fmla="*/ 0 h 371475"/>
                <a:gd name="connsiteX1" fmla="*/ 238125 w 911903"/>
                <a:gd name="connsiteY1" fmla="*/ 28575 h 371475"/>
                <a:gd name="connsiteX2" fmla="*/ 685800 w 911903"/>
                <a:gd name="connsiteY2" fmla="*/ 133350 h 371475"/>
                <a:gd name="connsiteX3" fmla="*/ 857250 w 911903"/>
                <a:gd name="connsiteY3" fmla="*/ 228600 h 371475"/>
                <a:gd name="connsiteX4" fmla="*/ 885825 w 911903"/>
                <a:gd name="connsiteY4" fmla="*/ 247650 h 371475"/>
                <a:gd name="connsiteX5" fmla="*/ 904875 w 911903"/>
                <a:gd name="connsiteY5" fmla="*/ 371475 h 371475"/>
                <a:gd name="connsiteX0" fmla="*/ 0 w 904875"/>
                <a:gd name="connsiteY0" fmla="*/ 0 h 371475"/>
                <a:gd name="connsiteX1" fmla="*/ 238125 w 904875"/>
                <a:gd name="connsiteY1" fmla="*/ 28575 h 371475"/>
                <a:gd name="connsiteX2" fmla="*/ 685800 w 904875"/>
                <a:gd name="connsiteY2" fmla="*/ 133350 h 371475"/>
                <a:gd name="connsiteX3" fmla="*/ 857250 w 904875"/>
                <a:gd name="connsiteY3" fmla="*/ 228600 h 371475"/>
                <a:gd name="connsiteX4" fmla="*/ 904875 w 904875"/>
                <a:gd name="connsiteY4" fmla="*/ 371475 h 371475"/>
                <a:gd name="connsiteX0" fmla="*/ 0 w 904875"/>
                <a:gd name="connsiteY0" fmla="*/ 0 h 371475"/>
                <a:gd name="connsiteX1" fmla="*/ 238125 w 904875"/>
                <a:gd name="connsiteY1" fmla="*/ 28575 h 371475"/>
                <a:gd name="connsiteX2" fmla="*/ 685800 w 904875"/>
                <a:gd name="connsiteY2" fmla="*/ 133350 h 371475"/>
                <a:gd name="connsiteX3" fmla="*/ 904875 w 904875"/>
                <a:gd name="connsiteY3" fmla="*/ 371475 h 371475"/>
                <a:gd name="connsiteX0" fmla="*/ 0 w 1063402"/>
                <a:gd name="connsiteY0" fmla="*/ 0 h 641598"/>
                <a:gd name="connsiteX1" fmla="*/ 238125 w 1063402"/>
                <a:gd name="connsiteY1" fmla="*/ 28575 h 641598"/>
                <a:gd name="connsiteX2" fmla="*/ 685800 w 1063402"/>
                <a:gd name="connsiteY2" fmla="*/ 133350 h 641598"/>
                <a:gd name="connsiteX3" fmla="*/ 1063402 w 1063402"/>
                <a:gd name="connsiteY3" fmla="*/ 641598 h 641598"/>
                <a:gd name="connsiteX0" fmla="*/ 0 w 1063402"/>
                <a:gd name="connsiteY0" fmla="*/ 0 h 641598"/>
                <a:gd name="connsiteX1" fmla="*/ 238125 w 1063402"/>
                <a:gd name="connsiteY1" fmla="*/ 28575 h 641598"/>
                <a:gd name="connsiteX2" fmla="*/ 631353 w 1063402"/>
                <a:gd name="connsiteY2" fmla="*/ 209549 h 641598"/>
                <a:gd name="connsiteX3" fmla="*/ 1063402 w 1063402"/>
                <a:gd name="connsiteY3" fmla="*/ 641598 h 641598"/>
                <a:gd name="connsiteX0" fmla="*/ 0 w 1063402"/>
                <a:gd name="connsiteY0" fmla="*/ 0 h 641598"/>
                <a:gd name="connsiteX1" fmla="*/ 238125 w 1063402"/>
                <a:gd name="connsiteY1" fmla="*/ 28575 h 641598"/>
                <a:gd name="connsiteX2" fmla="*/ 631353 w 1063402"/>
                <a:gd name="connsiteY2" fmla="*/ 209549 h 641598"/>
                <a:gd name="connsiteX3" fmla="*/ 1063402 w 1063402"/>
                <a:gd name="connsiteY3" fmla="*/ 641598 h 641598"/>
                <a:gd name="connsiteX0" fmla="*/ 0 w 1063402"/>
                <a:gd name="connsiteY0" fmla="*/ 0 h 641598"/>
                <a:gd name="connsiteX1" fmla="*/ 238125 w 1063402"/>
                <a:gd name="connsiteY1" fmla="*/ 28575 h 641598"/>
                <a:gd name="connsiteX2" fmla="*/ 631353 w 1063402"/>
                <a:gd name="connsiteY2" fmla="*/ 209549 h 641598"/>
                <a:gd name="connsiteX3" fmla="*/ 1063402 w 1063402"/>
                <a:gd name="connsiteY3" fmla="*/ 641598 h 641598"/>
                <a:gd name="connsiteX0" fmla="*/ 0 w 1063402"/>
                <a:gd name="connsiteY0" fmla="*/ 0 h 641598"/>
                <a:gd name="connsiteX1" fmla="*/ 238125 w 1063402"/>
                <a:gd name="connsiteY1" fmla="*/ 28575 h 641598"/>
                <a:gd name="connsiteX2" fmla="*/ 631353 w 1063402"/>
                <a:gd name="connsiteY2" fmla="*/ 209549 h 641598"/>
                <a:gd name="connsiteX3" fmla="*/ 1063402 w 1063402"/>
                <a:gd name="connsiteY3" fmla="*/ 641598 h 641598"/>
                <a:gd name="connsiteX0" fmla="*/ 0 w 1063402"/>
                <a:gd name="connsiteY0" fmla="*/ 0 h 641598"/>
                <a:gd name="connsiteX1" fmla="*/ 238125 w 1063402"/>
                <a:gd name="connsiteY1" fmla="*/ 28575 h 641598"/>
                <a:gd name="connsiteX2" fmla="*/ 703361 w 1063402"/>
                <a:gd name="connsiteY2" fmla="*/ 137541 h 641598"/>
                <a:gd name="connsiteX3" fmla="*/ 1063402 w 1063402"/>
                <a:gd name="connsiteY3" fmla="*/ 641598 h 641598"/>
                <a:gd name="connsiteX0" fmla="*/ 0 w 1063402"/>
                <a:gd name="connsiteY0" fmla="*/ 0 h 641598"/>
                <a:gd name="connsiteX1" fmla="*/ 703361 w 1063402"/>
                <a:gd name="connsiteY1" fmla="*/ 137541 h 641598"/>
                <a:gd name="connsiteX2" fmla="*/ 1063402 w 1063402"/>
                <a:gd name="connsiteY2" fmla="*/ 641598 h 641598"/>
                <a:gd name="connsiteX0" fmla="*/ 0 w 1063402"/>
                <a:gd name="connsiteY0" fmla="*/ 2972 h 644570"/>
                <a:gd name="connsiteX1" fmla="*/ 703361 w 1063402"/>
                <a:gd name="connsiteY1" fmla="*/ 140513 h 644570"/>
                <a:gd name="connsiteX2" fmla="*/ 1063402 w 1063402"/>
                <a:gd name="connsiteY2" fmla="*/ 644570 h 644570"/>
                <a:gd name="connsiteX0" fmla="*/ 0 w 1063402"/>
                <a:gd name="connsiteY0" fmla="*/ 2972 h 644570"/>
                <a:gd name="connsiteX1" fmla="*/ 631353 w 1063402"/>
                <a:gd name="connsiteY1" fmla="*/ 140513 h 644570"/>
                <a:gd name="connsiteX2" fmla="*/ 1063402 w 1063402"/>
                <a:gd name="connsiteY2" fmla="*/ 644570 h 644570"/>
                <a:gd name="connsiteX0" fmla="*/ 0 w 1063402"/>
                <a:gd name="connsiteY0" fmla="*/ 2972 h 644570"/>
                <a:gd name="connsiteX1" fmla="*/ 631353 w 1063402"/>
                <a:gd name="connsiteY1" fmla="*/ 140513 h 644570"/>
                <a:gd name="connsiteX2" fmla="*/ 1063402 w 1063402"/>
                <a:gd name="connsiteY2" fmla="*/ 644570 h 644570"/>
                <a:gd name="connsiteX0" fmla="*/ 0 w 1135409"/>
                <a:gd name="connsiteY0" fmla="*/ 2972 h 644569"/>
                <a:gd name="connsiteX1" fmla="*/ 631353 w 1135409"/>
                <a:gd name="connsiteY1" fmla="*/ 140513 h 644569"/>
                <a:gd name="connsiteX2" fmla="*/ 1135409 w 1135409"/>
                <a:gd name="connsiteY2" fmla="*/ 644569 h 644569"/>
                <a:gd name="connsiteX0" fmla="*/ 0 w 1135409"/>
                <a:gd name="connsiteY0" fmla="*/ 29397 h 670994"/>
                <a:gd name="connsiteX1" fmla="*/ 127297 w 1135409"/>
                <a:gd name="connsiteY1" fmla="*/ 22923 h 670994"/>
                <a:gd name="connsiteX2" fmla="*/ 631353 w 1135409"/>
                <a:gd name="connsiteY2" fmla="*/ 166938 h 670994"/>
                <a:gd name="connsiteX3" fmla="*/ 1135409 w 1135409"/>
                <a:gd name="connsiteY3" fmla="*/ 670994 h 670994"/>
                <a:gd name="connsiteX0" fmla="*/ 0 w 1656184"/>
                <a:gd name="connsiteY0" fmla="*/ 0 h 864095"/>
                <a:gd name="connsiteX1" fmla="*/ 648072 w 1656184"/>
                <a:gd name="connsiteY1" fmla="*/ 216024 h 864095"/>
                <a:gd name="connsiteX2" fmla="*/ 1152128 w 1656184"/>
                <a:gd name="connsiteY2" fmla="*/ 360039 h 864095"/>
                <a:gd name="connsiteX3" fmla="*/ 1656184 w 1656184"/>
                <a:gd name="connsiteY3" fmla="*/ 864095 h 864095"/>
                <a:gd name="connsiteX0" fmla="*/ 0 w 1656184"/>
                <a:gd name="connsiteY0" fmla="*/ 0 h 864095"/>
                <a:gd name="connsiteX1" fmla="*/ 149299 w 1656184"/>
                <a:gd name="connsiteY1" fmla="*/ 41524 h 864095"/>
                <a:gd name="connsiteX2" fmla="*/ 648072 w 1656184"/>
                <a:gd name="connsiteY2" fmla="*/ 216024 h 864095"/>
                <a:gd name="connsiteX3" fmla="*/ 1152128 w 1656184"/>
                <a:gd name="connsiteY3" fmla="*/ 360039 h 864095"/>
                <a:gd name="connsiteX4" fmla="*/ 1656184 w 1656184"/>
                <a:gd name="connsiteY4" fmla="*/ 864095 h 864095"/>
                <a:gd name="connsiteX0" fmla="*/ 438766 w 1518886"/>
                <a:gd name="connsiteY0" fmla="*/ 1686669 h 1693590"/>
                <a:gd name="connsiteX1" fmla="*/ 12001 w 1518886"/>
                <a:gd name="connsiteY1" fmla="*/ 216024 h 1693590"/>
                <a:gd name="connsiteX2" fmla="*/ 510774 w 1518886"/>
                <a:gd name="connsiteY2" fmla="*/ 390524 h 1693590"/>
                <a:gd name="connsiteX3" fmla="*/ 1014830 w 1518886"/>
                <a:gd name="connsiteY3" fmla="*/ 534539 h 1693590"/>
                <a:gd name="connsiteX4" fmla="*/ 1518886 w 1518886"/>
                <a:gd name="connsiteY4" fmla="*/ 1038595 h 1693590"/>
                <a:gd name="connsiteX0" fmla="*/ 876097 w 1956217"/>
                <a:gd name="connsiteY0" fmla="*/ 1728193 h 1735114"/>
                <a:gd name="connsiteX1" fmla="*/ 12001 w 1956217"/>
                <a:gd name="connsiteY1" fmla="*/ 216024 h 1735114"/>
                <a:gd name="connsiteX2" fmla="*/ 948105 w 1956217"/>
                <a:gd name="connsiteY2" fmla="*/ 432048 h 1735114"/>
                <a:gd name="connsiteX3" fmla="*/ 1452161 w 1956217"/>
                <a:gd name="connsiteY3" fmla="*/ 576063 h 1735114"/>
                <a:gd name="connsiteX4" fmla="*/ 1956217 w 1956217"/>
                <a:gd name="connsiteY4" fmla="*/ 1080119 h 1735114"/>
                <a:gd name="connsiteX0" fmla="*/ 876097 w 1956217"/>
                <a:gd name="connsiteY0" fmla="*/ 1975471 h 1982392"/>
                <a:gd name="connsiteX1" fmla="*/ 12001 w 1956217"/>
                <a:gd name="connsiteY1" fmla="*/ 463302 h 1982392"/>
                <a:gd name="connsiteX2" fmla="*/ 948105 w 1956217"/>
                <a:gd name="connsiteY2" fmla="*/ 679326 h 1982392"/>
                <a:gd name="connsiteX3" fmla="*/ 1452161 w 1956217"/>
                <a:gd name="connsiteY3" fmla="*/ 823341 h 1982392"/>
                <a:gd name="connsiteX4" fmla="*/ 1956217 w 1956217"/>
                <a:gd name="connsiteY4" fmla="*/ 1327397 h 1982392"/>
                <a:gd name="connsiteX0" fmla="*/ 864096 w 1944216"/>
                <a:gd name="connsiteY0" fmla="*/ 1975471 h 1982392"/>
                <a:gd name="connsiteX1" fmla="*/ 0 w 1944216"/>
                <a:gd name="connsiteY1" fmla="*/ 463302 h 1982392"/>
                <a:gd name="connsiteX2" fmla="*/ 936104 w 1944216"/>
                <a:gd name="connsiteY2" fmla="*/ 679326 h 1982392"/>
                <a:gd name="connsiteX3" fmla="*/ 1440160 w 1944216"/>
                <a:gd name="connsiteY3" fmla="*/ 823341 h 1982392"/>
                <a:gd name="connsiteX4" fmla="*/ 1944216 w 1944216"/>
                <a:gd name="connsiteY4" fmla="*/ 1327397 h 1982392"/>
                <a:gd name="connsiteX0" fmla="*/ 648072 w 1728192"/>
                <a:gd name="connsiteY0" fmla="*/ 1975471 h 1982392"/>
                <a:gd name="connsiteX1" fmla="*/ 0 w 1728192"/>
                <a:gd name="connsiteY1" fmla="*/ 463302 h 1982392"/>
                <a:gd name="connsiteX2" fmla="*/ 720080 w 1728192"/>
                <a:gd name="connsiteY2" fmla="*/ 679326 h 1982392"/>
                <a:gd name="connsiteX3" fmla="*/ 1224136 w 1728192"/>
                <a:gd name="connsiteY3" fmla="*/ 823341 h 1982392"/>
                <a:gd name="connsiteX4" fmla="*/ 1728192 w 1728192"/>
                <a:gd name="connsiteY4" fmla="*/ 1327397 h 1982392"/>
                <a:gd name="connsiteX0" fmla="*/ 748189 w 1828309"/>
                <a:gd name="connsiteY0" fmla="*/ 2016250 h 2023171"/>
                <a:gd name="connsiteX1" fmla="*/ 100117 w 1828309"/>
                <a:gd name="connsiteY1" fmla="*/ 504081 h 2023171"/>
                <a:gd name="connsiteX2" fmla="*/ 820197 w 1828309"/>
                <a:gd name="connsiteY2" fmla="*/ 720105 h 2023171"/>
                <a:gd name="connsiteX3" fmla="*/ 1324253 w 1828309"/>
                <a:gd name="connsiteY3" fmla="*/ 864120 h 2023171"/>
                <a:gd name="connsiteX4" fmla="*/ 1828309 w 1828309"/>
                <a:gd name="connsiteY4" fmla="*/ 1368176 h 2023171"/>
                <a:gd name="connsiteX0" fmla="*/ 748189 w 1828309"/>
                <a:gd name="connsiteY0" fmla="*/ 2016250 h 2023171"/>
                <a:gd name="connsiteX1" fmla="*/ 100117 w 1828309"/>
                <a:gd name="connsiteY1" fmla="*/ 504081 h 2023171"/>
                <a:gd name="connsiteX2" fmla="*/ 820197 w 1828309"/>
                <a:gd name="connsiteY2" fmla="*/ 720105 h 2023171"/>
                <a:gd name="connsiteX3" fmla="*/ 1324253 w 1828309"/>
                <a:gd name="connsiteY3" fmla="*/ 864120 h 2023171"/>
                <a:gd name="connsiteX4" fmla="*/ 1828309 w 1828309"/>
                <a:gd name="connsiteY4" fmla="*/ 1368176 h 2023171"/>
                <a:gd name="connsiteX0" fmla="*/ 757900 w 1828309"/>
                <a:gd name="connsiteY0" fmla="*/ 1772816 h 1779737"/>
                <a:gd name="connsiteX1" fmla="*/ 100117 w 1828309"/>
                <a:gd name="connsiteY1" fmla="*/ 504081 h 1779737"/>
                <a:gd name="connsiteX2" fmla="*/ 820197 w 1828309"/>
                <a:gd name="connsiteY2" fmla="*/ 720105 h 1779737"/>
                <a:gd name="connsiteX3" fmla="*/ 1324253 w 1828309"/>
                <a:gd name="connsiteY3" fmla="*/ 864120 h 1779737"/>
                <a:gd name="connsiteX4" fmla="*/ 1828309 w 1828309"/>
                <a:gd name="connsiteY4" fmla="*/ 1368176 h 1779737"/>
                <a:gd name="connsiteX0" fmla="*/ 757900 w 1828309"/>
                <a:gd name="connsiteY0" fmla="*/ 1772816 h 1798787"/>
                <a:gd name="connsiteX1" fmla="*/ 100117 w 1828309"/>
                <a:gd name="connsiteY1" fmla="*/ 504081 h 1798787"/>
                <a:gd name="connsiteX2" fmla="*/ 820197 w 1828309"/>
                <a:gd name="connsiteY2" fmla="*/ 720105 h 1798787"/>
                <a:gd name="connsiteX3" fmla="*/ 1324253 w 1828309"/>
                <a:gd name="connsiteY3" fmla="*/ 864120 h 1798787"/>
                <a:gd name="connsiteX4" fmla="*/ 1828309 w 1828309"/>
                <a:gd name="connsiteY4" fmla="*/ 1368176 h 1798787"/>
                <a:gd name="connsiteX0" fmla="*/ 757900 w 1828309"/>
                <a:gd name="connsiteY0" fmla="*/ 1772816 h 1984272"/>
                <a:gd name="connsiteX1" fmla="*/ 685892 w 1828309"/>
                <a:gd name="connsiteY1" fmla="*/ 1772816 h 1984272"/>
                <a:gd name="connsiteX2" fmla="*/ 100117 w 1828309"/>
                <a:gd name="connsiteY2" fmla="*/ 504081 h 1984272"/>
                <a:gd name="connsiteX3" fmla="*/ 820197 w 1828309"/>
                <a:gd name="connsiteY3" fmla="*/ 720105 h 1984272"/>
                <a:gd name="connsiteX4" fmla="*/ 1324253 w 1828309"/>
                <a:gd name="connsiteY4" fmla="*/ 864120 h 1984272"/>
                <a:gd name="connsiteX5" fmla="*/ 1828309 w 1828309"/>
                <a:gd name="connsiteY5" fmla="*/ 1368176 h 1984272"/>
                <a:gd name="connsiteX0" fmla="*/ 757900 w 1828309"/>
                <a:gd name="connsiteY0" fmla="*/ 1772816 h 1772816"/>
                <a:gd name="connsiteX1" fmla="*/ 685892 w 1828309"/>
                <a:gd name="connsiteY1" fmla="*/ 1772816 h 1772816"/>
                <a:gd name="connsiteX2" fmla="*/ 100117 w 1828309"/>
                <a:gd name="connsiteY2" fmla="*/ 504081 h 1772816"/>
                <a:gd name="connsiteX3" fmla="*/ 820197 w 1828309"/>
                <a:gd name="connsiteY3" fmla="*/ 720105 h 1772816"/>
                <a:gd name="connsiteX4" fmla="*/ 1324253 w 1828309"/>
                <a:gd name="connsiteY4" fmla="*/ 864120 h 1772816"/>
                <a:gd name="connsiteX5" fmla="*/ 1828309 w 1828309"/>
                <a:gd name="connsiteY5" fmla="*/ 1368176 h 1772816"/>
                <a:gd name="connsiteX0" fmla="*/ 668166 w 1738575"/>
                <a:gd name="connsiteY0" fmla="*/ 1444187 h 1444187"/>
                <a:gd name="connsiteX1" fmla="*/ 10383 w 1738575"/>
                <a:gd name="connsiteY1" fmla="*/ 175452 h 1444187"/>
                <a:gd name="connsiteX2" fmla="*/ 730463 w 1738575"/>
                <a:gd name="connsiteY2" fmla="*/ 391476 h 1444187"/>
                <a:gd name="connsiteX3" fmla="*/ 1234519 w 1738575"/>
                <a:gd name="connsiteY3" fmla="*/ 535491 h 1444187"/>
                <a:gd name="connsiteX4" fmla="*/ 1738575 w 1738575"/>
                <a:gd name="connsiteY4" fmla="*/ 1039547 h 1444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8575" h="1444187">
                  <a:moveTo>
                    <a:pt x="668166" y="1444187"/>
                  </a:moveTo>
                  <a:cubicBezTo>
                    <a:pt x="531128" y="1179867"/>
                    <a:pt x="0" y="350904"/>
                    <a:pt x="10383" y="175452"/>
                  </a:cubicBezTo>
                  <a:cubicBezTo>
                    <a:pt x="20766" y="0"/>
                    <a:pt x="526440" y="331470"/>
                    <a:pt x="730463" y="391476"/>
                  </a:cubicBezTo>
                  <a:cubicBezTo>
                    <a:pt x="934486" y="451482"/>
                    <a:pt x="1065922" y="428558"/>
                    <a:pt x="1234519" y="535491"/>
                  </a:cubicBezTo>
                  <a:cubicBezTo>
                    <a:pt x="1390118" y="777808"/>
                    <a:pt x="1692935" y="989938"/>
                    <a:pt x="1738575" y="1039547"/>
                  </a:cubicBezTo>
                </a:path>
              </a:pathLst>
            </a:custGeom>
            <a:ln w="19050">
              <a:solidFill>
                <a:srgbClr val="0046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8" name="Группа 138"/>
          <p:cNvGrpSpPr>
            <a:grpSpLocks/>
          </p:cNvGrpSpPr>
          <p:nvPr/>
        </p:nvGrpSpPr>
        <p:grpSpPr bwMode="auto">
          <a:xfrm rot="1794830">
            <a:off x="7037388" y="5186363"/>
            <a:ext cx="1785937" cy="836612"/>
            <a:chOff x="2195736" y="3418911"/>
            <a:chExt cx="3240362" cy="1316324"/>
          </a:xfrm>
        </p:grpSpPr>
        <p:sp>
          <p:nvSpPr>
            <p:cNvPr id="36" name="Полилиния 35"/>
            <p:cNvSpPr/>
            <p:nvPr/>
          </p:nvSpPr>
          <p:spPr>
            <a:xfrm>
              <a:off x="3059695" y="3418774"/>
              <a:ext cx="2376267" cy="1306334"/>
            </a:xfrm>
            <a:custGeom>
              <a:avLst/>
              <a:gdLst>
                <a:gd name="connsiteX0" fmla="*/ 0 w 2232248"/>
                <a:gd name="connsiteY0" fmla="*/ 576064 h 1152128"/>
                <a:gd name="connsiteX1" fmla="*/ 604223 w 2232248"/>
                <a:gd name="connsiteY1" fmla="*/ 64163 h 1152128"/>
                <a:gd name="connsiteX2" fmla="*/ 1116125 w 2232248"/>
                <a:gd name="connsiteY2" fmla="*/ 2 h 1152128"/>
                <a:gd name="connsiteX3" fmla="*/ 1628028 w 2232248"/>
                <a:gd name="connsiteY3" fmla="*/ 64164 h 1152128"/>
                <a:gd name="connsiteX4" fmla="*/ 2232248 w 2232248"/>
                <a:gd name="connsiteY4" fmla="*/ 576068 h 1152128"/>
                <a:gd name="connsiteX5" fmla="*/ 1628026 w 2232248"/>
                <a:gd name="connsiteY5" fmla="*/ 1087970 h 1152128"/>
                <a:gd name="connsiteX6" fmla="*/ 1116124 w 2232248"/>
                <a:gd name="connsiteY6" fmla="*/ 1152132 h 1152128"/>
                <a:gd name="connsiteX7" fmla="*/ 604221 w 2232248"/>
                <a:gd name="connsiteY7" fmla="*/ 1087970 h 1152128"/>
                <a:gd name="connsiteX8" fmla="*/ 0 w 2232248"/>
                <a:gd name="connsiteY8" fmla="*/ 576067 h 1152128"/>
                <a:gd name="connsiteX9" fmla="*/ 0 w 2232248"/>
                <a:gd name="connsiteY9" fmla="*/ 576064 h 1152128"/>
                <a:gd name="connsiteX0" fmla="*/ 72009 w 2232251"/>
                <a:gd name="connsiteY0" fmla="*/ 432046 h 1152130"/>
                <a:gd name="connsiteX1" fmla="*/ 604224 w 2232251"/>
                <a:gd name="connsiteY1" fmla="*/ 64161 h 1152130"/>
                <a:gd name="connsiteX2" fmla="*/ 1116126 w 2232251"/>
                <a:gd name="connsiteY2" fmla="*/ 0 h 1152130"/>
                <a:gd name="connsiteX3" fmla="*/ 1628029 w 2232251"/>
                <a:gd name="connsiteY3" fmla="*/ 64162 h 1152130"/>
                <a:gd name="connsiteX4" fmla="*/ 2232249 w 2232251"/>
                <a:gd name="connsiteY4" fmla="*/ 576066 h 1152130"/>
                <a:gd name="connsiteX5" fmla="*/ 1628027 w 2232251"/>
                <a:gd name="connsiteY5" fmla="*/ 1087968 h 1152130"/>
                <a:gd name="connsiteX6" fmla="*/ 1116125 w 2232251"/>
                <a:gd name="connsiteY6" fmla="*/ 1152130 h 1152130"/>
                <a:gd name="connsiteX7" fmla="*/ 604222 w 2232251"/>
                <a:gd name="connsiteY7" fmla="*/ 1087968 h 1152130"/>
                <a:gd name="connsiteX8" fmla="*/ 1 w 2232251"/>
                <a:gd name="connsiteY8" fmla="*/ 576065 h 1152130"/>
                <a:gd name="connsiteX9" fmla="*/ 72009 w 2232251"/>
                <a:gd name="connsiteY9" fmla="*/ 432046 h 1152130"/>
                <a:gd name="connsiteX0" fmla="*/ 0 w 2160242"/>
                <a:gd name="connsiteY0" fmla="*/ 432046 h 1152130"/>
                <a:gd name="connsiteX1" fmla="*/ 532215 w 2160242"/>
                <a:gd name="connsiteY1" fmla="*/ 64161 h 1152130"/>
                <a:gd name="connsiteX2" fmla="*/ 1044117 w 2160242"/>
                <a:gd name="connsiteY2" fmla="*/ 0 h 1152130"/>
                <a:gd name="connsiteX3" fmla="*/ 1556020 w 2160242"/>
                <a:gd name="connsiteY3" fmla="*/ 64162 h 1152130"/>
                <a:gd name="connsiteX4" fmla="*/ 2160240 w 2160242"/>
                <a:gd name="connsiteY4" fmla="*/ 576066 h 1152130"/>
                <a:gd name="connsiteX5" fmla="*/ 1556018 w 2160242"/>
                <a:gd name="connsiteY5" fmla="*/ 1087968 h 1152130"/>
                <a:gd name="connsiteX6" fmla="*/ 1044116 w 2160242"/>
                <a:gd name="connsiteY6" fmla="*/ 1152130 h 1152130"/>
                <a:gd name="connsiteX7" fmla="*/ 532213 w 2160242"/>
                <a:gd name="connsiteY7" fmla="*/ 1087968 h 1152130"/>
                <a:gd name="connsiteX8" fmla="*/ 1 w 2160242"/>
                <a:gd name="connsiteY8" fmla="*/ 648070 h 1152130"/>
                <a:gd name="connsiteX9" fmla="*/ 0 w 2160242"/>
                <a:gd name="connsiteY9" fmla="*/ 432046 h 1152130"/>
                <a:gd name="connsiteX0" fmla="*/ 0 w 2160242"/>
                <a:gd name="connsiteY0" fmla="*/ 432046 h 1152130"/>
                <a:gd name="connsiteX1" fmla="*/ 532215 w 2160242"/>
                <a:gd name="connsiteY1" fmla="*/ 64161 h 1152130"/>
                <a:gd name="connsiteX2" fmla="*/ 1044117 w 2160242"/>
                <a:gd name="connsiteY2" fmla="*/ 0 h 1152130"/>
                <a:gd name="connsiteX3" fmla="*/ 1556020 w 2160242"/>
                <a:gd name="connsiteY3" fmla="*/ 64162 h 1152130"/>
                <a:gd name="connsiteX4" fmla="*/ 2160240 w 2160242"/>
                <a:gd name="connsiteY4" fmla="*/ 576066 h 1152130"/>
                <a:gd name="connsiteX5" fmla="*/ 1556018 w 2160242"/>
                <a:gd name="connsiteY5" fmla="*/ 1087968 h 1152130"/>
                <a:gd name="connsiteX6" fmla="*/ 1044116 w 2160242"/>
                <a:gd name="connsiteY6" fmla="*/ 1152130 h 1152130"/>
                <a:gd name="connsiteX7" fmla="*/ 532213 w 2160242"/>
                <a:gd name="connsiteY7" fmla="*/ 1087968 h 1152130"/>
                <a:gd name="connsiteX8" fmla="*/ 72008 w 2160242"/>
                <a:gd name="connsiteY8" fmla="*/ 648070 h 1152130"/>
                <a:gd name="connsiteX9" fmla="*/ 0 w 2160242"/>
                <a:gd name="connsiteY9" fmla="*/ 432046 h 1152130"/>
                <a:gd name="connsiteX0" fmla="*/ 0 w 2376266"/>
                <a:gd name="connsiteY0" fmla="*/ 432046 h 1152130"/>
                <a:gd name="connsiteX1" fmla="*/ 532215 w 2376266"/>
                <a:gd name="connsiteY1" fmla="*/ 64161 h 1152130"/>
                <a:gd name="connsiteX2" fmla="*/ 1044117 w 2376266"/>
                <a:gd name="connsiteY2" fmla="*/ 0 h 1152130"/>
                <a:gd name="connsiteX3" fmla="*/ 1556020 w 2376266"/>
                <a:gd name="connsiteY3" fmla="*/ 64162 h 1152130"/>
                <a:gd name="connsiteX4" fmla="*/ 2376264 w 2376266"/>
                <a:gd name="connsiteY4" fmla="*/ 720078 h 1152130"/>
                <a:gd name="connsiteX5" fmla="*/ 1556018 w 2376266"/>
                <a:gd name="connsiteY5" fmla="*/ 1087968 h 1152130"/>
                <a:gd name="connsiteX6" fmla="*/ 1044116 w 2376266"/>
                <a:gd name="connsiteY6" fmla="*/ 1152130 h 1152130"/>
                <a:gd name="connsiteX7" fmla="*/ 532213 w 2376266"/>
                <a:gd name="connsiteY7" fmla="*/ 1087968 h 1152130"/>
                <a:gd name="connsiteX8" fmla="*/ 72008 w 2376266"/>
                <a:gd name="connsiteY8" fmla="*/ 648070 h 1152130"/>
                <a:gd name="connsiteX9" fmla="*/ 0 w 2376266"/>
                <a:gd name="connsiteY9" fmla="*/ 432046 h 1152130"/>
                <a:gd name="connsiteX0" fmla="*/ 0 w 2376266"/>
                <a:gd name="connsiteY0" fmla="*/ 432046 h 1152130"/>
                <a:gd name="connsiteX1" fmla="*/ 532215 w 2376266"/>
                <a:gd name="connsiteY1" fmla="*/ 64161 h 1152130"/>
                <a:gd name="connsiteX2" fmla="*/ 1044117 w 2376266"/>
                <a:gd name="connsiteY2" fmla="*/ 0 h 1152130"/>
                <a:gd name="connsiteX3" fmla="*/ 1556020 w 2376266"/>
                <a:gd name="connsiteY3" fmla="*/ 64162 h 1152130"/>
                <a:gd name="connsiteX4" fmla="*/ 2376264 w 2376266"/>
                <a:gd name="connsiteY4" fmla="*/ 720078 h 1152130"/>
                <a:gd name="connsiteX5" fmla="*/ 1556018 w 2376266"/>
                <a:gd name="connsiteY5" fmla="*/ 1087968 h 1152130"/>
                <a:gd name="connsiteX6" fmla="*/ 1044116 w 2376266"/>
                <a:gd name="connsiteY6" fmla="*/ 1152130 h 1152130"/>
                <a:gd name="connsiteX7" fmla="*/ 532213 w 2376266"/>
                <a:gd name="connsiteY7" fmla="*/ 1087968 h 1152130"/>
                <a:gd name="connsiteX8" fmla="*/ 72008 w 2376266"/>
                <a:gd name="connsiteY8" fmla="*/ 648070 h 1152130"/>
                <a:gd name="connsiteX9" fmla="*/ 0 w 2376266"/>
                <a:gd name="connsiteY9" fmla="*/ 432046 h 1152130"/>
                <a:gd name="connsiteX0" fmla="*/ 0 w 2376266"/>
                <a:gd name="connsiteY0" fmla="*/ 477203 h 1197287"/>
                <a:gd name="connsiteX1" fmla="*/ 532215 w 2376266"/>
                <a:gd name="connsiteY1" fmla="*/ 109318 h 1197287"/>
                <a:gd name="connsiteX2" fmla="*/ 1556020 w 2376266"/>
                <a:gd name="connsiteY2" fmla="*/ 109319 h 1197287"/>
                <a:gd name="connsiteX3" fmla="*/ 2376264 w 2376266"/>
                <a:gd name="connsiteY3" fmla="*/ 765235 h 1197287"/>
                <a:gd name="connsiteX4" fmla="*/ 1556018 w 2376266"/>
                <a:gd name="connsiteY4" fmla="*/ 1133125 h 1197287"/>
                <a:gd name="connsiteX5" fmla="*/ 1044116 w 2376266"/>
                <a:gd name="connsiteY5" fmla="*/ 1197287 h 1197287"/>
                <a:gd name="connsiteX6" fmla="*/ 532213 w 2376266"/>
                <a:gd name="connsiteY6" fmla="*/ 1133125 h 1197287"/>
                <a:gd name="connsiteX7" fmla="*/ 72008 w 2376266"/>
                <a:gd name="connsiteY7" fmla="*/ 693227 h 1197287"/>
                <a:gd name="connsiteX8" fmla="*/ 0 w 2376266"/>
                <a:gd name="connsiteY8" fmla="*/ 477203 h 1197287"/>
                <a:gd name="connsiteX0" fmla="*/ 0 w 2376266"/>
                <a:gd name="connsiteY0" fmla="*/ 541366 h 1261450"/>
                <a:gd name="connsiteX1" fmla="*/ 532215 w 2376266"/>
                <a:gd name="connsiteY1" fmla="*/ 173481 h 1261450"/>
                <a:gd name="connsiteX2" fmla="*/ 1584176 w 2376266"/>
                <a:gd name="connsiteY2" fmla="*/ 109319 h 1261450"/>
                <a:gd name="connsiteX3" fmla="*/ 2376264 w 2376266"/>
                <a:gd name="connsiteY3" fmla="*/ 829398 h 1261450"/>
                <a:gd name="connsiteX4" fmla="*/ 1556018 w 2376266"/>
                <a:gd name="connsiteY4" fmla="*/ 1197288 h 1261450"/>
                <a:gd name="connsiteX5" fmla="*/ 1044116 w 2376266"/>
                <a:gd name="connsiteY5" fmla="*/ 1261450 h 1261450"/>
                <a:gd name="connsiteX6" fmla="*/ 532213 w 2376266"/>
                <a:gd name="connsiteY6" fmla="*/ 1197288 h 1261450"/>
                <a:gd name="connsiteX7" fmla="*/ 72008 w 2376266"/>
                <a:gd name="connsiteY7" fmla="*/ 757390 h 1261450"/>
                <a:gd name="connsiteX8" fmla="*/ 0 w 2376266"/>
                <a:gd name="connsiteY8" fmla="*/ 541366 h 1261450"/>
                <a:gd name="connsiteX0" fmla="*/ 0 w 2376266"/>
                <a:gd name="connsiteY0" fmla="*/ 541366 h 1261450"/>
                <a:gd name="connsiteX1" fmla="*/ 504056 w 2376266"/>
                <a:gd name="connsiteY1" fmla="*/ 109319 h 1261450"/>
                <a:gd name="connsiteX2" fmla="*/ 1584176 w 2376266"/>
                <a:gd name="connsiteY2" fmla="*/ 109319 h 1261450"/>
                <a:gd name="connsiteX3" fmla="*/ 2376264 w 2376266"/>
                <a:gd name="connsiteY3" fmla="*/ 829398 h 1261450"/>
                <a:gd name="connsiteX4" fmla="*/ 1556018 w 2376266"/>
                <a:gd name="connsiteY4" fmla="*/ 1197288 h 1261450"/>
                <a:gd name="connsiteX5" fmla="*/ 1044116 w 2376266"/>
                <a:gd name="connsiteY5" fmla="*/ 1261450 h 1261450"/>
                <a:gd name="connsiteX6" fmla="*/ 532213 w 2376266"/>
                <a:gd name="connsiteY6" fmla="*/ 1197288 h 1261450"/>
                <a:gd name="connsiteX7" fmla="*/ 72008 w 2376266"/>
                <a:gd name="connsiteY7" fmla="*/ 757390 h 1261450"/>
                <a:gd name="connsiteX8" fmla="*/ 0 w 2376266"/>
                <a:gd name="connsiteY8" fmla="*/ 541366 h 1261450"/>
                <a:gd name="connsiteX0" fmla="*/ 0 w 2376266"/>
                <a:gd name="connsiteY0" fmla="*/ 586151 h 1306235"/>
                <a:gd name="connsiteX1" fmla="*/ 504056 w 2376266"/>
                <a:gd name="connsiteY1" fmla="*/ 154104 h 1306235"/>
                <a:gd name="connsiteX2" fmla="*/ 1584176 w 2376266"/>
                <a:gd name="connsiteY2" fmla="*/ 154104 h 1306235"/>
                <a:gd name="connsiteX3" fmla="*/ 2376264 w 2376266"/>
                <a:gd name="connsiteY3" fmla="*/ 874183 h 1306235"/>
                <a:gd name="connsiteX4" fmla="*/ 1556018 w 2376266"/>
                <a:gd name="connsiteY4" fmla="*/ 1242073 h 1306235"/>
                <a:gd name="connsiteX5" fmla="*/ 1044116 w 2376266"/>
                <a:gd name="connsiteY5" fmla="*/ 1306235 h 1306235"/>
                <a:gd name="connsiteX6" fmla="*/ 532213 w 2376266"/>
                <a:gd name="connsiteY6" fmla="*/ 1242073 h 1306235"/>
                <a:gd name="connsiteX7" fmla="*/ 72008 w 2376266"/>
                <a:gd name="connsiteY7" fmla="*/ 802175 h 1306235"/>
                <a:gd name="connsiteX8" fmla="*/ 0 w 2376266"/>
                <a:gd name="connsiteY8" fmla="*/ 586151 h 1306235"/>
                <a:gd name="connsiteX0" fmla="*/ 0 w 2376266"/>
                <a:gd name="connsiteY0" fmla="*/ 586151 h 1306235"/>
                <a:gd name="connsiteX1" fmla="*/ 504056 w 2376266"/>
                <a:gd name="connsiteY1" fmla="*/ 154104 h 1306235"/>
                <a:gd name="connsiteX2" fmla="*/ 1584176 w 2376266"/>
                <a:gd name="connsiteY2" fmla="*/ 154104 h 1306235"/>
                <a:gd name="connsiteX3" fmla="*/ 2376264 w 2376266"/>
                <a:gd name="connsiteY3" fmla="*/ 874183 h 1306235"/>
                <a:gd name="connsiteX4" fmla="*/ 1556018 w 2376266"/>
                <a:gd name="connsiteY4" fmla="*/ 1242073 h 1306235"/>
                <a:gd name="connsiteX5" fmla="*/ 1044116 w 2376266"/>
                <a:gd name="connsiteY5" fmla="*/ 1306235 h 1306235"/>
                <a:gd name="connsiteX6" fmla="*/ 532213 w 2376266"/>
                <a:gd name="connsiteY6" fmla="*/ 1242073 h 1306235"/>
                <a:gd name="connsiteX7" fmla="*/ 72008 w 2376266"/>
                <a:gd name="connsiteY7" fmla="*/ 802175 h 1306235"/>
                <a:gd name="connsiteX8" fmla="*/ 0 w 2376266"/>
                <a:gd name="connsiteY8" fmla="*/ 586151 h 1306235"/>
                <a:gd name="connsiteX0" fmla="*/ 0 w 2376266"/>
                <a:gd name="connsiteY0" fmla="*/ 586151 h 1306235"/>
                <a:gd name="connsiteX1" fmla="*/ 504056 w 2376266"/>
                <a:gd name="connsiteY1" fmla="*/ 154104 h 1306235"/>
                <a:gd name="connsiteX2" fmla="*/ 1584176 w 2376266"/>
                <a:gd name="connsiteY2" fmla="*/ 154104 h 1306235"/>
                <a:gd name="connsiteX3" fmla="*/ 2376264 w 2376266"/>
                <a:gd name="connsiteY3" fmla="*/ 874183 h 1306235"/>
                <a:gd name="connsiteX4" fmla="*/ 1556018 w 2376266"/>
                <a:gd name="connsiteY4" fmla="*/ 1242073 h 1306235"/>
                <a:gd name="connsiteX5" fmla="*/ 1044116 w 2376266"/>
                <a:gd name="connsiteY5" fmla="*/ 1306235 h 1306235"/>
                <a:gd name="connsiteX6" fmla="*/ 532213 w 2376266"/>
                <a:gd name="connsiteY6" fmla="*/ 1242073 h 1306235"/>
                <a:gd name="connsiteX7" fmla="*/ 72008 w 2376266"/>
                <a:gd name="connsiteY7" fmla="*/ 802175 h 1306235"/>
                <a:gd name="connsiteX8" fmla="*/ 0 w 2376266"/>
                <a:gd name="connsiteY8" fmla="*/ 586151 h 130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6266" h="1306235">
                  <a:moveTo>
                    <a:pt x="0" y="586151"/>
                  </a:moveTo>
                  <a:cubicBezTo>
                    <a:pt x="1" y="370612"/>
                    <a:pt x="207681" y="265480"/>
                    <a:pt x="504056" y="154104"/>
                  </a:cubicBezTo>
                  <a:cubicBezTo>
                    <a:pt x="972834" y="0"/>
                    <a:pt x="1276835" y="44785"/>
                    <a:pt x="1584176" y="154104"/>
                  </a:cubicBezTo>
                  <a:cubicBezTo>
                    <a:pt x="1955271" y="252960"/>
                    <a:pt x="2376266" y="658644"/>
                    <a:pt x="2376264" y="874183"/>
                  </a:cubicBezTo>
                  <a:cubicBezTo>
                    <a:pt x="2105934" y="1033849"/>
                    <a:pt x="1927112" y="1143218"/>
                    <a:pt x="1556018" y="1242073"/>
                  </a:cubicBezTo>
                  <a:cubicBezTo>
                    <a:pt x="1397747" y="1284235"/>
                    <a:pt x="1222224" y="1306235"/>
                    <a:pt x="1044116" y="1306235"/>
                  </a:cubicBezTo>
                  <a:cubicBezTo>
                    <a:pt x="866007" y="1306235"/>
                    <a:pt x="690484" y="1284235"/>
                    <a:pt x="532213" y="1242073"/>
                  </a:cubicBezTo>
                  <a:cubicBezTo>
                    <a:pt x="161119" y="1143217"/>
                    <a:pt x="72007" y="1017714"/>
                    <a:pt x="72008" y="802175"/>
                  </a:cubicBezTo>
                  <a:cubicBezTo>
                    <a:pt x="72008" y="730167"/>
                    <a:pt x="0" y="658159"/>
                    <a:pt x="0" y="586151"/>
                  </a:cubicBezTo>
                  <a:close/>
                </a:path>
              </a:pathLst>
            </a:cu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" name="Полилиния 36"/>
            <p:cNvSpPr/>
            <p:nvPr/>
          </p:nvSpPr>
          <p:spPr>
            <a:xfrm>
              <a:off x="3110584" y="3595174"/>
              <a:ext cx="2324421" cy="1138983"/>
            </a:xfrm>
            <a:custGeom>
              <a:avLst/>
              <a:gdLst>
                <a:gd name="connsiteX0" fmla="*/ 0 w 2232248"/>
                <a:gd name="connsiteY0" fmla="*/ 576064 h 1152128"/>
                <a:gd name="connsiteX1" fmla="*/ 604223 w 2232248"/>
                <a:gd name="connsiteY1" fmla="*/ 64163 h 1152128"/>
                <a:gd name="connsiteX2" fmla="*/ 1116125 w 2232248"/>
                <a:gd name="connsiteY2" fmla="*/ 2 h 1152128"/>
                <a:gd name="connsiteX3" fmla="*/ 1628028 w 2232248"/>
                <a:gd name="connsiteY3" fmla="*/ 64164 h 1152128"/>
                <a:gd name="connsiteX4" fmla="*/ 2232248 w 2232248"/>
                <a:gd name="connsiteY4" fmla="*/ 576068 h 1152128"/>
                <a:gd name="connsiteX5" fmla="*/ 1628026 w 2232248"/>
                <a:gd name="connsiteY5" fmla="*/ 1087970 h 1152128"/>
                <a:gd name="connsiteX6" fmla="*/ 1116124 w 2232248"/>
                <a:gd name="connsiteY6" fmla="*/ 1152132 h 1152128"/>
                <a:gd name="connsiteX7" fmla="*/ 604221 w 2232248"/>
                <a:gd name="connsiteY7" fmla="*/ 1087970 h 1152128"/>
                <a:gd name="connsiteX8" fmla="*/ 0 w 2232248"/>
                <a:gd name="connsiteY8" fmla="*/ 576067 h 1152128"/>
                <a:gd name="connsiteX9" fmla="*/ 0 w 2232248"/>
                <a:gd name="connsiteY9" fmla="*/ 576064 h 1152128"/>
                <a:gd name="connsiteX0" fmla="*/ 72009 w 2232251"/>
                <a:gd name="connsiteY0" fmla="*/ 432046 h 1152130"/>
                <a:gd name="connsiteX1" fmla="*/ 604224 w 2232251"/>
                <a:gd name="connsiteY1" fmla="*/ 64161 h 1152130"/>
                <a:gd name="connsiteX2" fmla="*/ 1116126 w 2232251"/>
                <a:gd name="connsiteY2" fmla="*/ 0 h 1152130"/>
                <a:gd name="connsiteX3" fmla="*/ 1628029 w 2232251"/>
                <a:gd name="connsiteY3" fmla="*/ 64162 h 1152130"/>
                <a:gd name="connsiteX4" fmla="*/ 2232249 w 2232251"/>
                <a:gd name="connsiteY4" fmla="*/ 576066 h 1152130"/>
                <a:gd name="connsiteX5" fmla="*/ 1628027 w 2232251"/>
                <a:gd name="connsiteY5" fmla="*/ 1087968 h 1152130"/>
                <a:gd name="connsiteX6" fmla="*/ 1116125 w 2232251"/>
                <a:gd name="connsiteY6" fmla="*/ 1152130 h 1152130"/>
                <a:gd name="connsiteX7" fmla="*/ 604222 w 2232251"/>
                <a:gd name="connsiteY7" fmla="*/ 1087968 h 1152130"/>
                <a:gd name="connsiteX8" fmla="*/ 1 w 2232251"/>
                <a:gd name="connsiteY8" fmla="*/ 576065 h 1152130"/>
                <a:gd name="connsiteX9" fmla="*/ 72009 w 2232251"/>
                <a:gd name="connsiteY9" fmla="*/ 432046 h 1152130"/>
                <a:gd name="connsiteX0" fmla="*/ 0 w 2160242"/>
                <a:gd name="connsiteY0" fmla="*/ 432046 h 1152130"/>
                <a:gd name="connsiteX1" fmla="*/ 532215 w 2160242"/>
                <a:gd name="connsiteY1" fmla="*/ 64161 h 1152130"/>
                <a:gd name="connsiteX2" fmla="*/ 1044117 w 2160242"/>
                <a:gd name="connsiteY2" fmla="*/ 0 h 1152130"/>
                <a:gd name="connsiteX3" fmla="*/ 1556020 w 2160242"/>
                <a:gd name="connsiteY3" fmla="*/ 64162 h 1152130"/>
                <a:gd name="connsiteX4" fmla="*/ 2160240 w 2160242"/>
                <a:gd name="connsiteY4" fmla="*/ 576066 h 1152130"/>
                <a:gd name="connsiteX5" fmla="*/ 1556018 w 2160242"/>
                <a:gd name="connsiteY5" fmla="*/ 1087968 h 1152130"/>
                <a:gd name="connsiteX6" fmla="*/ 1044116 w 2160242"/>
                <a:gd name="connsiteY6" fmla="*/ 1152130 h 1152130"/>
                <a:gd name="connsiteX7" fmla="*/ 532213 w 2160242"/>
                <a:gd name="connsiteY7" fmla="*/ 1087968 h 1152130"/>
                <a:gd name="connsiteX8" fmla="*/ 1 w 2160242"/>
                <a:gd name="connsiteY8" fmla="*/ 648070 h 1152130"/>
                <a:gd name="connsiteX9" fmla="*/ 0 w 2160242"/>
                <a:gd name="connsiteY9" fmla="*/ 432046 h 1152130"/>
                <a:gd name="connsiteX0" fmla="*/ 0 w 2160242"/>
                <a:gd name="connsiteY0" fmla="*/ 432046 h 1152130"/>
                <a:gd name="connsiteX1" fmla="*/ 532215 w 2160242"/>
                <a:gd name="connsiteY1" fmla="*/ 64161 h 1152130"/>
                <a:gd name="connsiteX2" fmla="*/ 1044117 w 2160242"/>
                <a:gd name="connsiteY2" fmla="*/ 0 h 1152130"/>
                <a:gd name="connsiteX3" fmla="*/ 1556020 w 2160242"/>
                <a:gd name="connsiteY3" fmla="*/ 64162 h 1152130"/>
                <a:gd name="connsiteX4" fmla="*/ 2160240 w 2160242"/>
                <a:gd name="connsiteY4" fmla="*/ 576066 h 1152130"/>
                <a:gd name="connsiteX5" fmla="*/ 1556018 w 2160242"/>
                <a:gd name="connsiteY5" fmla="*/ 1087968 h 1152130"/>
                <a:gd name="connsiteX6" fmla="*/ 1044116 w 2160242"/>
                <a:gd name="connsiteY6" fmla="*/ 1152130 h 1152130"/>
                <a:gd name="connsiteX7" fmla="*/ 532213 w 2160242"/>
                <a:gd name="connsiteY7" fmla="*/ 1087968 h 1152130"/>
                <a:gd name="connsiteX8" fmla="*/ 72008 w 2160242"/>
                <a:gd name="connsiteY8" fmla="*/ 648070 h 1152130"/>
                <a:gd name="connsiteX9" fmla="*/ 0 w 2160242"/>
                <a:gd name="connsiteY9" fmla="*/ 432046 h 1152130"/>
                <a:gd name="connsiteX0" fmla="*/ 0 w 2376266"/>
                <a:gd name="connsiteY0" fmla="*/ 432046 h 1152130"/>
                <a:gd name="connsiteX1" fmla="*/ 532215 w 2376266"/>
                <a:gd name="connsiteY1" fmla="*/ 64161 h 1152130"/>
                <a:gd name="connsiteX2" fmla="*/ 1044117 w 2376266"/>
                <a:gd name="connsiteY2" fmla="*/ 0 h 1152130"/>
                <a:gd name="connsiteX3" fmla="*/ 1556020 w 2376266"/>
                <a:gd name="connsiteY3" fmla="*/ 64162 h 1152130"/>
                <a:gd name="connsiteX4" fmla="*/ 2376264 w 2376266"/>
                <a:gd name="connsiteY4" fmla="*/ 720078 h 1152130"/>
                <a:gd name="connsiteX5" fmla="*/ 1556018 w 2376266"/>
                <a:gd name="connsiteY5" fmla="*/ 1087968 h 1152130"/>
                <a:gd name="connsiteX6" fmla="*/ 1044116 w 2376266"/>
                <a:gd name="connsiteY6" fmla="*/ 1152130 h 1152130"/>
                <a:gd name="connsiteX7" fmla="*/ 532213 w 2376266"/>
                <a:gd name="connsiteY7" fmla="*/ 1087968 h 1152130"/>
                <a:gd name="connsiteX8" fmla="*/ 72008 w 2376266"/>
                <a:gd name="connsiteY8" fmla="*/ 648070 h 1152130"/>
                <a:gd name="connsiteX9" fmla="*/ 0 w 2376266"/>
                <a:gd name="connsiteY9" fmla="*/ 432046 h 1152130"/>
                <a:gd name="connsiteX0" fmla="*/ 0 w 2376266"/>
                <a:gd name="connsiteY0" fmla="*/ 432046 h 1152130"/>
                <a:gd name="connsiteX1" fmla="*/ 532215 w 2376266"/>
                <a:gd name="connsiteY1" fmla="*/ 64161 h 1152130"/>
                <a:gd name="connsiteX2" fmla="*/ 1044117 w 2376266"/>
                <a:gd name="connsiteY2" fmla="*/ 0 h 1152130"/>
                <a:gd name="connsiteX3" fmla="*/ 1556020 w 2376266"/>
                <a:gd name="connsiteY3" fmla="*/ 64162 h 1152130"/>
                <a:gd name="connsiteX4" fmla="*/ 2376264 w 2376266"/>
                <a:gd name="connsiteY4" fmla="*/ 720078 h 1152130"/>
                <a:gd name="connsiteX5" fmla="*/ 1556018 w 2376266"/>
                <a:gd name="connsiteY5" fmla="*/ 1087968 h 1152130"/>
                <a:gd name="connsiteX6" fmla="*/ 1044116 w 2376266"/>
                <a:gd name="connsiteY6" fmla="*/ 1152130 h 1152130"/>
                <a:gd name="connsiteX7" fmla="*/ 532213 w 2376266"/>
                <a:gd name="connsiteY7" fmla="*/ 1087968 h 1152130"/>
                <a:gd name="connsiteX8" fmla="*/ 72008 w 2376266"/>
                <a:gd name="connsiteY8" fmla="*/ 648070 h 1152130"/>
                <a:gd name="connsiteX9" fmla="*/ 0 w 2376266"/>
                <a:gd name="connsiteY9" fmla="*/ 432046 h 1152130"/>
                <a:gd name="connsiteX0" fmla="*/ 0 w 2376266"/>
                <a:gd name="connsiteY0" fmla="*/ 477203 h 1197287"/>
                <a:gd name="connsiteX1" fmla="*/ 532215 w 2376266"/>
                <a:gd name="connsiteY1" fmla="*/ 109318 h 1197287"/>
                <a:gd name="connsiteX2" fmla="*/ 1556020 w 2376266"/>
                <a:gd name="connsiteY2" fmla="*/ 109319 h 1197287"/>
                <a:gd name="connsiteX3" fmla="*/ 2376264 w 2376266"/>
                <a:gd name="connsiteY3" fmla="*/ 765235 h 1197287"/>
                <a:gd name="connsiteX4" fmla="*/ 1556018 w 2376266"/>
                <a:gd name="connsiteY4" fmla="*/ 1133125 h 1197287"/>
                <a:gd name="connsiteX5" fmla="*/ 1044116 w 2376266"/>
                <a:gd name="connsiteY5" fmla="*/ 1197287 h 1197287"/>
                <a:gd name="connsiteX6" fmla="*/ 532213 w 2376266"/>
                <a:gd name="connsiteY6" fmla="*/ 1133125 h 1197287"/>
                <a:gd name="connsiteX7" fmla="*/ 72008 w 2376266"/>
                <a:gd name="connsiteY7" fmla="*/ 693227 h 1197287"/>
                <a:gd name="connsiteX8" fmla="*/ 0 w 2376266"/>
                <a:gd name="connsiteY8" fmla="*/ 477203 h 1197287"/>
                <a:gd name="connsiteX0" fmla="*/ 0 w 2376266"/>
                <a:gd name="connsiteY0" fmla="*/ 541366 h 1261450"/>
                <a:gd name="connsiteX1" fmla="*/ 532215 w 2376266"/>
                <a:gd name="connsiteY1" fmla="*/ 173481 h 1261450"/>
                <a:gd name="connsiteX2" fmla="*/ 1584176 w 2376266"/>
                <a:gd name="connsiteY2" fmla="*/ 109319 h 1261450"/>
                <a:gd name="connsiteX3" fmla="*/ 2376264 w 2376266"/>
                <a:gd name="connsiteY3" fmla="*/ 829398 h 1261450"/>
                <a:gd name="connsiteX4" fmla="*/ 1556018 w 2376266"/>
                <a:gd name="connsiteY4" fmla="*/ 1197288 h 1261450"/>
                <a:gd name="connsiteX5" fmla="*/ 1044116 w 2376266"/>
                <a:gd name="connsiteY5" fmla="*/ 1261450 h 1261450"/>
                <a:gd name="connsiteX6" fmla="*/ 532213 w 2376266"/>
                <a:gd name="connsiteY6" fmla="*/ 1197288 h 1261450"/>
                <a:gd name="connsiteX7" fmla="*/ 72008 w 2376266"/>
                <a:gd name="connsiteY7" fmla="*/ 757390 h 1261450"/>
                <a:gd name="connsiteX8" fmla="*/ 0 w 2376266"/>
                <a:gd name="connsiteY8" fmla="*/ 541366 h 1261450"/>
                <a:gd name="connsiteX0" fmla="*/ 0 w 2376266"/>
                <a:gd name="connsiteY0" fmla="*/ 541366 h 1261450"/>
                <a:gd name="connsiteX1" fmla="*/ 504056 w 2376266"/>
                <a:gd name="connsiteY1" fmla="*/ 109319 h 1261450"/>
                <a:gd name="connsiteX2" fmla="*/ 1584176 w 2376266"/>
                <a:gd name="connsiteY2" fmla="*/ 109319 h 1261450"/>
                <a:gd name="connsiteX3" fmla="*/ 2376264 w 2376266"/>
                <a:gd name="connsiteY3" fmla="*/ 829398 h 1261450"/>
                <a:gd name="connsiteX4" fmla="*/ 1556018 w 2376266"/>
                <a:gd name="connsiteY4" fmla="*/ 1197288 h 1261450"/>
                <a:gd name="connsiteX5" fmla="*/ 1044116 w 2376266"/>
                <a:gd name="connsiteY5" fmla="*/ 1261450 h 1261450"/>
                <a:gd name="connsiteX6" fmla="*/ 532213 w 2376266"/>
                <a:gd name="connsiteY6" fmla="*/ 1197288 h 1261450"/>
                <a:gd name="connsiteX7" fmla="*/ 72008 w 2376266"/>
                <a:gd name="connsiteY7" fmla="*/ 757390 h 1261450"/>
                <a:gd name="connsiteX8" fmla="*/ 0 w 2376266"/>
                <a:gd name="connsiteY8" fmla="*/ 541366 h 1261450"/>
                <a:gd name="connsiteX0" fmla="*/ 0 w 2376266"/>
                <a:gd name="connsiteY0" fmla="*/ 586151 h 1306235"/>
                <a:gd name="connsiteX1" fmla="*/ 504056 w 2376266"/>
                <a:gd name="connsiteY1" fmla="*/ 154104 h 1306235"/>
                <a:gd name="connsiteX2" fmla="*/ 1584176 w 2376266"/>
                <a:gd name="connsiteY2" fmla="*/ 154104 h 1306235"/>
                <a:gd name="connsiteX3" fmla="*/ 2376264 w 2376266"/>
                <a:gd name="connsiteY3" fmla="*/ 874183 h 1306235"/>
                <a:gd name="connsiteX4" fmla="*/ 1556018 w 2376266"/>
                <a:gd name="connsiteY4" fmla="*/ 1242073 h 1306235"/>
                <a:gd name="connsiteX5" fmla="*/ 1044116 w 2376266"/>
                <a:gd name="connsiteY5" fmla="*/ 1306235 h 1306235"/>
                <a:gd name="connsiteX6" fmla="*/ 532213 w 2376266"/>
                <a:gd name="connsiteY6" fmla="*/ 1242073 h 1306235"/>
                <a:gd name="connsiteX7" fmla="*/ 72008 w 2376266"/>
                <a:gd name="connsiteY7" fmla="*/ 802175 h 1306235"/>
                <a:gd name="connsiteX8" fmla="*/ 0 w 2376266"/>
                <a:gd name="connsiteY8" fmla="*/ 586151 h 1306235"/>
                <a:gd name="connsiteX0" fmla="*/ 0 w 2376266"/>
                <a:gd name="connsiteY0" fmla="*/ 586151 h 1306235"/>
                <a:gd name="connsiteX1" fmla="*/ 504056 w 2376266"/>
                <a:gd name="connsiteY1" fmla="*/ 154104 h 1306235"/>
                <a:gd name="connsiteX2" fmla="*/ 1584176 w 2376266"/>
                <a:gd name="connsiteY2" fmla="*/ 154104 h 1306235"/>
                <a:gd name="connsiteX3" fmla="*/ 2376264 w 2376266"/>
                <a:gd name="connsiteY3" fmla="*/ 874183 h 1306235"/>
                <a:gd name="connsiteX4" fmla="*/ 1556018 w 2376266"/>
                <a:gd name="connsiteY4" fmla="*/ 1242073 h 1306235"/>
                <a:gd name="connsiteX5" fmla="*/ 1044116 w 2376266"/>
                <a:gd name="connsiteY5" fmla="*/ 1306235 h 1306235"/>
                <a:gd name="connsiteX6" fmla="*/ 532213 w 2376266"/>
                <a:gd name="connsiteY6" fmla="*/ 1242073 h 1306235"/>
                <a:gd name="connsiteX7" fmla="*/ 72008 w 2376266"/>
                <a:gd name="connsiteY7" fmla="*/ 802175 h 1306235"/>
                <a:gd name="connsiteX8" fmla="*/ 0 w 2376266"/>
                <a:gd name="connsiteY8" fmla="*/ 586151 h 1306235"/>
                <a:gd name="connsiteX0" fmla="*/ 0 w 2376266"/>
                <a:gd name="connsiteY0" fmla="*/ 586151 h 1306235"/>
                <a:gd name="connsiteX1" fmla="*/ 504056 w 2376266"/>
                <a:gd name="connsiteY1" fmla="*/ 154104 h 1306235"/>
                <a:gd name="connsiteX2" fmla="*/ 1584176 w 2376266"/>
                <a:gd name="connsiteY2" fmla="*/ 154104 h 1306235"/>
                <a:gd name="connsiteX3" fmla="*/ 2376264 w 2376266"/>
                <a:gd name="connsiteY3" fmla="*/ 874183 h 1306235"/>
                <a:gd name="connsiteX4" fmla="*/ 1556018 w 2376266"/>
                <a:gd name="connsiteY4" fmla="*/ 1242073 h 1306235"/>
                <a:gd name="connsiteX5" fmla="*/ 1044116 w 2376266"/>
                <a:gd name="connsiteY5" fmla="*/ 1306235 h 1306235"/>
                <a:gd name="connsiteX6" fmla="*/ 532213 w 2376266"/>
                <a:gd name="connsiteY6" fmla="*/ 1242073 h 1306235"/>
                <a:gd name="connsiteX7" fmla="*/ 72008 w 2376266"/>
                <a:gd name="connsiteY7" fmla="*/ 802175 h 1306235"/>
                <a:gd name="connsiteX8" fmla="*/ 0 w 2376266"/>
                <a:gd name="connsiteY8" fmla="*/ 586151 h 1306235"/>
                <a:gd name="connsiteX0" fmla="*/ 216025 w 2304259"/>
                <a:gd name="connsiteY0" fmla="*/ 432048 h 1306235"/>
                <a:gd name="connsiteX1" fmla="*/ 432049 w 2304259"/>
                <a:gd name="connsiteY1" fmla="*/ 154104 h 1306235"/>
                <a:gd name="connsiteX2" fmla="*/ 1512169 w 2304259"/>
                <a:gd name="connsiteY2" fmla="*/ 154104 h 1306235"/>
                <a:gd name="connsiteX3" fmla="*/ 2304257 w 2304259"/>
                <a:gd name="connsiteY3" fmla="*/ 874183 h 1306235"/>
                <a:gd name="connsiteX4" fmla="*/ 1484011 w 2304259"/>
                <a:gd name="connsiteY4" fmla="*/ 1242073 h 1306235"/>
                <a:gd name="connsiteX5" fmla="*/ 972109 w 2304259"/>
                <a:gd name="connsiteY5" fmla="*/ 1306235 h 1306235"/>
                <a:gd name="connsiteX6" fmla="*/ 460206 w 2304259"/>
                <a:gd name="connsiteY6" fmla="*/ 1242073 h 1306235"/>
                <a:gd name="connsiteX7" fmla="*/ 1 w 2304259"/>
                <a:gd name="connsiteY7" fmla="*/ 802175 h 1306235"/>
                <a:gd name="connsiteX8" fmla="*/ 216025 w 2304259"/>
                <a:gd name="connsiteY8" fmla="*/ 432048 h 1306235"/>
                <a:gd name="connsiteX0" fmla="*/ 216025 w 2304259"/>
                <a:gd name="connsiteY0" fmla="*/ 351633 h 1225820"/>
                <a:gd name="connsiteX1" fmla="*/ 1512169 w 2304259"/>
                <a:gd name="connsiteY1" fmla="*/ 73689 h 1225820"/>
                <a:gd name="connsiteX2" fmla="*/ 2304257 w 2304259"/>
                <a:gd name="connsiteY2" fmla="*/ 793768 h 1225820"/>
                <a:gd name="connsiteX3" fmla="*/ 1484011 w 2304259"/>
                <a:gd name="connsiteY3" fmla="*/ 1161658 h 1225820"/>
                <a:gd name="connsiteX4" fmla="*/ 972109 w 2304259"/>
                <a:gd name="connsiteY4" fmla="*/ 1225820 h 1225820"/>
                <a:gd name="connsiteX5" fmla="*/ 460206 w 2304259"/>
                <a:gd name="connsiteY5" fmla="*/ 1161658 h 1225820"/>
                <a:gd name="connsiteX6" fmla="*/ 1 w 2304259"/>
                <a:gd name="connsiteY6" fmla="*/ 721760 h 1225820"/>
                <a:gd name="connsiteX7" fmla="*/ 216025 w 2304259"/>
                <a:gd name="connsiteY7" fmla="*/ 351633 h 1225820"/>
                <a:gd name="connsiteX0" fmla="*/ 432049 w 2304259"/>
                <a:gd name="connsiteY0" fmla="*/ 351632 h 1225820"/>
                <a:gd name="connsiteX1" fmla="*/ 1512169 w 2304259"/>
                <a:gd name="connsiteY1" fmla="*/ 73689 h 1225820"/>
                <a:gd name="connsiteX2" fmla="*/ 2304257 w 2304259"/>
                <a:gd name="connsiteY2" fmla="*/ 793768 h 1225820"/>
                <a:gd name="connsiteX3" fmla="*/ 1484011 w 2304259"/>
                <a:gd name="connsiteY3" fmla="*/ 1161658 h 1225820"/>
                <a:gd name="connsiteX4" fmla="*/ 972109 w 2304259"/>
                <a:gd name="connsiteY4" fmla="*/ 1225820 h 1225820"/>
                <a:gd name="connsiteX5" fmla="*/ 460206 w 2304259"/>
                <a:gd name="connsiteY5" fmla="*/ 1161658 h 1225820"/>
                <a:gd name="connsiteX6" fmla="*/ 1 w 2304259"/>
                <a:gd name="connsiteY6" fmla="*/ 721760 h 1225820"/>
                <a:gd name="connsiteX7" fmla="*/ 432049 w 2304259"/>
                <a:gd name="connsiteY7" fmla="*/ 351632 h 1225820"/>
                <a:gd name="connsiteX0" fmla="*/ 432049 w 2304259"/>
                <a:gd name="connsiteY0" fmla="*/ 351632 h 1225820"/>
                <a:gd name="connsiteX1" fmla="*/ 1512169 w 2304259"/>
                <a:gd name="connsiteY1" fmla="*/ 73689 h 1225820"/>
                <a:gd name="connsiteX2" fmla="*/ 2304257 w 2304259"/>
                <a:gd name="connsiteY2" fmla="*/ 793768 h 1225820"/>
                <a:gd name="connsiteX3" fmla="*/ 1484011 w 2304259"/>
                <a:gd name="connsiteY3" fmla="*/ 1161658 h 1225820"/>
                <a:gd name="connsiteX4" fmla="*/ 972109 w 2304259"/>
                <a:gd name="connsiteY4" fmla="*/ 1225820 h 1225820"/>
                <a:gd name="connsiteX5" fmla="*/ 460206 w 2304259"/>
                <a:gd name="connsiteY5" fmla="*/ 1161658 h 1225820"/>
                <a:gd name="connsiteX6" fmla="*/ 1 w 2304259"/>
                <a:gd name="connsiteY6" fmla="*/ 721760 h 1225820"/>
                <a:gd name="connsiteX7" fmla="*/ 432049 w 2304259"/>
                <a:gd name="connsiteY7" fmla="*/ 351632 h 1225820"/>
                <a:gd name="connsiteX0" fmla="*/ 504057 w 2304259"/>
                <a:gd name="connsiteY0" fmla="*/ 207616 h 1225820"/>
                <a:gd name="connsiteX1" fmla="*/ 1512169 w 2304259"/>
                <a:gd name="connsiteY1" fmla="*/ 73689 h 1225820"/>
                <a:gd name="connsiteX2" fmla="*/ 2304257 w 2304259"/>
                <a:gd name="connsiteY2" fmla="*/ 793768 h 1225820"/>
                <a:gd name="connsiteX3" fmla="*/ 1484011 w 2304259"/>
                <a:gd name="connsiteY3" fmla="*/ 1161658 h 1225820"/>
                <a:gd name="connsiteX4" fmla="*/ 972109 w 2304259"/>
                <a:gd name="connsiteY4" fmla="*/ 1225820 h 1225820"/>
                <a:gd name="connsiteX5" fmla="*/ 460206 w 2304259"/>
                <a:gd name="connsiteY5" fmla="*/ 1161658 h 1225820"/>
                <a:gd name="connsiteX6" fmla="*/ 1 w 2304259"/>
                <a:gd name="connsiteY6" fmla="*/ 721760 h 1225820"/>
                <a:gd name="connsiteX7" fmla="*/ 504057 w 2304259"/>
                <a:gd name="connsiteY7" fmla="*/ 207616 h 1225820"/>
                <a:gd name="connsiteX0" fmla="*/ 504057 w 2304259"/>
                <a:gd name="connsiteY0" fmla="*/ 207616 h 1225820"/>
                <a:gd name="connsiteX1" fmla="*/ 1512169 w 2304259"/>
                <a:gd name="connsiteY1" fmla="*/ 73689 h 1225820"/>
                <a:gd name="connsiteX2" fmla="*/ 2304257 w 2304259"/>
                <a:gd name="connsiteY2" fmla="*/ 793768 h 1225820"/>
                <a:gd name="connsiteX3" fmla="*/ 1484011 w 2304259"/>
                <a:gd name="connsiteY3" fmla="*/ 1161658 h 1225820"/>
                <a:gd name="connsiteX4" fmla="*/ 972109 w 2304259"/>
                <a:gd name="connsiteY4" fmla="*/ 1225820 h 1225820"/>
                <a:gd name="connsiteX5" fmla="*/ 460206 w 2304259"/>
                <a:gd name="connsiteY5" fmla="*/ 1161658 h 1225820"/>
                <a:gd name="connsiteX6" fmla="*/ 1 w 2304259"/>
                <a:gd name="connsiteY6" fmla="*/ 721760 h 1225820"/>
                <a:gd name="connsiteX7" fmla="*/ 504057 w 2304259"/>
                <a:gd name="connsiteY7" fmla="*/ 207616 h 1225820"/>
                <a:gd name="connsiteX0" fmla="*/ 504057 w 2304259"/>
                <a:gd name="connsiteY0" fmla="*/ 423640 h 1225820"/>
                <a:gd name="connsiteX1" fmla="*/ 1512169 w 2304259"/>
                <a:gd name="connsiteY1" fmla="*/ 73689 h 1225820"/>
                <a:gd name="connsiteX2" fmla="*/ 2304257 w 2304259"/>
                <a:gd name="connsiteY2" fmla="*/ 793768 h 1225820"/>
                <a:gd name="connsiteX3" fmla="*/ 1484011 w 2304259"/>
                <a:gd name="connsiteY3" fmla="*/ 1161658 h 1225820"/>
                <a:gd name="connsiteX4" fmla="*/ 972109 w 2304259"/>
                <a:gd name="connsiteY4" fmla="*/ 1225820 h 1225820"/>
                <a:gd name="connsiteX5" fmla="*/ 460206 w 2304259"/>
                <a:gd name="connsiteY5" fmla="*/ 1161658 h 1225820"/>
                <a:gd name="connsiteX6" fmla="*/ 1 w 2304259"/>
                <a:gd name="connsiteY6" fmla="*/ 721760 h 1225820"/>
                <a:gd name="connsiteX7" fmla="*/ 504057 w 2304259"/>
                <a:gd name="connsiteY7" fmla="*/ 423640 h 1225820"/>
                <a:gd name="connsiteX0" fmla="*/ 504057 w 2304259"/>
                <a:gd name="connsiteY0" fmla="*/ 108012 h 910192"/>
                <a:gd name="connsiteX1" fmla="*/ 1584177 w 2304259"/>
                <a:gd name="connsiteY1" fmla="*/ 180020 h 910192"/>
                <a:gd name="connsiteX2" fmla="*/ 2304257 w 2304259"/>
                <a:gd name="connsiteY2" fmla="*/ 478140 h 910192"/>
                <a:gd name="connsiteX3" fmla="*/ 1484011 w 2304259"/>
                <a:gd name="connsiteY3" fmla="*/ 846030 h 910192"/>
                <a:gd name="connsiteX4" fmla="*/ 972109 w 2304259"/>
                <a:gd name="connsiteY4" fmla="*/ 910192 h 910192"/>
                <a:gd name="connsiteX5" fmla="*/ 460206 w 2304259"/>
                <a:gd name="connsiteY5" fmla="*/ 846030 h 910192"/>
                <a:gd name="connsiteX6" fmla="*/ 1 w 2304259"/>
                <a:gd name="connsiteY6" fmla="*/ 406132 h 910192"/>
                <a:gd name="connsiteX7" fmla="*/ 504057 w 2304259"/>
                <a:gd name="connsiteY7" fmla="*/ 108012 h 910192"/>
                <a:gd name="connsiteX0" fmla="*/ 504057 w 2304259"/>
                <a:gd name="connsiteY0" fmla="*/ 108012 h 910192"/>
                <a:gd name="connsiteX1" fmla="*/ 1584177 w 2304259"/>
                <a:gd name="connsiteY1" fmla="*/ 108012 h 910192"/>
                <a:gd name="connsiteX2" fmla="*/ 2304257 w 2304259"/>
                <a:gd name="connsiteY2" fmla="*/ 478140 h 910192"/>
                <a:gd name="connsiteX3" fmla="*/ 1484011 w 2304259"/>
                <a:gd name="connsiteY3" fmla="*/ 846030 h 910192"/>
                <a:gd name="connsiteX4" fmla="*/ 972109 w 2304259"/>
                <a:gd name="connsiteY4" fmla="*/ 910192 h 910192"/>
                <a:gd name="connsiteX5" fmla="*/ 460206 w 2304259"/>
                <a:gd name="connsiteY5" fmla="*/ 846030 h 910192"/>
                <a:gd name="connsiteX6" fmla="*/ 1 w 2304259"/>
                <a:gd name="connsiteY6" fmla="*/ 406132 h 910192"/>
                <a:gd name="connsiteX7" fmla="*/ 504057 w 2304259"/>
                <a:gd name="connsiteY7" fmla="*/ 108012 h 910192"/>
                <a:gd name="connsiteX0" fmla="*/ 504057 w 2304259"/>
                <a:gd name="connsiteY0" fmla="*/ 192707 h 994887"/>
                <a:gd name="connsiteX1" fmla="*/ 1584177 w 2304259"/>
                <a:gd name="connsiteY1" fmla="*/ 192707 h 994887"/>
                <a:gd name="connsiteX2" fmla="*/ 2304257 w 2304259"/>
                <a:gd name="connsiteY2" fmla="*/ 562835 h 994887"/>
                <a:gd name="connsiteX3" fmla="*/ 1484011 w 2304259"/>
                <a:gd name="connsiteY3" fmla="*/ 930725 h 994887"/>
                <a:gd name="connsiteX4" fmla="*/ 972109 w 2304259"/>
                <a:gd name="connsiteY4" fmla="*/ 994887 h 994887"/>
                <a:gd name="connsiteX5" fmla="*/ 460206 w 2304259"/>
                <a:gd name="connsiteY5" fmla="*/ 930725 h 994887"/>
                <a:gd name="connsiteX6" fmla="*/ 1 w 2304259"/>
                <a:gd name="connsiteY6" fmla="*/ 490827 h 994887"/>
                <a:gd name="connsiteX7" fmla="*/ 504057 w 2304259"/>
                <a:gd name="connsiteY7" fmla="*/ 192707 h 994887"/>
                <a:gd name="connsiteX0" fmla="*/ 504057 w 2304259"/>
                <a:gd name="connsiteY0" fmla="*/ 194010 h 996190"/>
                <a:gd name="connsiteX1" fmla="*/ 1584177 w 2304259"/>
                <a:gd name="connsiteY1" fmla="*/ 194010 h 996190"/>
                <a:gd name="connsiteX2" fmla="*/ 2304257 w 2304259"/>
                <a:gd name="connsiteY2" fmla="*/ 564138 h 996190"/>
                <a:gd name="connsiteX3" fmla="*/ 1484011 w 2304259"/>
                <a:gd name="connsiteY3" fmla="*/ 932028 h 996190"/>
                <a:gd name="connsiteX4" fmla="*/ 972109 w 2304259"/>
                <a:gd name="connsiteY4" fmla="*/ 996190 h 996190"/>
                <a:gd name="connsiteX5" fmla="*/ 460206 w 2304259"/>
                <a:gd name="connsiteY5" fmla="*/ 932028 h 996190"/>
                <a:gd name="connsiteX6" fmla="*/ 1 w 2304259"/>
                <a:gd name="connsiteY6" fmla="*/ 492130 h 996190"/>
                <a:gd name="connsiteX7" fmla="*/ 504057 w 2304259"/>
                <a:gd name="connsiteY7" fmla="*/ 194010 h 996190"/>
                <a:gd name="connsiteX0" fmla="*/ 504057 w 2304259"/>
                <a:gd name="connsiteY0" fmla="*/ 194009 h 996189"/>
                <a:gd name="connsiteX1" fmla="*/ 1656185 w 2304259"/>
                <a:gd name="connsiteY1" fmla="*/ 194010 h 996189"/>
                <a:gd name="connsiteX2" fmla="*/ 2304257 w 2304259"/>
                <a:gd name="connsiteY2" fmla="*/ 564137 h 996189"/>
                <a:gd name="connsiteX3" fmla="*/ 1484011 w 2304259"/>
                <a:gd name="connsiteY3" fmla="*/ 932027 h 996189"/>
                <a:gd name="connsiteX4" fmla="*/ 972109 w 2304259"/>
                <a:gd name="connsiteY4" fmla="*/ 996189 h 996189"/>
                <a:gd name="connsiteX5" fmla="*/ 460206 w 2304259"/>
                <a:gd name="connsiteY5" fmla="*/ 932027 h 996189"/>
                <a:gd name="connsiteX6" fmla="*/ 1 w 2304259"/>
                <a:gd name="connsiteY6" fmla="*/ 492129 h 996189"/>
                <a:gd name="connsiteX7" fmla="*/ 504057 w 2304259"/>
                <a:gd name="connsiteY7" fmla="*/ 194009 h 996189"/>
                <a:gd name="connsiteX0" fmla="*/ 504057 w 2304259"/>
                <a:gd name="connsiteY0" fmla="*/ 194009 h 996189"/>
                <a:gd name="connsiteX1" fmla="*/ 1656185 w 2304259"/>
                <a:gd name="connsiteY1" fmla="*/ 194010 h 996189"/>
                <a:gd name="connsiteX2" fmla="*/ 2304257 w 2304259"/>
                <a:gd name="connsiteY2" fmla="*/ 564137 h 996189"/>
                <a:gd name="connsiteX3" fmla="*/ 1484011 w 2304259"/>
                <a:gd name="connsiteY3" fmla="*/ 932027 h 996189"/>
                <a:gd name="connsiteX4" fmla="*/ 972109 w 2304259"/>
                <a:gd name="connsiteY4" fmla="*/ 996189 h 996189"/>
                <a:gd name="connsiteX5" fmla="*/ 460206 w 2304259"/>
                <a:gd name="connsiteY5" fmla="*/ 932027 h 996189"/>
                <a:gd name="connsiteX6" fmla="*/ 1 w 2304259"/>
                <a:gd name="connsiteY6" fmla="*/ 492129 h 996189"/>
                <a:gd name="connsiteX7" fmla="*/ 504057 w 2304259"/>
                <a:gd name="connsiteY7" fmla="*/ 194009 h 996189"/>
                <a:gd name="connsiteX0" fmla="*/ 504057 w 2304257"/>
                <a:gd name="connsiteY0" fmla="*/ 194009 h 996189"/>
                <a:gd name="connsiteX1" fmla="*/ 1656185 w 2304257"/>
                <a:gd name="connsiteY1" fmla="*/ 194010 h 996189"/>
                <a:gd name="connsiteX2" fmla="*/ 2304257 w 2304257"/>
                <a:gd name="connsiteY2" fmla="*/ 564137 h 996189"/>
                <a:gd name="connsiteX3" fmla="*/ 1484011 w 2304257"/>
                <a:gd name="connsiteY3" fmla="*/ 932027 h 996189"/>
                <a:gd name="connsiteX4" fmla="*/ 972109 w 2304257"/>
                <a:gd name="connsiteY4" fmla="*/ 996189 h 996189"/>
                <a:gd name="connsiteX5" fmla="*/ 460206 w 2304257"/>
                <a:gd name="connsiteY5" fmla="*/ 932027 h 996189"/>
                <a:gd name="connsiteX6" fmla="*/ 1 w 2304257"/>
                <a:gd name="connsiteY6" fmla="*/ 492129 h 996189"/>
                <a:gd name="connsiteX7" fmla="*/ 504057 w 2304257"/>
                <a:gd name="connsiteY7" fmla="*/ 194009 h 996189"/>
                <a:gd name="connsiteX0" fmla="*/ 504057 w 2304257"/>
                <a:gd name="connsiteY0" fmla="*/ 194009 h 996189"/>
                <a:gd name="connsiteX1" fmla="*/ 1728193 w 2304257"/>
                <a:gd name="connsiteY1" fmla="*/ 194010 h 996189"/>
                <a:gd name="connsiteX2" fmla="*/ 2304257 w 2304257"/>
                <a:gd name="connsiteY2" fmla="*/ 564137 h 996189"/>
                <a:gd name="connsiteX3" fmla="*/ 1484011 w 2304257"/>
                <a:gd name="connsiteY3" fmla="*/ 932027 h 996189"/>
                <a:gd name="connsiteX4" fmla="*/ 972109 w 2304257"/>
                <a:gd name="connsiteY4" fmla="*/ 996189 h 996189"/>
                <a:gd name="connsiteX5" fmla="*/ 460206 w 2304257"/>
                <a:gd name="connsiteY5" fmla="*/ 932027 h 996189"/>
                <a:gd name="connsiteX6" fmla="*/ 1 w 2304257"/>
                <a:gd name="connsiteY6" fmla="*/ 492129 h 996189"/>
                <a:gd name="connsiteX7" fmla="*/ 504057 w 2304257"/>
                <a:gd name="connsiteY7" fmla="*/ 194009 h 996189"/>
                <a:gd name="connsiteX0" fmla="*/ 504057 w 2304257"/>
                <a:gd name="connsiteY0" fmla="*/ 192707 h 1138902"/>
                <a:gd name="connsiteX1" fmla="*/ 1728193 w 2304257"/>
                <a:gd name="connsiteY1" fmla="*/ 336723 h 1138902"/>
                <a:gd name="connsiteX2" fmla="*/ 2304257 w 2304257"/>
                <a:gd name="connsiteY2" fmla="*/ 706850 h 1138902"/>
                <a:gd name="connsiteX3" fmla="*/ 1484011 w 2304257"/>
                <a:gd name="connsiteY3" fmla="*/ 1074740 h 1138902"/>
                <a:gd name="connsiteX4" fmla="*/ 972109 w 2304257"/>
                <a:gd name="connsiteY4" fmla="*/ 1138902 h 1138902"/>
                <a:gd name="connsiteX5" fmla="*/ 460206 w 2304257"/>
                <a:gd name="connsiteY5" fmla="*/ 1074740 h 1138902"/>
                <a:gd name="connsiteX6" fmla="*/ 1 w 2304257"/>
                <a:gd name="connsiteY6" fmla="*/ 634842 h 1138902"/>
                <a:gd name="connsiteX7" fmla="*/ 504057 w 2304257"/>
                <a:gd name="connsiteY7" fmla="*/ 192707 h 1138902"/>
                <a:gd name="connsiteX0" fmla="*/ 504057 w 2304257"/>
                <a:gd name="connsiteY0" fmla="*/ 192707 h 1138902"/>
                <a:gd name="connsiteX1" fmla="*/ 1728193 w 2304257"/>
                <a:gd name="connsiteY1" fmla="*/ 336723 h 1138902"/>
                <a:gd name="connsiteX2" fmla="*/ 2304257 w 2304257"/>
                <a:gd name="connsiteY2" fmla="*/ 706850 h 1138902"/>
                <a:gd name="connsiteX3" fmla="*/ 1484011 w 2304257"/>
                <a:gd name="connsiteY3" fmla="*/ 1074740 h 1138902"/>
                <a:gd name="connsiteX4" fmla="*/ 972109 w 2304257"/>
                <a:gd name="connsiteY4" fmla="*/ 1138902 h 1138902"/>
                <a:gd name="connsiteX5" fmla="*/ 460206 w 2304257"/>
                <a:gd name="connsiteY5" fmla="*/ 1074740 h 1138902"/>
                <a:gd name="connsiteX6" fmla="*/ 1 w 2304257"/>
                <a:gd name="connsiteY6" fmla="*/ 634842 h 1138902"/>
                <a:gd name="connsiteX7" fmla="*/ 504057 w 2304257"/>
                <a:gd name="connsiteY7" fmla="*/ 192707 h 1138902"/>
                <a:gd name="connsiteX0" fmla="*/ 504057 w 2304257"/>
                <a:gd name="connsiteY0" fmla="*/ 192707 h 1138902"/>
                <a:gd name="connsiteX1" fmla="*/ 1728193 w 2304257"/>
                <a:gd name="connsiteY1" fmla="*/ 336723 h 1138902"/>
                <a:gd name="connsiteX2" fmla="*/ 2304257 w 2304257"/>
                <a:gd name="connsiteY2" fmla="*/ 706850 h 1138902"/>
                <a:gd name="connsiteX3" fmla="*/ 1484011 w 2304257"/>
                <a:gd name="connsiteY3" fmla="*/ 1074740 h 1138902"/>
                <a:gd name="connsiteX4" fmla="*/ 972109 w 2304257"/>
                <a:gd name="connsiteY4" fmla="*/ 1138902 h 1138902"/>
                <a:gd name="connsiteX5" fmla="*/ 460206 w 2304257"/>
                <a:gd name="connsiteY5" fmla="*/ 1074740 h 1138902"/>
                <a:gd name="connsiteX6" fmla="*/ 1 w 2304257"/>
                <a:gd name="connsiteY6" fmla="*/ 480739 h 1138902"/>
                <a:gd name="connsiteX7" fmla="*/ 504057 w 2304257"/>
                <a:gd name="connsiteY7" fmla="*/ 192707 h 1138902"/>
                <a:gd name="connsiteX0" fmla="*/ 524562 w 2324762"/>
                <a:gd name="connsiteY0" fmla="*/ 192707 h 1138902"/>
                <a:gd name="connsiteX1" fmla="*/ 1748698 w 2324762"/>
                <a:gd name="connsiteY1" fmla="*/ 336723 h 1138902"/>
                <a:gd name="connsiteX2" fmla="*/ 2324762 w 2324762"/>
                <a:gd name="connsiteY2" fmla="*/ 706850 h 1138902"/>
                <a:gd name="connsiteX3" fmla="*/ 1504516 w 2324762"/>
                <a:gd name="connsiteY3" fmla="*/ 1074740 h 1138902"/>
                <a:gd name="connsiteX4" fmla="*/ 992614 w 2324762"/>
                <a:gd name="connsiteY4" fmla="*/ 1138902 h 1138902"/>
                <a:gd name="connsiteX5" fmla="*/ 480711 w 2324762"/>
                <a:gd name="connsiteY5" fmla="*/ 1074740 h 1138902"/>
                <a:gd name="connsiteX6" fmla="*/ 20506 w 2324762"/>
                <a:gd name="connsiteY6" fmla="*/ 480739 h 1138902"/>
                <a:gd name="connsiteX7" fmla="*/ 524562 w 2324762"/>
                <a:gd name="connsiteY7" fmla="*/ 192707 h 1138902"/>
                <a:gd name="connsiteX0" fmla="*/ 524562 w 2324762"/>
                <a:gd name="connsiteY0" fmla="*/ 192707 h 1138902"/>
                <a:gd name="connsiteX1" fmla="*/ 1820706 w 2324762"/>
                <a:gd name="connsiteY1" fmla="*/ 264715 h 1138902"/>
                <a:gd name="connsiteX2" fmla="*/ 2324762 w 2324762"/>
                <a:gd name="connsiteY2" fmla="*/ 706850 h 1138902"/>
                <a:gd name="connsiteX3" fmla="*/ 1504516 w 2324762"/>
                <a:gd name="connsiteY3" fmla="*/ 1074740 h 1138902"/>
                <a:gd name="connsiteX4" fmla="*/ 992614 w 2324762"/>
                <a:gd name="connsiteY4" fmla="*/ 1138902 h 1138902"/>
                <a:gd name="connsiteX5" fmla="*/ 480711 w 2324762"/>
                <a:gd name="connsiteY5" fmla="*/ 1074740 h 1138902"/>
                <a:gd name="connsiteX6" fmla="*/ 20506 w 2324762"/>
                <a:gd name="connsiteY6" fmla="*/ 480739 h 1138902"/>
                <a:gd name="connsiteX7" fmla="*/ 524562 w 2324762"/>
                <a:gd name="connsiteY7" fmla="*/ 192707 h 1138902"/>
                <a:gd name="connsiteX0" fmla="*/ 524562 w 2324762"/>
                <a:gd name="connsiteY0" fmla="*/ 192707 h 1138902"/>
                <a:gd name="connsiteX1" fmla="*/ 1820706 w 2324762"/>
                <a:gd name="connsiteY1" fmla="*/ 264715 h 1138902"/>
                <a:gd name="connsiteX2" fmla="*/ 2324762 w 2324762"/>
                <a:gd name="connsiteY2" fmla="*/ 706850 h 1138902"/>
                <a:gd name="connsiteX3" fmla="*/ 1504516 w 2324762"/>
                <a:gd name="connsiteY3" fmla="*/ 1074740 h 1138902"/>
                <a:gd name="connsiteX4" fmla="*/ 992614 w 2324762"/>
                <a:gd name="connsiteY4" fmla="*/ 1138902 h 1138902"/>
                <a:gd name="connsiteX5" fmla="*/ 480711 w 2324762"/>
                <a:gd name="connsiteY5" fmla="*/ 1074740 h 1138902"/>
                <a:gd name="connsiteX6" fmla="*/ 20506 w 2324762"/>
                <a:gd name="connsiteY6" fmla="*/ 480739 h 1138902"/>
                <a:gd name="connsiteX7" fmla="*/ 524562 w 2324762"/>
                <a:gd name="connsiteY7" fmla="*/ 192707 h 1138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4762" h="1138902">
                  <a:moveTo>
                    <a:pt x="524562" y="192707"/>
                  </a:moveTo>
                  <a:cubicBezTo>
                    <a:pt x="1032776" y="0"/>
                    <a:pt x="1510561" y="70705"/>
                    <a:pt x="1820706" y="264715"/>
                  </a:cubicBezTo>
                  <a:cubicBezTo>
                    <a:pt x="2185753" y="514115"/>
                    <a:pt x="2047630" y="459133"/>
                    <a:pt x="2324762" y="706850"/>
                  </a:cubicBezTo>
                  <a:cubicBezTo>
                    <a:pt x="2054432" y="866516"/>
                    <a:pt x="1875610" y="975885"/>
                    <a:pt x="1504516" y="1074740"/>
                  </a:cubicBezTo>
                  <a:cubicBezTo>
                    <a:pt x="1346245" y="1116902"/>
                    <a:pt x="1170722" y="1138902"/>
                    <a:pt x="992614" y="1138902"/>
                  </a:cubicBezTo>
                  <a:cubicBezTo>
                    <a:pt x="814505" y="1138902"/>
                    <a:pt x="638982" y="1116902"/>
                    <a:pt x="480711" y="1074740"/>
                  </a:cubicBezTo>
                  <a:cubicBezTo>
                    <a:pt x="109617" y="975884"/>
                    <a:pt x="0" y="749551"/>
                    <a:pt x="20506" y="480739"/>
                  </a:cubicBezTo>
                  <a:cubicBezTo>
                    <a:pt x="20506" y="408731"/>
                    <a:pt x="131829" y="343140"/>
                    <a:pt x="524562" y="192707"/>
                  </a:cubicBez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" name="Полилиния 37"/>
            <p:cNvSpPr/>
            <p:nvPr/>
          </p:nvSpPr>
          <p:spPr>
            <a:xfrm flipH="1">
              <a:off x="2597625" y="3932324"/>
              <a:ext cx="656714" cy="606959"/>
            </a:xfrm>
            <a:custGeom>
              <a:avLst/>
              <a:gdLst>
                <a:gd name="connsiteX0" fmla="*/ 0 w 2232248"/>
                <a:gd name="connsiteY0" fmla="*/ 576064 h 1152128"/>
                <a:gd name="connsiteX1" fmla="*/ 604223 w 2232248"/>
                <a:gd name="connsiteY1" fmla="*/ 64163 h 1152128"/>
                <a:gd name="connsiteX2" fmla="*/ 1116125 w 2232248"/>
                <a:gd name="connsiteY2" fmla="*/ 2 h 1152128"/>
                <a:gd name="connsiteX3" fmla="*/ 1628028 w 2232248"/>
                <a:gd name="connsiteY3" fmla="*/ 64164 h 1152128"/>
                <a:gd name="connsiteX4" fmla="*/ 2232248 w 2232248"/>
                <a:gd name="connsiteY4" fmla="*/ 576068 h 1152128"/>
                <a:gd name="connsiteX5" fmla="*/ 1628026 w 2232248"/>
                <a:gd name="connsiteY5" fmla="*/ 1087970 h 1152128"/>
                <a:gd name="connsiteX6" fmla="*/ 1116124 w 2232248"/>
                <a:gd name="connsiteY6" fmla="*/ 1152132 h 1152128"/>
                <a:gd name="connsiteX7" fmla="*/ 604221 w 2232248"/>
                <a:gd name="connsiteY7" fmla="*/ 1087970 h 1152128"/>
                <a:gd name="connsiteX8" fmla="*/ 0 w 2232248"/>
                <a:gd name="connsiteY8" fmla="*/ 576067 h 1152128"/>
                <a:gd name="connsiteX9" fmla="*/ 0 w 2232248"/>
                <a:gd name="connsiteY9" fmla="*/ 576064 h 1152128"/>
                <a:gd name="connsiteX0" fmla="*/ 72009 w 2232251"/>
                <a:gd name="connsiteY0" fmla="*/ 432046 h 1152130"/>
                <a:gd name="connsiteX1" fmla="*/ 604224 w 2232251"/>
                <a:gd name="connsiteY1" fmla="*/ 64161 h 1152130"/>
                <a:gd name="connsiteX2" fmla="*/ 1116126 w 2232251"/>
                <a:gd name="connsiteY2" fmla="*/ 0 h 1152130"/>
                <a:gd name="connsiteX3" fmla="*/ 1628029 w 2232251"/>
                <a:gd name="connsiteY3" fmla="*/ 64162 h 1152130"/>
                <a:gd name="connsiteX4" fmla="*/ 2232249 w 2232251"/>
                <a:gd name="connsiteY4" fmla="*/ 576066 h 1152130"/>
                <a:gd name="connsiteX5" fmla="*/ 1628027 w 2232251"/>
                <a:gd name="connsiteY5" fmla="*/ 1087968 h 1152130"/>
                <a:gd name="connsiteX6" fmla="*/ 1116125 w 2232251"/>
                <a:gd name="connsiteY6" fmla="*/ 1152130 h 1152130"/>
                <a:gd name="connsiteX7" fmla="*/ 604222 w 2232251"/>
                <a:gd name="connsiteY7" fmla="*/ 1087968 h 1152130"/>
                <a:gd name="connsiteX8" fmla="*/ 1 w 2232251"/>
                <a:gd name="connsiteY8" fmla="*/ 576065 h 1152130"/>
                <a:gd name="connsiteX9" fmla="*/ 72009 w 2232251"/>
                <a:gd name="connsiteY9" fmla="*/ 432046 h 1152130"/>
                <a:gd name="connsiteX0" fmla="*/ 0 w 2160242"/>
                <a:gd name="connsiteY0" fmla="*/ 432046 h 1152130"/>
                <a:gd name="connsiteX1" fmla="*/ 532215 w 2160242"/>
                <a:gd name="connsiteY1" fmla="*/ 64161 h 1152130"/>
                <a:gd name="connsiteX2" fmla="*/ 1044117 w 2160242"/>
                <a:gd name="connsiteY2" fmla="*/ 0 h 1152130"/>
                <a:gd name="connsiteX3" fmla="*/ 1556020 w 2160242"/>
                <a:gd name="connsiteY3" fmla="*/ 64162 h 1152130"/>
                <a:gd name="connsiteX4" fmla="*/ 2160240 w 2160242"/>
                <a:gd name="connsiteY4" fmla="*/ 576066 h 1152130"/>
                <a:gd name="connsiteX5" fmla="*/ 1556018 w 2160242"/>
                <a:gd name="connsiteY5" fmla="*/ 1087968 h 1152130"/>
                <a:gd name="connsiteX6" fmla="*/ 1044116 w 2160242"/>
                <a:gd name="connsiteY6" fmla="*/ 1152130 h 1152130"/>
                <a:gd name="connsiteX7" fmla="*/ 532213 w 2160242"/>
                <a:gd name="connsiteY7" fmla="*/ 1087968 h 1152130"/>
                <a:gd name="connsiteX8" fmla="*/ 1 w 2160242"/>
                <a:gd name="connsiteY8" fmla="*/ 648070 h 1152130"/>
                <a:gd name="connsiteX9" fmla="*/ 0 w 2160242"/>
                <a:gd name="connsiteY9" fmla="*/ 432046 h 1152130"/>
                <a:gd name="connsiteX0" fmla="*/ 0 w 2160242"/>
                <a:gd name="connsiteY0" fmla="*/ 432046 h 1152130"/>
                <a:gd name="connsiteX1" fmla="*/ 532215 w 2160242"/>
                <a:gd name="connsiteY1" fmla="*/ 64161 h 1152130"/>
                <a:gd name="connsiteX2" fmla="*/ 1044117 w 2160242"/>
                <a:gd name="connsiteY2" fmla="*/ 0 h 1152130"/>
                <a:gd name="connsiteX3" fmla="*/ 1556020 w 2160242"/>
                <a:gd name="connsiteY3" fmla="*/ 64162 h 1152130"/>
                <a:gd name="connsiteX4" fmla="*/ 2160240 w 2160242"/>
                <a:gd name="connsiteY4" fmla="*/ 576066 h 1152130"/>
                <a:gd name="connsiteX5" fmla="*/ 1556018 w 2160242"/>
                <a:gd name="connsiteY5" fmla="*/ 1087968 h 1152130"/>
                <a:gd name="connsiteX6" fmla="*/ 1044116 w 2160242"/>
                <a:gd name="connsiteY6" fmla="*/ 1152130 h 1152130"/>
                <a:gd name="connsiteX7" fmla="*/ 532213 w 2160242"/>
                <a:gd name="connsiteY7" fmla="*/ 1087968 h 1152130"/>
                <a:gd name="connsiteX8" fmla="*/ 72008 w 2160242"/>
                <a:gd name="connsiteY8" fmla="*/ 648070 h 1152130"/>
                <a:gd name="connsiteX9" fmla="*/ 0 w 2160242"/>
                <a:gd name="connsiteY9" fmla="*/ 432046 h 1152130"/>
                <a:gd name="connsiteX0" fmla="*/ 0 w 2376266"/>
                <a:gd name="connsiteY0" fmla="*/ 432046 h 1152130"/>
                <a:gd name="connsiteX1" fmla="*/ 532215 w 2376266"/>
                <a:gd name="connsiteY1" fmla="*/ 64161 h 1152130"/>
                <a:gd name="connsiteX2" fmla="*/ 1044117 w 2376266"/>
                <a:gd name="connsiteY2" fmla="*/ 0 h 1152130"/>
                <a:gd name="connsiteX3" fmla="*/ 1556020 w 2376266"/>
                <a:gd name="connsiteY3" fmla="*/ 64162 h 1152130"/>
                <a:gd name="connsiteX4" fmla="*/ 2376264 w 2376266"/>
                <a:gd name="connsiteY4" fmla="*/ 720078 h 1152130"/>
                <a:gd name="connsiteX5" fmla="*/ 1556018 w 2376266"/>
                <a:gd name="connsiteY5" fmla="*/ 1087968 h 1152130"/>
                <a:gd name="connsiteX6" fmla="*/ 1044116 w 2376266"/>
                <a:gd name="connsiteY6" fmla="*/ 1152130 h 1152130"/>
                <a:gd name="connsiteX7" fmla="*/ 532213 w 2376266"/>
                <a:gd name="connsiteY7" fmla="*/ 1087968 h 1152130"/>
                <a:gd name="connsiteX8" fmla="*/ 72008 w 2376266"/>
                <a:gd name="connsiteY8" fmla="*/ 648070 h 1152130"/>
                <a:gd name="connsiteX9" fmla="*/ 0 w 2376266"/>
                <a:gd name="connsiteY9" fmla="*/ 432046 h 1152130"/>
                <a:gd name="connsiteX0" fmla="*/ 0 w 2376266"/>
                <a:gd name="connsiteY0" fmla="*/ 432046 h 1152130"/>
                <a:gd name="connsiteX1" fmla="*/ 532215 w 2376266"/>
                <a:gd name="connsiteY1" fmla="*/ 64161 h 1152130"/>
                <a:gd name="connsiteX2" fmla="*/ 1044117 w 2376266"/>
                <a:gd name="connsiteY2" fmla="*/ 0 h 1152130"/>
                <a:gd name="connsiteX3" fmla="*/ 1556020 w 2376266"/>
                <a:gd name="connsiteY3" fmla="*/ 64162 h 1152130"/>
                <a:gd name="connsiteX4" fmla="*/ 2376264 w 2376266"/>
                <a:gd name="connsiteY4" fmla="*/ 720078 h 1152130"/>
                <a:gd name="connsiteX5" fmla="*/ 1556018 w 2376266"/>
                <a:gd name="connsiteY5" fmla="*/ 1087968 h 1152130"/>
                <a:gd name="connsiteX6" fmla="*/ 1044116 w 2376266"/>
                <a:gd name="connsiteY6" fmla="*/ 1152130 h 1152130"/>
                <a:gd name="connsiteX7" fmla="*/ 532213 w 2376266"/>
                <a:gd name="connsiteY7" fmla="*/ 1087968 h 1152130"/>
                <a:gd name="connsiteX8" fmla="*/ 72008 w 2376266"/>
                <a:gd name="connsiteY8" fmla="*/ 648070 h 1152130"/>
                <a:gd name="connsiteX9" fmla="*/ 0 w 2376266"/>
                <a:gd name="connsiteY9" fmla="*/ 432046 h 1152130"/>
                <a:gd name="connsiteX0" fmla="*/ 0 w 2376266"/>
                <a:gd name="connsiteY0" fmla="*/ 477203 h 1197287"/>
                <a:gd name="connsiteX1" fmla="*/ 532215 w 2376266"/>
                <a:gd name="connsiteY1" fmla="*/ 109318 h 1197287"/>
                <a:gd name="connsiteX2" fmla="*/ 1556020 w 2376266"/>
                <a:gd name="connsiteY2" fmla="*/ 109319 h 1197287"/>
                <a:gd name="connsiteX3" fmla="*/ 2376264 w 2376266"/>
                <a:gd name="connsiteY3" fmla="*/ 765235 h 1197287"/>
                <a:gd name="connsiteX4" fmla="*/ 1556018 w 2376266"/>
                <a:gd name="connsiteY4" fmla="*/ 1133125 h 1197287"/>
                <a:gd name="connsiteX5" fmla="*/ 1044116 w 2376266"/>
                <a:gd name="connsiteY5" fmla="*/ 1197287 h 1197287"/>
                <a:gd name="connsiteX6" fmla="*/ 532213 w 2376266"/>
                <a:gd name="connsiteY6" fmla="*/ 1133125 h 1197287"/>
                <a:gd name="connsiteX7" fmla="*/ 72008 w 2376266"/>
                <a:gd name="connsiteY7" fmla="*/ 693227 h 1197287"/>
                <a:gd name="connsiteX8" fmla="*/ 0 w 2376266"/>
                <a:gd name="connsiteY8" fmla="*/ 477203 h 1197287"/>
                <a:gd name="connsiteX0" fmla="*/ 0 w 2376266"/>
                <a:gd name="connsiteY0" fmla="*/ 541366 h 1261450"/>
                <a:gd name="connsiteX1" fmla="*/ 532215 w 2376266"/>
                <a:gd name="connsiteY1" fmla="*/ 173481 h 1261450"/>
                <a:gd name="connsiteX2" fmla="*/ 1584176 w 2376266"/>
                <a:gd name="connsiteY2" fmla="*/ 109319 h 1261450"/>
                <a:gd name="connsiteX3" fmla="*/ 2376264 w 2376266"/>
                <a:gd name="connsiteY3" fmla="*/ 829398 h 1261450"/>
                <a:gd name="connsiteX4" fmla="*/ 1556018 w 2376266"/>
                <a:gd name="connsiteY4" fmla="*/ 1197288 h 1261450"/>
                <a:gd name="connsiteX5" fmla="*/ 1044116 w 2376266"/>
                <a:gd name="connsiteY5" fmla="*/ 1261450 h 1261450"/>
                <a:gd name="connsiteX6" fmla="*/ 532213 w 2376266"/>
                <a:gd name="connsiteY6" fmla="*/ 1197288 h 1261450"/>
                <a:gd name="connsiteX7" fmla="*/ 72008 w 2376266"/>
                <a:gd name="connsiteY7" fmla="*/ 757390 h 1261450"/>
                <a:gd name="connsiteX8" fmla="*/ 0 w 2376266"/>
                <a:gd name="connsiteY8" fmla="*/ 541366 h 1261450"/>
                <a:gd name="connsiteX0" fmla="*/ 0 w 2376266"/>
                <a:gd name="connsiteY0" fmla="*/ 541366 h 1261450"/>
                <a:gd name="connsiteX1" fmla="*/ 504056 w 2376266"/>
                <a:gd name="connsiteY1" fmla="*/ 109319 h 1261450"/>
                <a:gd name="connsiteX2" fmla="*/ 1584176 w 2376266"/>
                <a:gd name="connsiteY2" fmla="*/ 109319 h 1261450"/>
                <a:gd name="connsiteX3" fmla="*/ 2376264 w 2376266"/>
                <a:gd name="connsiteY3" fmla="*/ 829398 h 1261450"/>
                <a:gd name="connsiteX4" fmla="*/ 1556018 w 2376266"/>
                <a:gd name="connsiteY4" fmla="*/ 1197288 h 1261450"/>
                <a:gd name="connsiteX5" fmla="*/ 1044116 w 2376266"/>
                <a:gd name="connsiteY5" fmla="*/ 1261450 h 1261450"/>
                <a:gd name="connsiteX6" fmla="*/ 532213 w 2376266"/>
                <a:gd name="connsiteY6" fmla="*/ 1197288 h 1261450"/>
                <a:gd name="connsiteX7" fmla="*/ 72008 w 2376266"/>
                <a:gd name="connsiteY7" fmla="*/ 757390 h 1261450"/>
                <a:gd name="connsiteX8" fmla="*/ 0 w 2376266"/>
                <a:gd name="connsiteY8" fmla="*/ 541366 h 1261450"/>
                <a:gd name="connsiteX0" fmla="*/ 0 w 2376266"/>
                <a:gd name="connsiteY0" fmla="*/ 586151 h 1306235"/>
                <a:gd name="connsiteX1" fmla="*/ 504056 w 2376266"/>
                <a:gd name="connsiteY1" fmla="*/ 154104 h 1306235"/>
                <a:gd name="connsiteX2" fmla="*/ 1584176 w 2376266"/>
                <a:gd name="connsiteY2" fmla="*/ 154104 h 1306235"/>
                <a:gd name="connsiteX3" fmla="*/ 2376264 w 2376266"/>
                <a:gd name="connsiteY3" fmla="*/ 874183 h 1306235"/>
                <a:gd name="connsiteX4" fmla="*/ 1556018 w 2376266"/>
                <a:gd name="connsiteY4" fmla="*/ 1242073 h 1306235"/>
                <a:gd name="connsiteX5" fmla="*/ 1044116 w 2376266"/>
                <a:gd name="connsiteY5" fmla="*/ 1306235 h 1306235"/>
                <a:gd name="connsiteX6" fmla="*/ 532213 w 2376266"/>
                <a:gd name="connsiteY6" fmla="*/ 1242073 h 1306235"/>
                <a:gd name="connsiteX7" fmla="*/ 72008 w 2376266"/>
                <a:gd name="connsiteY7" fmla="*/ 802175 h 1306235"/>
                <a:gd name="connsiteX8" fmla="*/ 0 w 2376266"/>
                <a:gd name="connsiteY8" fmla="*/ 586151 h 1306235"/>
                <a:gd name="connsiteX0" fmla="*/ 0 w 2376266"/>
                <a:gd name="connsiteY0" fmla="*/ 586151 h 1306235"/>
                <a:gd name="connsiteX1" fmla="*/ 504056 w 2376266"/>
                <a:gd name="connsiteY1" fmla="*/ 154104 h 1306235"/>
                <a:gd name="connsiteX2" fmla="*/ 1584176 w 2376266"/>
                <a:gd name="connsiteY2" fmla="*/ 154104 h 1306235"/>
                <a:gd name="connsiteX3" fmla="*/ 2376264 w 2376266"/>
                <a:gd name="connsiteY3" fmla="*/ 874183 h 1306235"/>
                <a:gd name="connsiteX4" fmla="*/ 1556018 w 2376266"/>
                <a:gd name="connsiteY4" fmla="*/ 1242073 h 1306235"/>
                <a:gd name="connsiteX5" fmla="*/ 1044116 w 2376266"/>
                <a:gd name="connsiteY5" fmla="*/ 1306235 h 1306235"/>
                <a:gd name="connsiteX6" fmla="*/ 532213 w 2376266"/>
                <a:gd name="connsiteY6" fmla="*/ 1242073 h 1306235"/>
                <a:gd name="connsiteX7" fmla="*/ 72008 w 2376266"/>
                <a:gd name="connsiteY7" fmla="*/ 802175 h 1306235"/>
                <a:gd name="connsiteX8" fmla="*/ 0 w 2376266"/>
                <a:gd name="connsiteY8" fmla="*/ 586151 h 1306235"/>
                <a:gd name="connsiteX0" fmla="*/ 0 w 2376266"/>
                <a:gd name="connsiteY0" fmla="*/ 586151 h 1306235"/>
                <a:gd name="connsiteX1" fmla="*/ 504056 w 2376266"/>
                <a:gd name="connsiteY1" fmla="*/ 154104 h 1306235"/>
                <a:gd name="connsiteX2" fmla="*/ 1584176 w 2376266"/>
                <a:gd name="connsiteY2" fmla="*/ 154104 h 1306235"/>
                <a:gd name="connsiteX3" fmla="*/ 2376264 w 2376266"/>
                <a:gd name="connsiteY3" fmla="*/ 874183 h 1306235"/>
                <a:gd name="connsiteX4" fmla="*/ 1556018 w 2376266"/>
                <a:gd name="connsiteY4" fmla="*/ 1242073 h 1306235"/>
                <a:gd name="connsiteX5" fmla="*/ 1044116 w 2376266"/>
                <a:gd name="connsiteY5" fmla="*/ 1306235 h 1306235"/>
                <a:gd name="connsiteX6" fmla="*/ 532213 w 2376266"/>
                <a:gd name="connsiteY6" fmla="*/ 1242073 h 1306235"/>
                <a:gd name="connsiteX7" fmla="*/ 72008 w 2376266"/>
                <a:gd name="connsiteY7" fmla="*/ 802175 h 1306235"/>
                <a:gd name="connsiteX8" fmla="*/ 0 w 2376266"/>
                <a:gd name="connsiteY8" fmla="*/ 586151 h 1306235"/>
                <a:gd name="connsiteX0" fmla="*/ 0 w 2376266"/>
                <a:gd name="connsiteY0" fmla="*/ 586151 h 1315389"/>
                <a:gd name="connsiteX1" fmla="*/ 504056 w 2376266"/>
                <a:gd name="connsiteY1" fmla="*/ 154104 h 1315389"/>
                <a:gd name="connsiteX2" fmla="*/ 1584176 w 2376266"/>
                <a:gd name="connsiteY2" fmla="*/ 154104 h 1315389"/>
                <a:gd name="connsiteX3" fmla="*/ 2376264 w 2376266"/>
                <a:gd name="connsiteY3" fmla="*/ 874183 h 1315389"/>
                <a:gd name="connsiteX4" fmla="*/ 1556018 w 2376266"/>
                <a:gd name="connsiteY4" fmla="*/ 1242073 h 1315389"/>
                <a:gd name="connsiteX5" fmla="*/ 532213 w 2376266"/>
                <a:gd name="connsiteY5" fmla="*/ 1242073 h 1315389"/>
                <a:gd name="connsiteX6" fmla="*/ 72008 w 2376266"/>
                <a:gd name="connsiteY6" fmla="*/ 802175 h 1315389"/>
                <a:gd name="connsiteX7" fmla="*/ 0 w 2376266"/>
                <a:gd name="connsiteY7" fmla="*/ 586151 h 1315389"/>
                <a:gd name="connsiteX0" fmla="*/ 0 w 2376266"/>
                <a:gd name="connsiteY0" fmla="*/ 586151 h 1315389"/>
                <a:gd name="connsiteX1" fmla="*/ 504056 w 2376266"/>
                <a:gd name="connsiteY1" fmla="*/ 154104 h 1315389"/>
                <a:gd name="connsiteX2" fmla="*/ 1584176 w 2376266"/>
                <a:gd name="connsiteY2" fmla="*/ 154104 h 1315389"/>
                <a:gd name="connsiteX3" fmla="*/ 2376264 w 2376266"/>
                <a:gd name="connsiteY3" fmla="*/ 874183 h 1315389"/>
                <a:gd name="connsiteX4" fmla="*/ 1556018 w 2376266"/>
                <a:gd name="connsiteY4" fmla="*/ 1242073 h 1315389"/>
                <a:gd name="connsiteX5" fmla="*/ 532213 w 2376266"/>
                <a:gd name="connsiteY5" fmla="*/ 1242073 h 1315389"/>
                <a:gd name="connsiteX6" fmla="*/ 0 w 2376266"/>
                <a:gd name="connsiteY6" fmla="*/ 586151 h 1315389"/>
                <a:gd name="connsiteX0" fmla="*/ 203483 w 2047536"/>
                <a:gd name="connsiteY0" fmla="*/ 1242073 h 1315389"/>
                <a:gd name="connsiteX1" fmla="*/ 175326 w 2047536"/>
                <a:gd name="connsiteY1" fmla="*/ 154104 h 1315389"/>
                <a:gd name="connsiteX2" fmla="*/ 1255446 w 2047536"/>
                <a:gd name="connsiteY2" fmla="*/ 154104 h 1315389"/>
                <a:gd name="connsiteX3" fmla="*/ 2047534 w 2047536"/>
                <a:gd name="connsiteY3" fmla="*/ 874183 h 1315389"/>
                <a:gd name="connsiteX4" fmla="*/ 1227288 w 2047536"/>
                <a:gd name="connsiteY4" fmla="*/ 1242073 h 1315389"/>
                <a:gd name="connsiteX5" fmla="*/ 203483 w 2047536"/>
                <a:gd name="connsiteY5" fmla="*/ 1242073 h 1315389"/>
                <a:gd name="connsiteX0" fmla="*/ 175326 w 2551595"/>
                <a:gd name="connsiteY0" fmla="*/ 1306235 h 1379551"/>
                <a:gd name="connsiteX1" fmla="*/ 679385 w 2551595"/>
                <a:gd name="connsiteY1" fmla="*/ 154104 h 1379551"/>
                <a:gd name="connsiteX2" fmla="*/ 1759505 w 2551595"/>
                <a:gd name="connsiteY2" fmla="*/ 154104 h 1379551"/>
                <a:gd name="connsiteX3" fmla="*/ 2551593 w 2551595"/>
                <a:gd name="connsiteY3" fmla="*/ 874183 h 1379551"/>
                <a:gd name="connsiteX4" fmla="*/ 1731347 w 2551595"/>
                <a:gd name="connsiteY4" fmla="*/ 1242073 h 1379551"/>
                <a:gd name="connsiteX5" fmla="*/ 175326 w 2551595"/>
                <a:gd name="connsiteY5" fmla="*/ 1306235 h 1379551"/>
                <a:gd name="connsiteX0" fmla="*/ 175326 w 2130600"/>
                <a:gd name="connsiteY0" fmla="*/ 1306235 h 1379551"/>
                <a:gd name="connsiteX1" fmla="*/ 679385 w 2130600"/>
                <a:gd name="connsiteY1" fmla="*/ 154104 h 1379551"/>
                <a:gd name="connsiteX2" fmla="*/ 1759505 w 2130600"/>
                <a:gd name="connsiteY2" fmla="*/ 154104 h 1379551"/>
                <a:gd name="connsiteX3" fmla="*/ 2076342 w 2130600"/>
                <a:gd name="connsiteY3" fmla="*/ 653118 h 1379551"/>
                <a:gd name="connsiteX4" fmla="*/ 1731347 w 2130600"/>
                <a:gd name="connsiteY4" fmla="*/ 1242073 h 1379551"/>
                <a:gd name="connsiteX5" fmla="*/ 175326 w 2130600"/>
                <a:gd name="connsiteY5" fmla="*/ 1306235 h 1379551"/>
                <a:gd name="connsiteX0" fmla="*/ 175326 w 1995376"/>
                <a:gd name="connsiteY0" fmla="*/ 1306235 h 1379551"/>
                <a:gd name="connsiteX1" fmla="*/ 679385 w 1995376"/>
                <a:gd name="connsiteY1" fmla="*/ 154104 h 1379551"/>
                <a:gd name="connsiteX2" fmla="*/ 1759505 w 1995376"/>
                <a:gd name="connsiteY2" fmla="*/ 154104 h 1379551"/>
                <a:gd name="connsiteX3" fmla="*/ 1731347 w 1995376"/>
                <a:gd name="connsiteY3" fmla="*/ 1242073 h 1379551"/>
                <a:gd name="connsiteX4" fmla="*/ 175326 w 1995376"/>
                <a:gd name="connsiteY4" fmla="*/ 1306235 h 1379551"/>
                <a:gd name="connsiteX0" fmla="*/ 175326 w 2102745"/>
                <a:gd name="connsiteY0" fmla="*/ 1306235 h 1379551"/>
                <a:gd name="connsiteX1" fmla="*/ 679385 w 2102745"/>
                <a:gd name="connsiteY1" fmla="*/ 154104 h 1379551"/>
                <a:gd name="connsiteX2" fmla="*/ 1759505 w 2102745"/>
                <a:gd name="connsiteY2" fmla="*/ 154104 h 1379551"/>
                <a:gd name="connsiteX3" fmla="*/ 1838715 w 2102745"/>
                <a:gd name="connsiteY3" fmla="*/ 1142956 h 1379551"/>
                <a:gd name="connsiteX4" fmla="*/ 175326 w 2102745"/>
                <a:gd name="connsiteY4" fmla="*/ 1306235 h 1379551"/>
                <a:gd name="connsiteX0" fmla="*/ 175326 w 2251668"/>
                <a:gd name="connsiteY0" fmla="*/ 1306235 h 1379551"/>
                <a:gd name="connsiteX1" fmla="*/ 679385 w 2251668"/>
                <a:gd name="connsiteY1" fmla="*/ 154104 h 1379551"/>
                <a:gd name="connsiteX2" fmla="*/ 2076342 w 2251668"/>
                <a:gd name="connsiteY2" fmla="*/ 326559 h 1379551"/>
                <a:gd name="connsiteX3" fmla="*/ 1838715 w 2251668"/>
                <a:gd name="connsiteY3" fmla="*/ 1142956 h 1379551"/>
                <a:gd name="connsiteX4" fmla="*/ 175326 w 2251668"/>
                <a:gd name="connsiteY4" fmla="*/ 1306235 h 1379551"/>
                <a:gd name="connsiteX0" fmla="*/ 175326 w 2102745"/>
                <a:gd name="connsiteY0" fmla="*/ 1306235 h 1379551"/>
                <a:gd name="connsiteX1" fmla="*/ 679385 w 2102745"/>
                <a:gd name="connsiteY1" fmla="*/ 154104 h 1379551"/>
                <a:gd name="connsiteX2" fmla="*/ 1601089 w 2102745"/>
                <a:gd name="connsiteY2" fmla="*/ 326559 h 1379551"/>
                <a:gd name="connsiteX3" fmla="*/ 1838715 w 2102745"/>
                <a:gd name="connsiteY3" fmla="*/ 1142956 h 1379551"/>
                <a:gd name="connsiteX4" fmla="*/ 175326 w 2102745"/>
                <a:gd name="connsiteY4" fmla="*/ 1306235 h 1379551"/>
                <a:gd name="connsiteX0" fmla="*/ 175326 w 2102745"/>
                <a:gd name="connsiteY0" fmla="*/ 1306235 h 1379551"/>
                <a:gd name="connsiteX1" fmla="*/ 679385 w 2102745"/>
                <a:gd name="connsiteY1" fmla="*/ 154104 h 1379551"/>
                <a:gd name="connsiteX2" fmla="*/ 1838715 w 2102745"/>
                <a:gd name="connsiteY2" fmla="*/ 326559 h 1379551"/>
                <a:gd name="connsiteX3" fmla="*/ 1838715 w 2102745"/>
                <a:gd name="connsiteY3" fmla="*/ 1142956 h 1379551"/>
                <a:gd name="connsiteX4" fmla="*/ 175326 w 2102745"/>
                <a:gd name="connsiteY4" fmla="*/ 1306235 h 1379551"/>
                <a:gd name="connsiteX0" fmla="*/ 175326 w 2102745"/>
                <a:gd name="connsiteY0" fmla="*/ 1306235 h 1379551"/>
                <a:gd name="connsiteX1" fmla="*/ 679385 w 2102745"/>
                <a:gd name="connsiteY1" fmla="*/ 154104 h 1379551"/>
                <a:gd name="connsiteX2" fmla="*/ 1838715 w 2102745"/>
                <a:gd name="connsiteY2" fmla="*/ 326559 h 1379551"/>
                <a:gd name="connsiteX3" fmla="*/ 1838715 w 2102745"/>
                <a:gd name="connsiteY3" fmla="*/ 979677 h 1379551"/>
                <a:gd name="connsiteX4" fmla="*/ 175326 w 2102745"/>
                <a:gd name="connsiteY4" fmla="*/ 1306235 h 1379551"/>
                <a:gd name="connsiteX0" fmla="*/ 175326 w 2102745"/>
                <a:gd name="connsiteY0" fmla="*/ 1306235 h 1379551"/>
                <a:gd name="connsiteX1" fmla="*/ 679385 w 2102745"/>
                <a:gd name="connsiteY1" fmla="*/ 154104 h 1379551"/>
                <a:gd name="connsiteX2" fmla="*/ 1838715 w 2102745"/>
                <a:gd name="connsiteY2" fmla="*/ 326559 h 1379551"/>
                <a:gd name="connsiteX3" fmla="*/ 1838715 w 2102745"/>
                <a:gd name="connsiteY3" fmla="*/ 979677 h 1379551"/>
                <a:gd name="connsiteX4" fmla="*/ 175326 w 2102745"/>
                <a:gd name="connsiteY4" fmla="*/ 1306235 h 1379551"/>
                <a:gd name="connsiteX0" fmla="*/ 175326 w 2102745"/>
                <a:gd name="connsiteY0" fmla="*/ 1306235 h 1379551"/>
                <a:gd name="connsiteX1" fmla="*/ 679385 w 2102745"/>
                <a:gd name="connsiteY1" fmla="*/ 154104 h 1379551"/>
                <a:gd name="connsiteX2" fmla="*/ 1838715 w 2102745"/>
                <a:gd name="connsiteY2" fmla="*/ 326559 h 1379551"/>
                <a:gd name="connsiteX3" fmla="*/ 1838715 w 2102745"/>
                <a:gd name="connsiteY3" fmla="*/ 979677 h 1379551"/>
                <a:gd name="connsiteX4" fmla="*/ 175326 w 2102745"/>
                <a:gd name="connsiteY4" fmla="*/ 1306235 h 1379551"/>
                <a:gd name="connsiteX0" fmla="*/ 175326 w 2173619"/>
                <a:gd name="connsiteY0" fmla="*/ 1306235 h 1379551"/>
                <a:gd name="connsiteX1" fmla="*/ 679385 w 2173619"/>
                <a:gd name="connsiteY1" fmla="*/ 154104 h 1379551"/>
                <a:gd name="connsiteX2" fmla="*/ 1838715 w 2173619"/>
                <a:gd name="connsiteY2" fmla="*/ 326559 h 1379551"/>
                <a:gd name="connsiteX3" fmla="*/ 1838715 w 2173619"/>
                <a:gd name="connsiteY3" fmla="*/ 979677 h 1379551"/>
                <a:gd name="connsiteX4" fmla="*/ 175326 w 2173619"/>
                <a:gd name="connsiteY4" fmla="*/ 1306235 h 1379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3619" h="1379551">
                  <a:moveTo>
                    <a:pt x="175326" y="1306235"/>
                  </a:moveTo>
                  <a:cubicBezTo>
                    <a:pt x="-1" y="1124907"/>
                    <a:pt x="504058" y="335432"/>
                    <a:pt x="679385" y="154104"/>
                  </a:cubicBezTo>
                  <a:cubicBezTo>
                    <a:pt x="1148163" y="0"/>
                    <a:pt x="1468125" y="156602"/>
                    <a:pt x="1838715" y="326559"/>
                  </a:cubicBezTo>
                  <a:cubicBezTo>
                    <a:pt x="2173619" y="522996"/>
                    <a:pt x="2102745" y="787655"/>
                    <a:pt x="1838715" y="979677"/>
                  </a:cubicBezTo>
                  <a:cubicBezTo>
                    <a:pt x="1468999" y="1212215"/>
                    <a:pt x="422661" y="1379551"/>
                    <a:pt x="175326" y="1306235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" name="Овал 38"/>
            <p:cNvSpPr/>
            <p:nvPr/>
          </p:nvSpPr>
          <p:spPr>
            <a:xfrm>
              <a:off x="3419121" y="4075238"/>
              <a:ext cx="216023" cy="14487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" name="Овал 39"/>
            <p:cNvSpPr/>
            <p:nvPr/>
          </p:nvSpPr>
          <p:spPr>
            <a:xfrm>
              <a:off x="4137558" y="3860870"/>
              <a:ext cx="216025" cy="14487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1" name="Овал 40"/>
            <p:cNvSpPr/>
            <p:nvPr/>
          </p:nvSpPr>
          <p:spPr>
            <a:xfrm>
              <a:off x="4715403" y="4220944"/>
              <a:ext cx="216025" cy="14487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2" name="Полилиния 41"/>
            <p:cNvSpPr/>
            <p:nvPr/>
          </p:nvSpPr>
          <p:spPr>
            <a:xfrm rot="20883864">
              <a:off x="3464862" y="3515278"/>
              <a:ext cx="293793" cy="82427"/>
            </a:xfrm>
            <a:custGeom>
              <a:avLst/>
              <a:gdLst>
                <a:gd name="connsiteX0" fmla="*/ 0 w 216024"/>
                <a:gd name="connsiteY0" fmla="*/ 36004 h 72008"/>
                <a:gd name="connsiteX1" fmla="*/ 73856 w 216024"/>
                <a:gd name="connsiteY1" fmla="*/ 1848 h 72008"/>
                <a:gd name="connsiteX2" fmla="*/ 108012 w 216024"/>
                <a:gd name="connsiteY2" fmla="*/ 0 h 72008"/>
                <a:gd name="connsiteX3" fmla="*/ 142168 w 216024"/>
                <a:gd name="connsiteY3" fmla="*/ 1848 h 72008"/>
                <a:gd name="connsiteX4" fmla="*/ 216024 w 216024"/>
                <a:gd name="connsiteY4" fmla="*/ 36005 h 72008"/>
                <a:gd name="connsiteX5" fmla="*/ 142168 w 216024"/>
                <a:gd name="connsiteY5" fmla="*/ 70161 h 72008"/>
                <a:gd name="connsiteX6" fmla="*/ 108012 w 216024"/>
                <a:gd name="connsiteY6" fmla="*/ 72009 h 72008"/>
                <a:gd name="connsiteX7" fmla="*/ 73856 w 216024"/>
                <a:gd name="connsiteY7" fmla="*/ 70161 h 72008"/>
                <a:gd name="connsiteX8" fmla="*/ 0 w 216024"/>
                <a:gd name="connsiteY8" fmla="*/ 36004 h 72008"/>
                <a:gd name="connsiteX0" fmla="*/ 0 w 216024"/>
                <a:gd name="connsiteY0" fmla="*/ 41697 h 77702"/>
                <a:gd name="connsiteX1" fmla="*/ 73856 w 216024"/>
                <a:gd name="connsiteY1" fmla="*/ 7541 h 77702"/>
                <a:gd name="connsiteX2" fmla="*/ 108012 w 216024"/>
                <a:gd name="connsiteY2" fmla="*/ 5693 h 77702"/>
                <a:gd name="connsiteX3" fmla="*/ 216024 w 216024"/>
                <a:gd name="connsiteY3" fmla="*/ 41698 h 77702"/>
                <a:gd name="connsiteX4" fmla="*/ 142168 w 216024"/>
                <a:gd name="connsiteY4" fmla="*/ 75854 h 77702"/>
                <a:gd name="connsiteX5" fmla="*/ 108012 w 216024"/>
                <a:gd name="connsiteY5" fmla="*/ 77702 h 77702"/>
                <a:gd name="connsiteX6" fmla="*/ 73856 w 216024"/>
                <a:gd name="connsiteY6" fmla="*/ 75854 h 77702"/>
                <a:gd name="connsiteX7" fmla="*/ 0 w 216024"/>
                <a:gd name="connsiteY7" fmla="*/ 41697 h 77702"/>
                <a:gd name="connsiteX0" fmla="*/ 0 w 216024"/>
                <a:gd name="connsiteY0" fmla="*/ 34156 h 70161"/>
                <a:gd name="connsiteX1" fmla="*/ 73856 w 216024"/>
                <a:gd name="connsiteY1" fmla="*/ 0 h 70161"/>
                <a:gd name="connsiteX2" fmla="*/ 216024 w 216024"/>
                <a:gd name="connsiteY2" fmla="*/ 34157 h 70161"/>
                <a:gd name="connsiteX3" fmla="*/ 142168 w 216024"/>
                <a:gd name="connsiteY3" fmla="*/ 68313 h 70161"/>
                <a:gd name="connsiteX4" fmla="*/ 108012 w 216024"/>
                <a:gd name="connsiteY4" fmla="*/ 70161 h 70161"/>
                <a:gd name="connsiteX5" fmla="*/ 73856 w 216024"/>
                <a:gd name="connsiteY5" fmla="*/ 68313 h 70161"/>
                <a:gd name="connsiteX6" fmla="*/ 0 w 216024"/>
                <a:gd name="connsiteY6" fmla="*/ 34156 h 70161"/>
                <a:gd name="connsiteX0" fmla="*/ 11693 w 227717"/>
                <a:gd name="connsiteY0" fmla="*/ 36004 h 72009"/>
                <a:gd name="connsiteX1" fmla="*/ 155709 w 227717"/>
                <a:gd name="connsiteY1" fmla="*/ 0 h 72009"/>
                <a:gd name="connsiteX2" fmla="*/ 227717 w 227717"/>
                <a:gd name="connsiteY2" fmla="*/ 36005 h 72009"/>
                <a:gd name="connsiteX3" fmla="*/ 153861 w 227717"/>
                <a:gd name="connsiteY3" fmla="*/ 70161 h 72009"/>
                <a:gd name="connsiteX4" fmla="*/ 119705 w 227717"/>
                <a:gd name="connsiteY4" fmla="*/ 72009 h 72009"/>
                <a:gd name="connsiteX5" fmla="*/ 85549 w 227717"/>
                <a:gd name="connsiteY5" fmla="*/ 70161 h 72009"/>
                <a:gd name="connsiteX6" fmla="*/ 11693 w 227717"/>
                <a:gd name="connsiteY6" fmla="*/ 36004 h 72009"/>
                <a:gd name="connsiteX0" fmla="*/ 11693 w 227717"/>
                <a:gd name="connsiteY0" fmla="*/ 36004 h 72009"/>
                <a:gd name="connsiteX1" fmla="*/ 155710 w 227717"/>
                <a:gd name="connsiteY1" fmla="*/ 0 h 72009"/>
                <a:gd name="connsiteX2" fmla="*/ 227717 w 227717"/>
                <a:gd name="connsiteY2" fmla="*/ 36005 h 72009"/>
                <a:gd name="connsiteX3" fmla="*/ 153861 w 227717"/>
                <a:gd name="connsiteY3" fmla="*/ 70161 h 72009"/>
                <a:gd name="connsiteX4" fmla="*/ 119705 w 227717"/>
                <a:gd name="connsiteY4" fmla="*/ 72009 h 72009"/>
                <a:gd name="connsiteX5" fmla="*/ 85549 w 227717"/>
                <a:gd name="connsiteY5" fmla="*/ 70161 h 72009"/>
                <a:gd name="connsiteX6" fmla="*/ 11693 w 227717"/>
                <a:gd name="connsiteY6" fmla="*/ 36004 h 72009"/>
                <a:gd name="connsiteX0" fmla="*/ 11693 w 227717"/>
                <a:gd name="connsiteY0" fmla="*/ 108012 h 144017"/>
                <a:gd name="connsiteX1" fmla="*/ 155710 w 227717"/>
                <a:gd name="connsiteY1" fmla="*/ 0 h 144017"/>
                <a:gd name="connsiteX2" fmla="*/ 227717 w 227717"/>
                <a:gd name="connsiteY2" fmla="*/ 108013 h 144017"/>
                <a:gd name="connsiteX3" fmla="*/ 153861 w 227717"/>
                <a:gd name="connsiteY3" fmla="*/ 142169 h 144017"/>
                <a:gd name="connsiteX4" fmla="*/ 119705 w 227717"/>
                <a:gd name="connsiteY4" fmla="*/ 144017 h 144017"/>
                <a:gd name="connsiteX5" fmla="*/ 85549 w 227717"/>
                <a:gd name="connsiteY5" fmla="*/ 142169 h 144017"/>
                <a:gd name="connsiteX6" fmla="*/ 11693 w 227717"/>
                <a:gd name="connsiteY6" fmla="*/ 108012 h 144017"/>
                <a:gd name="connsiteX0" fmla="*/ 11693 w 227717"/>
                <a:gd name="connsiteY0" fmla="*/ 36004 h 72009"/>
                <a:gd name="connsiteX1" fmla="*/ 155710 w 227717"/>
                <a:gd name="connsiteY1" fmla="*/ 0 h 72009"/>
                <a:gd name="connsiteX2" fmla="*/ 227717 w 227717"/>
                <a:gd name="connsiteY2" fmla="*/ 36005 h 72009"/>
                <a:gd name="connsiteX3" fmla="*/ 153861 w 227717"/>
                <a:gd name="connsiteY3" fmla="*/ 70161 h 72009"/>
                <a:gd name="connsiteX4" fmla="*/ 119705 w 227717"/>
                <a:gd name="connsiteY4" fmla="*/ 72009 h 72009"/>
                <a:gd name="connsiteX5" fmla="*/ 85549 w 227717"/>
                <a:gd name="connsiteY5" fmla="*/ 70161 h 72009"/>
                <a:gd name="connsiteX6" fmla="*/ 11693 w 227717"/>
                <a:gd name="connsiteY6" fmla="*/ 36004 h 72009"/>
                <a:gd name="connsiteX0" fmla="*/ 11693 w 227717"/>
                <a:gd name="connsiteY0" fmla="*/ 36004 h 72009"/>
                <a:gd name="connsiteX1" fmla="*/ 155710 w 227717"/>
                <a:gd name="connsiteY1" fmla="*/ 0 h 72009"/>
                <a:gd name="connsiteX2" fmla="*/ 227717 w 227717"/>
                <a:gd name="connsiteY2" fmla="*/ 36005 h 72009"/>
                <a:gd name="connsiteX3" fmla="*/ 119705 w 227717"/>
                <a:gd name="connsiteY3" fmla="*/ 72009 h 72009"/>
                <a:gd name="connsiteX4" fmla="*/ 85549 w 227717"/>
                <a:gd name="connsiteY4" fmla="*/ 70161 h 72009"/>
                <a:gd name="connsiteX5" fmla="*/ 11693 w 227717"/>
                <a:gd name="connsiteY5" fmla="*/ 36004 h 72009"/>
                <a:gd name="connsiteX0" fmla="*/ 6001 w 222025"/>
                <a:gd name="connsiteY0" fmla="*/ 36004 h 72009"/>
                <a:gd name="connsiteX1" fmla="*/ 150018 w 222025"/>
                <a:gd name="connsiteY1" fmla="*/ 0 h 72009"/>
                <a:gd name="connsiteX2" fmla="*/ 222025 w 222025"/>
                <a:gd name="connsiteY2" fmla="*/ 36005 h 72009"/>
                <a:gd name="connsiteX3" fmla="*/ 114013 w 222025"/>
                <a:gd name="connsiteY3" fmla="*/ 72009 h 72009"/>
                <a:gd name="connsiteX4" fmla="*/ 6001 w 222025"/>
                <a:gd name="connsiteY4" fmla="*/ 36004 h 72009"/>
                <a:gd name="connsiteX0" fmla="*/ 6001 w 294034"/>
                <a:gd name="connsiteY0" fmla="*/ 47389 h 83394"/>
                <a:gd name="connsiteX1" fmla="*/ 150018 w 294034"/>
                <a:gd name="connsiteY1" fmla="*/ 11385 h 83394"/>
                <a:gd name="connsiteX2" fmla="*/ 294034 w 294034"/>
                <a:gd name="connsiteY2" fmla="*/ 11385 h 83394"/>
                <a:gd name="connsiteX3" fmla="*/ 114013 w 294034"/>
                <a:gd name="connsiteY3" fmla="*/ 83394 h 83394"/>
                <a:gd name="connsiteX4" fmla="*/ 6001 w 294034"/>
                <a:gd name="connsiteY4" fmla="*/ 47389 h 83394"/>
                <a:gd name="connsiteX0" fmla="*/ 6001 w 294034"/>
                <a:gd name="connsiteY0" fmla="*/ 47389 h 83394"/>
                <a:gd name="connsiteX1" fmla="*/ 150017 w 294034"/>
                <a:gd name="connsiteY1" fmla="*/ 11385 h 83394"/>
                <a:gd name="connsiteX2" fmla="*/ 294034 w 294034"/>
                <a:gd name="connsiteY2" fmla="*/ 11385 h 83394"/>
                <a:gd name="connsiteX3" fmla="*/ 114013 w 294034"/>
                <a:gd name="connsiteY3" fmla="*/ 83394 h 83394"/>
                <a:gd name="connsiteX4" fmla="*/ 6001 w 294034"/>
                <a:gd name="connsiteY4" fmla="*/ 47389 h 8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034" h="83394">
                  <a:moveTo>
                    <a:pt x="6001" y="47389"/>
                  </a:moveTo>
                  <a:cubicBezTo>
                    <a:pt x="17694" y="35696"/>
                    <a:pt x="105911" y="16285"/>
                    <a:pt x="150017" y="11385"/>
                  </a:cubicBezTo>
                  <a:cubicBezTo>
                    <a:pt x="186021" y="11385"/>
                    <a:pt x="282649" y="0"/>
                    <a:pt x="294034" y="11385"/>
                  </a:cubicBezTo>
                  <a:cubicBezTo>
                    <a:pt x="288033" y="23386"/>
                    <a:pt x="137708" y="77701"/>
                    <a:pt x="114013" y="83394"/>
                  </a:cubicBezTo>
                  <a:cubicBezTo>
                    <a:pt x="78009" y="83394"/>
                    <a:pt x="0" y="59390"/>
                    <a:pt x="6001" y="47389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3" name="Полилиния 42"/>
            <p:cNvSpPr/>
            <p:nvPr/>
          </p:nvSpPr>
          <p:spPr>
            <a:xfrm rot="1534433">
              <a:off x="4193916" y="3467858"/>
              <a:ext cx="244827" cy="102408"/>
            </a:xfrm>
            <a:custGeom>
              <a:avLst/>
              <a:gdLst>
                <a:gd name="connsiteX0" fmla="*/ 0 w 288032"/>
                <a:gd name="connsiteY0" fmla="*/ 72008 h 144016"/>
                <a:gd name="connsiteX1" fmla="*/ 79610 w 288032"/>
                <a:gd name="connsiteY1" fmla="*/ 7602 h 144016"/>
                <a:gd name="connsiteX2" fmla="*/ 144016 w 288032"/>
                <a:gd name="connsiteY2" fmla="*/ 0 h 144016"/>
                <a:gd name="connsiteX3" fmla="*/ 208422 w 288032"/>
                <a:gd name="connsiteY3" fmla="*/ 7602 h 144016"/>
                <a:gd name="connsiteX4" fmla="*/ 288032 w 288032"/>
                <a:gd name="connsiteY4" fmla="*/ 72008 h 144016"/>
                <a:gd name="connsiteX5" fmla="*/ 208422 w 288032"/>
                <a:gd name="connsiteY5" fmla="*/ 136414 h 144016"/>
                <a:gd name="connsiteX6" fmla="*/ 144016 w 288032"/>
                <a:gd name="connsiteY6" fmla="*/ 144016 h 144016"/>
                <a:gd name="connsiteX7" fmla="*/ 79610 w 288032"/>
                <a:gd name="connsiteY7" fmla="*/ 136414 h 144016"/>
                <a:gd name="connsiteX8" fmla="*/ 0 w 288032"/>
                <a:gd name="connsiteY8" fmla="*/ 72008 h 144016"/>
                <a:gd name="connsiteX0" fmla="*/ 10734 w 298766"/>
                <a:gd name="connsiteY0" fmla="*/ 72008 h 144016"/>
                <a:gd name="connsiteX1" fmla="*/ 154750 w 298766"/>
                <a:gd name="connsiteY1" fmla="*/ 0 h 144016"/>
                <a:gd name="connsiteX2" fmla="*/ 219156 w 298766"/>
                <a:gd name="connsiteY2" fmla="*/ 7602 h 144016"/>
                <a:gd name="connsiteX3" fmla="*/ 298766 w 298766"/>
                <a:gd name="connsiteY3" fmla="*/ 72008 h 144016"/>
                <a:gd name="connsiteX4" fmla="*/ 219156 w 298766"/>
                <a:gd name="connsiteY4" fmla="*/ 136414 h 144016"/>
                <a:gd name="connsiteX5" fmla="*/ 154750 w 298766"/>
                <a:gd name="connsiteY5" fmla="*/ 144016 h 144016"/>
                <a:gd name="connsiteX6" fmla="*/ 90344 w 298766"/>
                <a:gd name="connsiteY6" fmla="*/ 136414 h 144016"/>
                <a:gd name="connsiteX7" fmla="*/ 10734 w 298766"/>
                <a:gd name="connsiteY7" fmla="*/ 72008 h 144016"/>
                <a:gd name="connsiteX0" fmla="*/ 21469 w 309501"/>
                <a:gd name="connsiteY0" fmla="*/ 64406 h 136414"/>
                <a:gd name="connsiteX1" fmla="*/ 229891 w 309501"/>
                <a:gd name="connsiteY1" fmla="*/ 0 h 136414"/>
                <a:gd name="connsiteX2" fmla="*/ 309501 w 309501"/>
                <a:gd name="connsiteY2" fmla="*/ 64406 h 136414"/>
                <a:gd name="connsiteX3" fmla="*/ 229891 w 309501"/>
                <a:gd name="connsiteY3" fmla="*/ 128812 h 136414"/>
                <a:gd name="connsiteX4" fmla="*/ 165485 w 309501"/>
                <a:gd name="connsiteY4" fmla="*/ 136414 h 136414"/>
                <a:gd name="connsiteX5" fmla="*/ 101079 w 309501"/>
                <a:gd name="connsiteY5" fmla="*/ 128812 h 136414"/>
                <a:gd name="connsiteX6" fmla="*/ 21469 w 309501"/>
                <a:gd name="connsiteY6" fmla="*/ 64406 h 136414"/>
                <a:gd name="connsiteX0" fmla="*/ 21469 w 264628"/>
                <a:gd name="connsiteY0" fmla="*/ 75140 h 162282"/>
                <a:gd name="connsiteX1" fmla="*/ 229891 w 264628"/>
                <a:gd name="connsiteY1" fmla="*/ 10734 h 162282"/>
                <a:gd name="connsiteX2" fmla="*/ 229891 w 264628"/>
                <a:gd name="connsiteY2" fmla="*/ 139546 h 162282"/>
                <a:gd name="connsiteX3" fmla="*/ 165485 w 264628"/>
                <a:gd name="connsiteY3" fmla="*/ 147148 h 162282"/>
                <a:gd name="connsiteX4" fmla="*/ 101079 w 264628"/>
                <a:gd name="connsiteY4" fmla="*/ 139546 h 162282"/>
                <a:gd name="connsiteX5" fmla="*/ 21469 w 264628"/>
                <a:gd name="connsiteY5" fmla="*/ 75140 h 162282"/>
                <a:gd name="connsiteX0" fmla="*/ 21469 w 253894"/>
                <a:gd name="connsiteY0" fmla="*/ 76407 h 148415"/>
                <a:gd name="connsiteX1" fmla="*/ 229891 w 253894"/>
                <a:gd name="connsiteY1" fmla="*/ 12001 h 148415"/>
                <a:gd name="connsiteX2" fmla="*/ 165485 w 253894"/>
                <a:gd name="connsiteY2" fmla="*/ 148415 h 148415"/>
                <a:gd name="connsiteX3" fmla="*/ 101079 w 253894"/>
                <a:gd name="connsiteY3" fmla="*/ 140813 h 148415"/>
                <a:gd name="connsiteX4" fmla="*/ 21469 w 253894"/>
                <a:gd name="connsiteY4" fmla="*/ 76407 h 148415"/>
                <a:gd name="connsiteX0" fmla="*/ 21469 w 263383"/>
                <a:gd name="connsiteY0" fmla="*/ 65826 h 135231"/>
                <a:gd name="connsiteX1" fmla="*/ 229891 w 263383"/>
                <a:gd name="connsiteY1" fmla="*/ 1420 h 135231"/>
                <a:gd name="connsiteX2" fmla="*/ 222419 w 263383"/>
                <a:gd name="connsiteY2" fmla="*/ 57309 h 135231"/>
                <a:gd name="connsiteX3" fmla="*/ 101079 w 263383"/>
                <a:gd name="connsiteY3" fmla="*/ 130232 h 135231"/>
                <a:gd name="connsiteX4" fmla="*/ 21469 w 263383"/>
                <a:gd name="connsiteY4" fmla="*/ 65826 h 135231"/>
                <a:gd name="connsiteX0" fmla="*/ 21469 w 274973"/>
                <a:gd name="connsiteY0" fmla="*/ 73812 h 143217"/>
                <a:gd name="connsiteX1" fmla="*/ 229891 w 274973"/>
                <a:gd name="connsiteY1" fmla="*/ 9406 h 143217"/>
                <a:gd name="connsiteX2" fmla="*/ 253504 w 274973"/>
                <a:gd name="connsiteY2" fmla="*/ 130249 h 143217"/>
                <a:gd name="connsiteX3" fmla="*/ 101079 w 274973"/>
                <a:gd name="connsiteY3" fmla="*/ 138218 h 143217"/>
                <a:gd name="connsiteX4" fmla="*/ 21469 w 274973"/>
                <a:gd name="connsiteY4" fmla="*/ 73812 h 143217"/>
                <a:gd name="connsiteX0" fmla="*/ 21469 w 263383"/>
                <a:gd name="connsiteY0" fmla="*/ 65825 h 135230"/>
                <a:gd name="connsiteX1" fmla="*/ 229891 w 263383"/>
                <a:gd name="connsiteY1" fmla="*/ 1419 h 135230"/>
                <a:gd name="connsiteX2" fmla="*/ 222420 w 263383"/>
                <a:gd name="connsiteY2" fmla="*/ 57308 h 135230"/>
                <a:gd name="connsiteX3" fmla="*/ 101079 w 263383"/>
                <a:gd name="connsiteY3" fmla="*/ 130231 h 135230"/>
                <a:gd name="connsiteX4" fmla="*/ 21469 w 263383"/>
                <a:gd name="connsiteY4" fmla="*/ 65825 h 135230"/>
                <a:gd name="connsiteX0" fmla="*/ 21469 w 274973"/>
                <a:gd name="connsiteY0" fmla="*/ 73812 h 143217"/>
                <a:gd name="connsiteX1" fmla="*/ 229891 w 274973"/>
                <a:gd name="connsiteY1" fmla="*/ 9406 h 143217"/>
                <a:gd name="connsiteX2" fmla="*/ 253504 w 274973"/>
                <a:gd name="connsiteY2" fmla="*/ 130249 h 143217"/>
                <a:gd name="connsiteX3" fmla="*/ 101079 w 274973"/>
                <a:gd name="connsiteY3" fmla="*/ 138218 h 143217"/>
                <a:gd name="connsiteX4" fmla="*/ 21469 w 274973"/>
                <a:gd name="connsiteY4" fmla="*/ 73812 h 143217"/>
                <a:gd name="connsiteX0" fmla="*/ 22896 w 276400"/>
                <a:gd name="connsiteY0" fmla="*/ 73812 h 132462"/>
                <a:gd name="connsiteX1" fmla="*/ 231318 w 276400"/>
                <a:gd name="connsiteY1" fmla="*/ 9406 h 132462"/>
                <a:gd name="connsiteX2" fmla="*/ 254931 w 276400"/>
                <a:gd name="connsiteY2" fmla="*/ 130249 h 132462"/>
                <a:gd name="connsiteX3" fmla="*/ 93940 w 276400"/>
                <a:gd name="connsiteY3" fmla="*/ 127463 h 132462"/>
                <a:gd name="connsiteX4" fmla="*/ 22896 w 276400"/>
                <a:gd name="connsiteY4" fmla="*/ 73812 h 132462"/>
                <a:gd name="connsiteX0" fmla="*/ 22896 w 276400"/>
                <a:gd name="connsiteY0" fmla="*/ 73812 h 132462"/>
                <a:gd name="connsiteX1" fmla="*/ 231318 w 276400"/>
                <a:gd name="connsiteY1" fmla="*/ 9406 h 132462"/>
                <a:gd name="connsiteX2" fmla="*/ 254931 w 276400"/>
                <a:gd name="connsiteY2" fmla="*/ 130248 h 132462"/>
                <a:gd name="connsiteX3" fmla="*/ 93940 w 276400"/>
                <a:gd name="connsiteY3" fmla="*/ 127463 h 132462"/>
                <a:gd name="connsiteX4" fmla="*/ 22896 w 276400"/>
                <a:gd name="connsiteY4" fmla="*/ 73812 h 132462"/>
                <a:gd name="connsiteX0" fmla="*/ 22896 w 243159"/>
                <a:gd name="connsiteY0" fmla="*/ 73348 h 137733"/>
                <a:gd name="connsiteX1" fmla="*/ 231318 w 243159"/>
                <a:gd name="connsiteY1" fmla="*/ 8942 h 137733"/>
                <a:gd name="connsiteX2" fmla="*/ 93940 w 243159"/>
                <a:gd name="connsiteY2" fmla="*/ 126999 h 137733"/>
                <a:gd name="connsiteX3" fmla="*/ 22896 w 243159"/>
                <a:gd name="connsiteY3" fmla="*/ 73348 h 137733"/>
                <a:gd name="connsiteX0" fmla="*/ 12071 w 243159"/>
                <a:gd name="connsiteY0" fmla="*/ 68167 h 101468"/>
                <a:gd name="connsiteX1" fmla="*/ 220493 w 243159"/>
                <a:gd name="connsiteY1" fmla="*/ 3761 h 101468"/>
                <a:gd name="connsiteX2" fmla="*/ 148069 w 243159"/>
                <a:gd name="connsiteY2" fmla="*/ 90734 h 101468"/>
                <a:gd name="connsiteX3" fmla="*/ 12071 w 243159"/>
                <a:gd name="connsiteY3" fmla="*/ 68167 h 10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159" h="101468">
                  <a:moveTo>
                    <a:pt x="12071" y="68167"/>
                  </a:moveTo>
                  <a:cubicBezTo>
                    <a:pt x="24142" y="53672"/>
                    <a:pt x="197827" y="0"/>
                    <a:pt x="220493" y="3761"/>
                  </a:cubicBezTo>
                  <a:cubicBezTo>
                    <a:pt x="243159" y="7522"/>
                    <a:pt x="182806" y="80000"/>
                    <a:pt x="148069" y="90734"/>
                  </a:cubicBezTo>
                  <a:cubicBezTo>
                    <a:pt x="113332" y="101468"/>
                    <a:pt x="0" y="82662"/>
                    <a:pt x="12071" y="68167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4" name="Овал 43"/>
            <p:cNvSpPr/>
            <p:nvPr/>
          </p:nvSpPr>
          <p:spPr>
            <a:xfrm>
              <a:off x="3995050" y="4292183"/>
              <a:ext cx="216023" cy="14487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5" name="Полилиния 44"/>
            <p:cNvSpPr/>
            <p:nvPr/>
          </p:nvSpPr>
          <p:spPr>
            <a:xfrm flipH="1">
              <a:off x="2194680" y="3787706"/>
              <a:ext cx="486774" cy="432115"/>
            </a:xfrm>
            <a:custGeom>
              <a:avLst/>
              <a:gdLst>
                <a:gd name="connsiteX0" fmla="*/ 0 w 2232248"/>
                <a:gd name="connsiteY0" fmla="*/ 576064 h 1152128"/>
                <a:gd name="connsiteX1" fmla="*/ 604223 w 2232248"/>
                <a:gd name="connsiteY1" fmla="*/ 64163 h 1152128"/>
                <a:gd name="connsiteX2" fmla="*/ 1116125 w 2232248"/>
                <a:gd name="connsiteY2" fmla="*/ 2 h 1152128"/>
                <a:gd name="connsiteX3" fmla="*/ 1628028 w 2232248"/>
                <a:gd name="connsiteY3" fmla="*/ 64164 h 1152128"/>
                <a:gd name="connsiteX4" fmla="*/ 2232248 w 2232248"/>
                <a:gd name="connsiteY4" fmla="*/ 576068 h 1152128"/>
                <a:gd name="connsiteX5" fmla="*/ 1628026 w 2232248"/>
                <a:gd name="connsiteY5" fmla="*/ 1087970 h 1152128"/>
                <a:gd name="connsiteX6" fmla="*/ 1116124 w 2232248"/>
                <a:gd name="connsiteY6" fmla="*/ 1152132 h 1152128"/>
                <a:gd name="connsiteX7" fmla="*/ 604221 w 2232248"/>
                <a:gd name="connsiteY7" fmla="*/ 1087970 h 1152128"/>
                <a:gd name="connsiteX8" fmla="*/ 0 w 2232248"/>
                <a:gd name="connsiteY8" fmla="*/ 576067 h 1152128"/>
                <a:gd name="connsiteX9" fmla="*/ 0 w 2232248"/>
                <a:gd name="connsiteY9" fmla="*/ 576064 h 1152128"/>
                <a:gd name="connsiteX0" fmla="*/ 72009 w 2232251"/>
                <a:gd name="connsiteY0" fmla="*/ 432046 h 1152130"/>
                <a:gd name="connsiteX1" fmla="*/ 604224 w 2232251"/>
                <a:gd name="connsiteY1" fmla="*/ 64161 h 1152130"/>
                <a:gd name="connsiteX2" fmla="*/ 1116126 w 2232251"/>
                <a:gd name="connsiteY2" fmla="*/ 0 h 1152130"/>
                <a:gd name="connsiteX3" fmla="*/ 1628029 w 2232251"/>
                <a:gd name="connsiteY3" fmla="*/ 64162 h 1152130"/>
                <a:gd name="connsiteX4" fmla="*/ 2232249 w 2232251"/>
                <a:gd name="connsiteY4" fmla="*/ 576066 h 1152130"/>
                <a:gd name="connsiteX5" fmla="*/ 1628027 w 2232251"/>
                <a:gd name="connsiteY5" fmla="*/ 1087968 h 1152130"/>
                <a:gd name="connsiteX6" fmla="*/ 1116125 w 2232251"/>
                <a:gd name="connsiteY6" fmla="*/ 1152130 h 1152130"/>
                <a:gd name="connsiteX7" fmla="*/ 604222 w 2232251"/>
                <a:gd name="connsiteY7" fmla="*/ 1087968 h 1152130"/>
                <a:gd name="connsiteX8" fmla="*/ 1 w 2232251"/>
                <a:gd name="connsiteY8" fmla="*/ 576065 h 1152130"/>
                <a:gd name="connsiteX9" fmla="*/ 72009 w 2232251"/>
                <a:gd name="connsiteY9" fmla="*/ 432046 h 1152130"/>
                <a:gd name="connsiteX0" fmla="*/ 0 w 2160242"/>
                <a:gd name="connsiteY0" fmla="*/ 432046 h 1152130"/>
                <a:gd name="connsiteX1" fmla="*/ 532215 w 2160242"/>
                <a:gd name="connsiteY1" fmla="*/ 64161 h 1152130"/>
                <a:gd name="connsiteX2" fmla="*/ 1044117 w 2160242"/>
                <a:gd name="connsiteY2" fmla="*/ 0 h 1152130"/>
                <a:gd name="connsiteX3" fmla="*/ 1556020 w 2160242"/>
                <a:gd name="connsiteY3" fmla="*/ 64162 h 1152130"/>
                <a:gd name="connsiteX4" fmla="*/ 2160240 w 2160242"/>
                <a:gd name="connsiteY4" fmla="*/ 576066 h 1152130"/>
                <a:gd name="connsiteX5" fmla="*/ 1556018 w 2160242"/>
                <a:gd name="connsiteY5" fmla="*/ 1087968 h 1152130"/>
                <a:gd name="connsiteX6" fmla="*/ 1044116 w 2160242"/>
                <a:gd name="connsiteY6" fmla="*/ 1152130 h 1152130"/>
                <a:gd name="connsiteX7" fmla="*/ 532213 w 2160242"/>
                <a:gd name="connsiteY7" fmla="*/ 1087968 h 1152130"/>
                <a:gd name="connsiteX8" fmla="*/ 1 w 2160242"/>
                <a:gd name="connsiteY8" fmla="*/ 648070 h 1152130"/>
                <a:gd name="connsiteX9" fmla="*/ 0 w 2160242"/>
                <a:gd name="connsiteY9" fmla="*/ 432046 h 1152130"/>
                <a:gd name="connsiteX0" fmla="*/ 0 w 2160242"/>
                <a:gd name="connsiteY0" fmla="*/ 432046 h 1152130"/>
                <a:gd name="connsiteX1" fmla="*/ 532215 w 2160242"/>
                <a:gd name="connsiteY1" fmla="*/ 64161 h 1152130"/>
                <a:gd name="connsiteX2" fmla="*/ 1044117 w 2160242"/>
                <a:gd name="connsiteY2" fmla="*/ 0 h 1152130"/>
                <a:gd name="connsiteX3" fmla="*/ 1556020 w 2160242"/>
                <a:gd name="connsiteY3" fmla="*/ 64162 h 1152130"/>
                <a:gd name="connsiteX4" fmla="*/ 2160240 w 2160242"/>
                <a:gd name="connsiteY4" fmla="*/ 576066 h 1152130"/>
                <a:gd name="connsiteX5" fmla="*/ 1556018 w 2160242"/>
                <a:gd name="connsiteY5" fmla="*/ 1087968 h 1152130"/>
                <a:gd name="connsiteX6" fmla="*/ 1044116 w 2160242"/>
                <a:gd name="connsiteY6" fmla="*/ 1152130 h 1152130"/>
                <a:gd name="connsiteX7" fmla="*/ 532213 w 2160242"/>
                <a:gd name="connsiteY7" fmla="*/ 1087968 h 1152130"/>
                <a:gd name="connsiteX8" fmla="*/ 72008 w 2160242"/>
                <a:gd name="connsiteY8" fmla="*/ 648070 h 1152130"/>
                <a:gd name="connsiteX9" fmla="*/ 0 w 2160242"/>
                <a:gd name="connsiteY9" fmla="*/ 432046 h 1152130"/>
                <a:gd name="connsiteX0" fmla="*/ 0 w 2376266"/>
                <a:gd name="connsiteY0" fmla="*/ 432046 h 1152130"/>
                <a:gd name="connsiteX1" fmla="*/ 532215 w 2376266"/>
                <a:gd name="connsiteY1" fmla="*/ 64161 h 1152130"/>
                <a:gd name="connsiteX2" fmla="*/ 1044117 w 2376266"/>
                <a:gd name="connsiteY2" fmla="*/ 0 h 1152130"/>
                <a:gd name="connsiteX3" fmla="*/ 1556020 w 2376266"/>
                <a:gd name="connsiteY3" fmla="*/ 64162 h 1152130"/>
                <a:gd name="connsiteX4" fmla="*/ 2376264 w 2376266"/>
                <a:gd name="connsiteY4" fmla="*/ 720078 h 1152130"/>
                <a:gd name="connsiteX5" fmla="*/ 1556018 w 2376266"/>
                <a:gd name="connsiteY5" fmla="*/ 1087968 h 1152130"/>
                <a:gd name="connsiteX6" fmla="*/ 1044116 w 2376266"/>
                <a:gd name="connsiteY6" fmla="*/ 1152130 h 1152130"/>
                <a:gd name="connsiteX7" fmla="*/ 532213 w 2376266"/>
                <a:gd name="connsiteY7" fmla="*/ 1087968 h 1152130"/>
                <a:gd name="connsiteX8" fmla="*/ 72008 w 2376266"/>
                <a:gd name="connsiteY8" fmla="*/ 648070 h 1152130"/>
                <a:gd name="connsiteX9" fmla="*/ 0 w 2376266"/>
                <a:gd name="connsiteY9" fmla="*/ 432046 h 1152130"/>
                <a:gd name="connsiteX0" fmla="*/ 0 w 2376266"/>
                <a:gd name="connsiteY0" fmla="*/ 432046 h 1152130"/>
                <a:gd name="connsiteX1" fmla="*/ 532215 w 2376266"/>
                <a:gd name="connsiteY1" fmla="*/ 64161 h 1152130"/>
                <a:gd name="connsiteX2" fmla="*/ 1044117 w 2376266"/>
                <a:gd name="connsiteY2" fmla="*/ 0 h 1152130"/>
                <a:gd name="connsiteX3" fmla="*/ 1556020 w 2376266"/>
                <a:gd name="connsiteY3" fmla="*/ 64162 h 1152130"/>
                <a:gd name="connsiteX4" fmla="*/ 2376264 w 2376266"/>
                <a:gd name="connsiteY4" fmla="*/ 720078 h 1152130"/>
                <a:gd name="connsiteX5" fmla="*/ 1556018 w 2376266"/>
                <a:gd name="connsiteY5" fmla="*/ 1087968 h 1152130"/>
                <a:gd name="connsiteX6" fmla="*/ 1044116 w 2376266"/>
                <a:gd name="connsiteY6" fmla="*/ 1152130 h 1152130"/>
                <a:gd name="connsiteX7" fmla="*/ 532213 w 2376266"/>
                <a:gd name="connsiteY7" fmla="*/ 1087968 h 1152130"/>
                <a:gd name="connsiteX8" fmla="*/ 72008 w 2376266"/>
                <a:gd name="connsiteY8" fmla="*/ 648070 h 1152130"/>
                <a:gd name="connsiteX9" fmla="*/ 0 w 2376266"/>
                <a:gd name="connsiteY9" fmla="*/ 432046 h 1152130"/>
                <a:gd name="connsiteX0" fmla="*/ 0 w 2376266"/>
                <a:gd name="connsiteY0" fmla="*/ 477203 h 1197287"/>
                <a:gd name="connsiteX1" fmla="*/ 532215 w 2376266"/>
                <a:gd name="connsiteY1" fmla="*/ 109318 h 1197287"/>
                <a:gd name="connsiteX2" fmla="*/ 1556020 w 2376266"/>
                <a:gd name="connsiteY2" fmla="*/ 109319 h 1197287"/>
                <a:gd name="connsiteX3" fmla="*/ 2376264 w 2376266"/>
                <a:gd name="connsiteY3" fmla="*/ 765235 h 1197287"/>
                <a:gd name="connsiteX4" fmla="*/ 1556018 w 2376266"/>
                <a:gd name="connsiteY4" fmla="*/ 1133125 h 1197287"/>
                <a:gd name="connsiteX5" fmla="*/ 1044116 w 2376266"/>
                <a:gd name="connsiteY5" fmla="*/ 1197287 h 1197287"/>
                <a:gd name="connsiteX6" fmla="*/ 532213 w 2376266"/>
                <a:gd name="connsiteY6" fmla="*/ 1133125 h 1197287"/>
                <a:gd name="connsiteX7" fmla="*/ 72008 w 2376266"/>
                <a:gd name="connsiteY7" fmla="*/ 693227 h 1197287"/>
                <a:gd name="connsiteX8" fmla="*/ 0 w 2376266"/>
                <a:gd name="connsiteY8" fmla="*/ 477203 h 1197287"/>
                <a:gd name="connsiteX0" fmla="*/ 0 w 2376266"/>
                <a:gd name="connsiteY0" fmla="*/ 541366 h 1261450"/>
                <a:gd name="connsiteX1" fmla="*/ 532215 w 2376266"/>
                <a:gd name="connsiteY1" fmla="*/ 173481 h 1261450"/>
                <a:gd name="connsiteX2" fmla="*/ 1584176 w 2376266"/>
                <a:gd name="connsiteY2" fmla="*/ 109319 h 1261450"/>
                <a:gd name="connsiteX3" fmla="*/ 2376264 w 2376266"/>
                <a:gd name="connsiteY3" fmla="*/ 829398 h 1261450"/>
                <a:gd name="connsiteX4" fmla="*/ 1556018 w 2376266"/>
                <a:gd name="connsiteY4" fmla="*/ 1197288 h 1261450"/>
                <a:gd name="connsiteX5" fmla="*/ 1044116 w 2376266"/>
                <a:gd name="connsiteY5" fmla="*/ 1261450 h 1261450"/>
                <a:gd name="connsiteX6" fmla="*/ 532213 w 2376266"/>
                <a:gd name="connsiteY6" fmla="*/ 1197288 h 1261450"/>
                <a:gd name="connsiteX7" fmla="*/ 72008 w 2376266"/>
                <a:gd name="connsiteY7" fmla="*/ 757390 h 1261450"/>
                <a:gd name="connsiteX8" fmla="*/ 0 w 2376266"/>
                <a:gd name="connsiteY8" fmla="*/ 541366 h 1261450"/>
                <a:gd name="connsiteX0" fmla="*/ 0 w 2376266"/>
                <a:gd name="connsiteY0" fmla="*/ 541366 h 1261450"/>
                <a:gd name="connsiteX1" fmla="*/ 504056 w 2376266"/>
                <a:gd name="connsiteY1" fmla="*/ 109319 h 1261450"/>
                <a:gd name="connsiteX2" fmla="*/ 1584176 w 2376266"/>
                <a:gd name="connsiteY2" fmla="*/ 109319 h 1261450"/>
                <a:gd name="connsiteX3" fmla="*/ 2376264 w 2376266"/>
                <a:gd name="connsiteY3" fmla="*/ 829398 h 1261450"/>
                <a:gd name="connsiteX4" fmla="*/ 1556018 w 2376266"/>
                <a:gd name="connsiteY4" fmla="*/ 1197288 h 1261450"/>
                <a:gd name="connsiteX5" fmla="*/ 1044116 w 2376266"/>
                <a:gd name="connsiteY5" fmla="*/ 1261450 h 1261450"/>
                <a:gd name="connsiteX6" fmla="*/ 532213 w 2376266"/>
                <a:gd name="connsiteY6" fmla="*/ 1197288 h 1261450"/>
                <a:gd name="connsiteX7" fmla="*/ 72008 w 2376266"/>
                <a:gd name="connsiteY7" fmla="*/ 757390 h 1261450"/>
                <a:gd name="connsiteX8" fmla="*/ 0 w 2376266"/>
                <a:gd name="connsiteY8" fmla="*/ 541366 h 1261450"/>
                <a:gd name="connsiteX0" fmla="*/ 0 w 2376266"/>
                <a:gd name="connsiteY0" fmla="*/ 586151 h 1306235"/>
                <a:gd name="connsiteX1" fmla="*/ 504056 w 2376266"/>
                <a:gd name="connsiteY1" fmla="*/ 154104 h 1306235"/>
                <a:gd name="connsiteX2" fmla="*/ 1584176 w 2376266"/>
                <a:gd name="connsiteY2" fmla="*/ 154104 h 1306235"/>
                <a:gd name="connsiteX3" fmla="*/ 2376264 w 2376266"/>
                <a:gd name="connsiteY3" fmla="*/ 874183 h 1306235"/>
                <a:gd name="connsiteX4" fmla="*/ 1556018 w 2376266"/>
                <a:gd name="connsiteY4" fmla="*/ 1242073 h 1306235"/>
                <a:gd name="connsiteX5" fmla="*/ 1044116 w 2376266"/>
                <a:gd name="connsiteY5" fmla="*/ 1306235 h 1306235"/>
                <a:gd name="connsiteX6" fmla="*/ 532213 w 2376266"/>
                <a:gd name="connsiteY6" fmla="*/ 1242073 h 1306235"/>
                <a:gd name="connsiteX7" fmla="*/ 72008 w 2376266"/>
                <a:gd name="connsiteY7" fmla="*/ 802175 h 1306235"/>
                <a:gd name="connsiteX8" fmla="*/ 0 w 2376266"/>
                <a:gd name="connsiteY8" fmla="*/ 586151 h 1306235"/>
                <a:gd name="connsiteX0" fmla="*/ 0 w 2376266"/>
                <a:gd name="connsiteY0" fmla="*/ 586151 h 1306235"/>
                <a:gd name="connsiteX1" fmla="*/ 504056 w 2376266"/>
                <a:gd name="connsiteY1" fmla="*/ 154104 h 1306235"/>
                <a:gd name="connsiteX2" fmla="*/ 1584176 w 2376266"/>
                <a:gd name="connsiteY2" fmla="*/ 154104 h 1306235"/>
                <a:gd name="connsiteX3" fmla="*/ 2376264 w 2376266"/>
                <a:gd name="connsiteY3" fmla="*/ 874183 h 1306235"/>
                <a:gd name="connsiteX4" fmla="*/ 1556018 w 2376266"/>
                <a:gd name="connsiteY4" fmla="*/ 1242073 h 1306235"/>
                <a:gd name="connsiteX5" fmla="*/ 1044116 w 2376266"/>
                <a:gd name="connsiteY5" fmla="*/ 1306235 h 1306235"/>
                <a:gd name="connsiteX6" fmla="*/ 532213 w 2376266"/>
                <a:gd name="connsiteY6" fmla="*/ 1242073 h 1306235"/>
                <a:gd name="connsiteX7" fmla="*/ 72008 w 2376266"/>
                <a:gd name="connsiteY7" fmla="*/ 802175 h 1306235"/>
                <a:gd name="connsiteX8" fmla="*/ 0 w 2376266"/>
                <a:gd name="connsiteY8" fmla="*/ 586151 h 1306235"/>
                <a:gd name="connsiteX0" fmla="*/ 0 w 2376266"/>
                <a:gd name="connsiteY0" fmla="*/ 586151 h 1306235"/>
                <a:gd name="connsiteX1" fmla="*/ 504056 w 2376266"/>
                <a:gd name="connsiteY1" fmla="*/ 154104 h 1306235"/>
                <a:gd name="connsiteX2" fmla="*/ 1584176 w 2376266"/>
                <a:gd name="connsiteY2" fmla="*/ 154104 h 1306235"/>
                <a:gd name="connsiteX3" fmla="*/ 2376264 w 2376266"/>
                <a:gd name="connsiteY3" fmla="*/ 874183 h 1306235"/>
                <a:gd name="connsiteX4" fmla="*/ 1556018 w 2376266"/>
                <a:gd name="connsiteY4" fmla="*/ 1242073 h 1306235"/>
                <a:gd name="connsiteX5" fmla="*/ 1044116 w 2376266"/>
                <a:gd name="connsiteY5" fmla="*/ 1306235 h 1306235"/>
                <a:gd name="connsiteX6" fmla="*/ 532213 w 2376266"/>
                <a:gd name="connsiteY6" fmla="*/ 1242073 h 1306235"/>
                <a:gd name="connsiteX7" fmla="*/ 72008 w 2376266"/>
                <a:gd name="connsiteY7" fmla="*/ 802175 h 1306235"/>
                <a:gd name="connsiteX8" fmla="*/ 0 w 2376266"/>
                <a:gd name="connsiteY8" fmla="*/ 586151 h 1306235"/>
                <a:gd name="connsiteX0" fmla="*/ 0 w 2376266"/>
                <a:gd name="connsiteY0" fmla="*/ 586151 h 1315389"/>
                <a:gd name="connsiteX1" fmla="*/ 504056 w 2376266"/>
                <a:gd name="connsiteY1" fmla="*/ 154104 h 1315389"/>
                <a:gd name="connsiteX2" fmla="*/ 1584176 w 2376266"/>
                <a:gd name="connsiteY2" fmla="*/ 154104 h 1315389"/>
                <a:gd name="connsiteX3" fmla="*/ 2376264 w 2376266"/>
                <a:gd name="connsiteY3" fmla="*/ 874183 h 1315389"/>
                <a:gd name="connsiteX4" fmla="*/ 1556018 w 2376266"/>
                <a:gd name="connsiteY4" fmla="*/ 1242073 h 1315389"/>
                <a:gd name="connsiteX5" fmla="*/ 532213 w 2376266"/>
                <a:gd name="connsiteY5" fmla="*/ 1242073 h 1315389"/>
                <a:gd name="connsiteX6" fmla="*/ 72008 w 2376266"/>
                <a:gd name="connsiteY6" fmla="*/ 802175 h 1315389"/>
                <a:gd name="connsiteX7" fmla="*/ 0 w 2376266"/>
                <a:gd name="connsiteY7" fmla="*/ 586151 h 1315389"/>
                <a:gd name="connsiteX0" fmla="*/ 0 w 2376266"/>
                <a:gd name="connsiteY0" fmla="*/ 586151 h 1315389"/>
                <a:gd name="connsiteX1" fmla="*/ 504056 w 2376266"/>
                <a:gd name="connsiteY1" fmla="*/ 154104 h 1315389"/>
                <a:gd name="connsiteX2" fmla="*/ 1584176 w 2376266"/>
                <a:gd name="connsiteY2" fmla="*/ 154104 h 1315389"/>
                <a:gd name="connsiteX3" fmla="*/ 2376264 w 2376266"/>
                <a:gd name="connsiteY3" fmla="*/ 874183 h 1315389"/>
                <a:gd name="connsiteX4" fmla="*/ 1556018 w 2376266"/>
                <a:gd name="connsiteY4" fmla="*/ 1242073 h 1315389"/>
                <a:gd name="connsiteX5" fmla="*/ 532213 w 2376266"/>
                <a:gd name="connsiteY5" fmla="*/ 1242073 h 1315389"/>
                <a:gd name="connsiteX6" fmla="*/ 0 w 2376266"/>
                <a:gd name="connsiteY6" fmla="*/ 586151 h 1315389"/>
                <a:gd name="connsiteX0" fmla="*/ 203483 w 2047536"/>
                <a:gd name="connsiteY0" fmla="*/ 1242073 h 1315389"/>
                <a:gd name="connsiteX1" fmla="*/ 175326 w 2047536"/>
                <a:gd name="connsiteY1" fmla="*/ 154104 h 1315389"/>
                <a:gd name="connsiteX2" fmla="*/ 1255446 w 2047536"/>
                <a:gd name="connsiteY2" fmla="*/ 154104 h 1315389"/>
                <a:gd name="connsiteX3" fmla="*/ 2047534 w 2047536"/>
                <a:gd name="connsiteY3" fmla="*/ 874183 h 1315389"/>
                <a:gd name="connsiteX4" fmla="*/ 1227288 w 2047536"/>
                <a:gd name="connsiteY4" fmla="*/ 1242073 h 1315389"/>
                <a:gd name="connsiteX5" fmla="*/ 203483 w 2047536"/>
                <a:gd name="connsiteY5" fmla="*/ 1242073 h 1315389"/>
                <a:gd name="connsiteX0" fmla="*/ 175326 w 2551595"/>
                <a:gd name="connsiteY0" fmla="*/ 1306235 h 1379551"/>
                <a:gd name="connsiteX1" fmla="*/ 679385 w 2551595"/>
                <a:gd name="connsiteY1" fmla="*/ 154104 h 1379551"/>
                <a:gd name="connsiteX2" fmla="*/ 1759505 w 2551595"/>
                <a:gd name="connsiteY2" fmla="*/ 154104 h 1379551"/>
                <a:gd name="connsiteX3" fmla="*/ 2551593 w 2551595"/>
                <a:gd name="connsiteY3" fmla="*/ 874183 h 1379551"/>
                <a:gd name="connsiteX4" fmla="*/ 1731347 w 2551595"/>
                <a:gd name="connsiteY4" fmla="*/ 1242073 h 1379551"/>
                <a:gd name="connsiteX5" fmla="*/ 175326 w 2551595"/>
                <a:gd name="connsiteY5" fmla="*/ 1306235 h 1379551"/>
                <a:gd name="connsiteX0" fmla="*/ 175326 w 2130600"/>
                <a:gd name="connsiteY0" fmla="*/ 1306235 h 1379551"/>
                <a:gd name="connsiteX1" fmla="*/ 679385 w 2130600"/>
                <a:gd name="connsiteY1" fmla="*/ 154104 h 1379551"/>
                <a:gd name="connsiteX2" fmla="*/ 1759505 w 2130600"/>
                <a:gd name="connsiteY2" fmla="*/ 154104 h 1379551"/>
                <a:gd name="connsiteX3" fmla="*/ 2076342 w 2130600"/>
                <a:gd name="connsiteY3" fmla="*/ 653118 h 1379551"/>
                <a:gd name="connsiteX4" fmla="*/ 1731347 w 2130600"/>
                <a:gd name="connsiteY4" fmla="*/ 1242073 h 1379551"/>
                <a:gd name="connsiteX5" fmla="*/ 175326 w 2130600"/>
                <a:gd name="connsiteY5" fmla="*/ 1306235 h 1379551"/>
                <a:gd name="connsiteX0" fmla="*/ 175326 w 1995376"/>
                <a:gd name="connsiteY0" fmla="*/ 1306235 h 1379551"/>
                <a:gd name="connsiteX1" fmla="*/ 679385 w 1995376"/>
                <a:gd name="connsiteY1" fmla="*/ 154104 h 1379551"/>
                <a:gd name="connsiteX2" fmla="*/ 1759505 w 1995376"/>
                <a:gd name="connsiteY2" fmla="*/ 154104 h 1379551"/>
                <a:gd name="connsiteX3" fmla="*/ 1731347 w 1995376"/>
                <a:gd name="connsiteY3" fmla="*/ 1242073 h 1379551"/>
                <a:gd name="connsiteX4" fmla="*/ 175326 w 1995376"/>
                <a:gd name="connsiteY4" fmla="*/ 1306235 h 1379551"/>
                <a:gd name="connsiteX0" fmla="*/ 175326 w 2102745"/>
                <a:gd name="connsiteY0" fmla="*/ 1306235 h 1379551"/>
                <a:gd name="connsiteX1" fmla="*/ 679385 w 2102745"/>
                <a:gd name="connsiteY1" fmla="*/ 154104 h 1379551"/>
                <a:gd name="connsiteX2" fmla="*/ 1759505 w 2102745"/>
                <a:gd name="connsiteY2" fmla="*/ 154104 h 1379551"/>
                <a:gd name="connsiteX3" fmla="*/ 1838715 w 2102745"/>
                <a:gd name="connsiteY3" fmla="*/ 1142956 h 1379551"/>
                <a:gd name="connsiteX4" fmla="*/ 175326 w 2102745"/>
                <a:gd name="connsiteY4" fmla="*/ 1306235 h 1379551"/>
                <a:gd name="connsiteX0" fmla="*/ 175326 w 2251668"/>
                <a:gd name="connsiteY0" fmla="*/ 1306235 h 1379551"/>
                <a:gd name="connsiteX1" fmla="*/ 679385 w 2251668"/>
                <a:gd name="connsiteY1" fmla="*/ 154104 h 1379551"/>
                <a:gd name="connsiteX2" fmla="*/ 2076342 w 2251668"/>
                <a:gd name="connsiteY2" fmla="*/ 326559 h 1379551"/>
                <a:gd name="connsiteX3" fmla="*/ 1838715 w 2251668"/>
                <a:gd name="connsiteY3" fmla="*/ 1142956 h 1379551"/>
                <a:gd name="connsiteX4" fmla="*/ 175326 w 2251668"/>
                <a:gd name="connsiteY4" fmla="*/ 1306235 h 1379551"/>
                <a:gd name="connsiteX0" fmla="*/ 175326 w 2102745"/>
                <a:gd name="connsiteY0" fmla="*/ 1306235 h 1379551"/>
                <a:gd name="connsiteX1" fmla="*/ 679385 w 2102745"/>
                <a:gd name="connsiteY1" fmla="*/ 154104 h 1379551"/>
                <a:gd name="connsiteX2" fmla="*/ 1601089 w 2102745"/>
                <a:gd name="connsiteY2" fmla="*/ 326559 h 1379551"/>
                <a:gd name="connsiteX3" fmla="*/ 1838715 w 2102745"/>
                <a:gd name="connsiteY3" fmla="*/ 1142956 h 1379551"/>
                <a:gd name="connsiteX4" fmla="*/ 175326 w 2102745"/>
                <a:gd name="connsiteY4" fmla="*/ 1306235 h 1379551"/>
                <a:gd name="connsiteX0" fmla="*/ 175326 w 2102745"/>
                <a:gd name="connsiteY0" fmla="*/ 1306235 h 1379551"/>
                <a:gd name="connsiteX1" fmla="*/ 679385 w 2102745"/>
                <a:gd name="connsiteY1" fmla="*/ 154104 h 1379551"/>
                <a:gd name="connsiteX2" fmla="*/ 1838715 w 2102745"/>
                <a:gd name="connsiteY2" fmla="*/ 326559 h 1379551"/>
                <a:gd name="connsiteX3" fmla="*/ 1838715 w 2102745"/>
                <a:gd name="connsiteY3" fmla="*/ 1142956 h 1379551"/>
                <a:gd name="connsiteX4" fmla="*/ 175326 w 2102745"/>
                <a:gd name="connsiteY4" fmla="*/ 1306235 h 1379551"/>
                <a:gd name="connsiteX0" fmla="*/ 175326 w 2102745"/>
                <a:gd name="connsiteY0" fmla="*/ 1306235 h 1379551"/>
                <a:gd name="connsiteX1" fmla="*/ 679385 w 2102745"/>
                <a:gd name="connsiteY1" fmla="*/ 154104 h 1379551"/>
                <a:gd name="connsiteX2" fmla="*/ 1838715 w 2102745"/>
                <a:gd name="connsiteY2" fmla="*/ 326559 h 1379551"/>
                <a:gd name="connsiteX3" fmla="*/ 1838715 w 2102745"/>
                <a:gd name="connsiteY3" fmla="*/ 979677 h 1379551"/>
                <a:gd name="connsiteX4" fmla="*/ 175326 w 2102745"/>
                <a:gd name="connsiteY4" fmla="*/ 1306235 h 1379551"/>
                <a:gd name="connsiteX0" fmla="*/ 175326 w 2102745"/>
                <a:gd name="connsiteY0" fmla="*/ 1306235 h 1379551"/>
                <a:gd name="connsiteX1" fmla="*/ 679385 w 2102745"/>
                <a:gd name="connsiteY1" fmla="*/ 154104 h 1379551"/>
                <a:gd name="connsiteX2" fmla="*/ 1838715 w 2102745"/>
                <a:gd name="connsiteY2" fmla="*/ 326559 h 1379551"/>
                <a:gd name="connsiteX3" fmla="*/ 1838715 w 2102745"/>
                <a:gd name="connsiteY3" fmla="*/ 979677 h 1379551"/>
                <a:gd name="connsiteX4" fmla="*/ 175326 w 2102745"/>
                <a:gd name="connsiteY4" fmla="*/ 1306235 h 1379551"/>
                <a:gd name="connsiteX0" fmla="*/ 175326 w 2102745"/>
                <a:gd name="connsiteY0" fmla="*/ 1306235 h 1379551"/>
                <a:gd name="connsiteX1" fmla="*/ 679385 w 2102745"/>
                <a:gd name="connsiteY1" fmla="*/ 154104 h 1379551"/>
                <a:gd name="connsiteX2" fmla="*/ 1838715 w 2102745"/>
                <a:gd name="connsiteY2" fmla="*/ 326559 h 1379551"/>
                <a:gd name="connsiteX3" fmla="*/ 1838715 w 2102745"/>
                <a:gd name="connsiteY3" fmla="*/ 979677 h 1379551"/>
                <a:gd name="connsiteX4" fmla="*/ 175326 w 2102745"/>
                <a:gd name="connsiteY4" fmla="*/ 1306235 h 1379551"/>
                <a:gd name="connsiteX0" fmla="*/ 175326 w 2173619"/>
                <a:gd name="connsiteY0" fmla="*/ 1306235 h 1379551"/>
                <a:gd name="connsiteX1" fmla="*/ 679385 w 2173619"/>
                <a:gd name="connsiteY1" fmla="*/ 154104 h 1379551"/>
                <a:gd name="connsiteX2" fmla="*/ 1838715 w 2173619"/>
                <a:gd name="connsiteY2" fmla="*/ 326559 h 1379551"/>
                <a:gd name="connsiteX3" fmla="*/ 1838715 w 2173619"/>
                <a:gd name="connsiteY3" fmla="*/ 979677 h 1379551"/>
                <a:gd name="connsiteX4" fmla="*/ 175326 w 2173619"/>
                <a:gd name="connsiteY4" fmla="*/ 1306235 h 1379551"/>
                <a:gd name="connsiteX0" fmla="*/ 679385 w 2173619"/>
                <a:gd name="connsiteY0" fmla="*/ 154104 h 1379551"/>
                <a:gd name="connsiteX1" fmla="*/ 1838715 w 2173619"/>
                <a:gd name="connsiteY1" fmla="*/ 326559 h 1379551"/>
                <a:gd name="connsiteX2" fmla="*/ 1838715 w 2173619"/>
                <a:gd name="connsiteY2" fmla="*/ 979677 h 1379551"/>
                <a:gd name="connsiteX3" fmla="*/ 175326 w 2173619"/>
                <a:gd name="connsiteY3" fmla="*/ 1306235 h 1379551"/>
                <a:gd name="connsiteX4" fmla="*/ 981137 w 2173619"/>
                <a:gd name="connsiteY4" fmla="*/ 361446 h 1379551"/>
                <a:gd name="connsiteX0" fmla="*/ 679385 w 1922726"/>
                <a:gd name="connsiteY0" fmla="*/ -1 h 1225446"/>
                <a:gd name="connsiteX1" fmla="*/ 1838715 w 1922726"/>
                <a:gd name="connsiteY1" fmla="*/ 825572 h 1225446"/>
                <a:gd name="connsiteX2" fmla="*/ 175326 w 1922726"/>
                <a:gd name="connsiteY2" fmla="*/ 1152130 h 1225446"/>
                <a:gd name="connsiteX3" fmla="*/ 981137 w 1922726"/>
                <a:gd name="connsiteY3" fmla="*/ 207341 h 1225446"/>
                <a:gd name="connsiteX0" fmla="*/ 1935992 w 2177519"/>
                <a:gd name="connsiteY0" fmla="*/ 0 h 1216272"/>
                <a:gd name="connsiteX1" fmla="*/ 1838715 w 2177519"/>
                <a:gd name="connsiteY1" fmla="*/ 816398 h 1216272"/>
                <a:gd name="connsiteX2" fmla="*/ 175326 w 2177519"/>
                <a:gd name="connsiteY2" fmla="*/ 1142956 h 1216272"/>
                <a:gd name="connsiteX3" fmla="*/ 981137 w 2177519"/>
                <a:gd name="connsiteY3" fmla="*/ 198167 h 1216272"/>
                <a:gd name="connsiteX0" fmla="*/ 954855 w 1196382"/>
                <a:gd name="connsiteY0" fmla="*/ 0 h 849426"/>
                <a:gd name="connsiteX1" fmla="*/ 857578 w 1196382"/>
                <a:gd name="connsiteY1" fmla="*/ 816398 h 849426"/>
                <a:gd name="connsiteX2" fmla="*/ 0 w 1196382"/>
                <a:gd name="connsiteY2" fmla="*/ 198167 h 849426"/>
                <a:gd name="connsiteX0" fmla="*/ 1425758 w 1667285"/>
                <a:gd name="connsiteY0" fmla="*/ 0 h 1271754"/>
                <a:gd name="connsiteX1" fmla="*/ 1328481 w 1667285"/>
                <a:gd name="connsiteY1" fmla="*/ 816398 h 1271754"/>
                <a:gd name="connsiteX2" fmla="*/ 0 w 1667285"/>
                <a:gd name="connsiteY2" fmla="*/ 1142956 h 1271754"/>
                <a:gd name="connsiteX0" fmla="*/ 1425758 w 2077564"/>
                <a:gd name="connsiteY0" fmla="*/ 0 h 1271754"/>
                <a:gd name="connsiteX1" fmla="*/ 1328481 w 2077564"/>
                <a:gd name="connsiteY1" fmla="*/ 816398 h 1271754"/>
                <a:gd name="connsiteX2" fmla="*/ 0 w 2077564"/>
                <a:gd name="connsiteY2" fmla="*/ 1142956 h 1271754"/>
                <a:gd name="connsiteX0" fmla="*/ 950509 w 1602315"/>
                <a:gd name="connsiteY0" fmla="*/ 0 h 1108474"/>
                <a:gd name="connsiteX1" fmla="*/ 853232 w 1602315"/>
                <a:gd name="connsiteY1" fmla="*/ 816398 h 1108474"/>
                <a:gd name="connsiteX2" fmla="*/ 0 w 1602315"/>
                <a:gd name="connsiteY2" fmla="*/ 979677 h 1108474"/>
                <a:gd name="connsiteX0" fmla="*/ 950509 w 1602315"/>
                <a:gd name="connsiteY0" fmla="*/ 0 h 979677"/>
                <a:gd name="connsiteX1" fmla="*/ 853232 w 1602315"/>
                <a:gd name="connsiteY1" fmla="*/ 816398 h 979677"/>
                <a:gd name="connsiteX2" fmla="*/ 0 w 1602315"/>
                <a:gd name="connsiteY2" fmla="*/ 979677 h 979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2315" h="979677">
                  <a:moveTo>
                    <a:pt x="950509" y="0"/>
                  </a:moveTo>
                  <a:cubicBezTo>
                    <a:pt x="1192036" y="171995"/>
                    <a:pt x="1602315" y="528661"/>
                    <a:pt x="853232" y="816398"/>
                  </a:cubicBezTo>
                  <a:cubicBezTo>
                    <a:pt x="694090" y="849426"/>
                    <a:pt x="633343" y="925227"/>
                    <a:pt x="0" y="97967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6" name="Полилиния 45"/>
            <p:cNvSpPr/>
            <p:nvPr/>
          </p:nvSpPr>
          <p:spPr>
            <a:xfrm flipH="1" flipV="1">
              <a:off x="2333225" y="4292035"/>
              <a:ext cx="486775" cy="432113"/>
            </a:xfrm>
            <a:custGeom>
              <a:avLst/>
              <a:gdLst>
                <a:gd name="connsiteX0" fmla="*/ 0 w 2232248"/>
                <a:gd name="connsiteY0" fmla="*/ 576064 h 1152128"/>
                <a:gd name="connsiteX1" fmla="*/ 604223 w 2232248"/>
                <a:gd name="connsiteY1" fmla="*/ 64163 h 1152128"/>
                <a:gd name="connsiteX2" fmla="*/ 1116125 w 2232248"/>
                <a:gd name="connsiteY2" fmla="*/ 2 h 1152128"/>
                <a:gd name="connsiteX3" fmla="*/ 1628028 w 2232248"/>
                <a:gd name="connsiteY3" fmla="*/ 64164 h 1152128"/>
                <a:gd name="connsiteX4" fmla="*/ 2232248 w 2232248"/>
                <a:gd name="connsiteY4" fmla="*/ 576068 h 1152128"/>
                <a:gd name="connsiteX5" fmla="*/ 1628026 w 2232248"/>
                <a:gd name="connsiteY5" fmla="*/ 1087970 h 1152128"/>
                <a:gd name="connsiteX6" fmla="*/ 1116124 w 2232248"/>
                <a:gd name="connsiteY6" fmla="*/ 1152132 h 1152128"/>
                <a:gd name="connsiteX7" fmla="*/ 604221 w 2232248"/>
                <a:gd name="connsiteY7" fmla="*/ 1087970 h 1152128"/>
                <a:gd name="connsiteX8" fmla="*/ 0 w 2232248"/>
                <a:gd name="connsiteY8" fmla="*/ 576067 h 1152128"/>
                <a:gd name="connsiteX9" fmla="*/ 0 w 2232248"/>
                <a:gd name="connsiteY9" fmla="*/ 576064 h 1152128"/>
                <a:gd name="connsiteX0" fmla="*/ 72009 w 2232251"/>
                <a:gd name="connsiteY0" fmla="*/ 432046 h 1152130"/>
                <a:gd name="connsiteX1" fmla="*/ 604224 w 2232251"/>
                <a:gd name="connsiteY1" fmla="*/ 64161 h 1152130"/>
                <a:gd name="connsiteX2" fmla="*/ 1116126 w 2232251"/>
                <a:gd name="connsiteY2" fmla="*/ 0 h 1152130"/>
                <a:gd name="connsiteX3" fmla="*/ 1628029 w 2232251"/>
                <a:gd name="connsiteY3" fmla="*/ 64162 h 1152130"/>
                <a:gd name="connsiteX4" fmla="*/ 2232249 w 2232251"/>
                <a:gd name="connsiteY4" fmla="*/ 576066 h 1152130"/>
                <a:gd name="connsiteX5" fmla="*/ 1628027 w 2232251"/>
                <a:gd name="connsiteY5" fmla="*/ 1087968 h 1152130"/>
                <a:gd name="connsiteX6" fmla="*/ 1116125 w 2232251"/>
                <a:gd name="connsiteY6" fmla="*/ 1152130 h 1152130"/>
                <a:gd name="connsiteX7" fmla="*/ 604222 w 2232251"/>
                <a:gd name="connsiteY7" fmla="*/ 1087968 h 1152130"/>
                <a:gd name="connsiteX8" fmla="*/ 1 w 2232251"/>
                <a:gd name="connsiteY8" fmla="*/ 576065 h 1152130"/>
                <a:gd name="connsiteX9" fmla="*/ 72009 w 2232251"/>
                <a:gd name="connsiteY9" fmla="*/ 432046 h 1152130"/>
                <a:gd name="connsiteX0" fmla="*/ 0 w 2160242"/>
                <a:gd name="connsiteY0" fmla="*/ 432046 h 1152130"/>
                <a:gd name="connsiteX1" fmla="*/ 532215 w 2160242"/>
                <a:gd name="connsiteY1" fmla="*/ 64161 h 1152130"/>
                <a:gd name="connsiteX2" fmla="*/ 1044117 w 2160242"/>
                <a:gd name="connsiteY2" fmla="*/ 0 h 1152130"/>
                <a:gd name="connsiteX3" fmla="*/ 1556020 w 2160242"/>
                <a:gd name="connsiteY3" fmla="*/ 64162 h 1152130"/>
                <a:gd name="connsiteX4" fmla="*/ 2160240 w 2160242"/>
                <a:gd name="connsiteY4" fmla="*/ 576066 h 1152130"/>
                <a:gd name="connsiteX5" fmla="*/ 1556018 w 2160242"/>
                <a:gd name="connsiteY5" fmla="*/ 1087968 h 1152130"/>
                <a:gd name="connsiteX6" fmla="*/ 1044116 w 2160242"/>
                <a:gd name="connsiteY6" fmla="*/ 1152130 h 1152130"/>
                <a:gd name="connsiteX7" fmla="*/ 532213 w 2160242"/>
                <a:gd name="connsiteY7" fmla="*/ 1087968 h 1152130"/>
                <a:gd name="connsiteX8" fmla="*/ 1 w 2160242"/>
                <a:gd name="connsiteY8" fmla="*/ 648070 h 1152130"/>
                <a:gd name="connsiteX9" fmla="*/ 0 w 2160242"/>
                <a:gd name="connsiteY9" fmla="*/ 432046 h 1152130"/>
                <a:gd name="connsiteX0" fmla="*/ 0 w 2160242"/>
                <a:gd name="connsiteY0" fmla="*/ 432046 h 1152130"/>
                <a:gd name="connsiteX1" fmla="*/ 532215 w 2160242"/>
                <a:gd name="connsiteY1" fmla="*/ 64161 h 1152130"/>
                <a:gd name="connsiteX2" fmla="*/ 1044117 w 2160242"/>
                <a:gd name="connsiteY2" fmla="*/ 0 h 1152130"/>
                <a:gd name="connsiteX3" fmla="*/ 1556020 w 2160242"/>
                <a:gd name="connsiteY3" fmla="*/ 64162 h 1152130"/>
                <a:gd name="connsiteX4" fmla="*/ 2160240 w 2160242"/>
                <a:gd name="connsiteY4" fmla="*/ 576066 h 1152130"/>
                <a:gd name="connsiteX5" fmla="*/ 1556018 w 2160242"/>
                <a:gd name="connsiteY5" fmla="*/ 1087968 h 1152130"/>
                <a:gd name="connsiteX6" fmla="*/ 1044116 w 2160242"/>
                <a:gd name="connsiteY6" fmla="*/ 1152130 h 1152130"/>
                <a:gd name="connsiteX7" fmla="*/ 532213 w 2160242"/>
                <a:gd name="connsiteY7" fmla="*/ 1087968 h 1152130"/>
                <a:gd name="connsiteX8" fmla="*/ 72008 w 2160242"/>
                <a:gd name="connsiteY8" fmla="*/ 648070 h 1152130"/>
                <a:gd name="connsiteX9" fmla="*/ 0 w 2160242"/>
                <a:gd name="connsiteY9" fmla="*/ 432046 h 1152130"/>
                <a:gd name="connsiteX0" fmla="*/ 0 w 2376266"/>
                <a:gd name="connsiteY0" fmla="*/ 432046 h 1152130"/>
                <a:gd name="connsiteX1" fmla="*/ 532215 w 2376266"/>
                <a:gd name="connsiteY1" fmla="*/ 64161 h 1152130"/>
                <a:gd name="connsiteX2" fmla="*/ 1044117 w 2376266"/>
                <a:gd name="connsiteY2" fmla="*/ 0 h 1152130"/>
                <a:gd name="connsiteX3" fmla="*/ 1556020 w 2376266"/>
                <a:gd name="connsiteY3" fmla="*/ 64162 h 1152130"/>
                <a:gd name="connsiteX4" fmla="*/ 2376264 w 2376266"/>
                <a:gd name="connsiteY4" fmla="*/ 720078 h 1152130"/>
                <a:gd name="connsiteX5" fmla="*/ 1556018 w 2376266"/>
                <a:gd name="connsiteY5" fmla="*/ 1087968 h 1152130"/>
                <a:gd name="connsiteX6" fmla="*/ 1044116 w 2376266"/>
                <a:gd name="connsiteY6" fmla="*/ 1152130 h 1152130"/>
                <a:gd name="connsiteX7" fmla="*/ 532213 w 2376266"/>
                <a:gd name="connsiteY7" fmla="*/ 1087968 h 1152130"/>
                <a:gd name="connsiteX8" fmla="*/ 72008 w 2376266"/>
                <a:gd name="connsiteY8" fmla="*/ 648070 h 1152130"/>
                <a:gd name="connsiteX9" fmla="*/ 0 w 2376266"/>
                <a:gd name="connsiteY9" fmla="*/ 432046 h 1152130"/>
                <a:gd name="connsiteX0" fmla="*/ 0 w 2376266"/>
                <a:gd name="connsiteY0" fmla="*/ 432046 h 1152130"/>
                <a:gd name="connsiteX1" fmla="*/ 532215 w 2376266"/>
                <a:gd name="connsiteY1" fmla="*/ 64161 h 1152130"/>
                <a:gd name="connsiteX2" fmla="*/ 1044117 w 2376266"/>
                <a:gd name="connsiteY2" fmla="*/ 0 h 1152130"/>
                <a:gd name="connsiteX3" fmla="*/ 1556020 w 2376266"/>
                <a:gd name="connsiteY3" fmla="*/ 64162 h 1152130"/>
                <a:gd name="connsiteX4" fmla="*/ 2376264 w 2376266"/>
                <a:gd name="connsiteY4" fmla="*/ 720078 h 1152130"/>
                <a:gd name="connsiteX5" fmla="*/ 1556018 w 2376266"/>
                <a:gd name="connsiteY5" fmla="*/ 1087968 h 1152130"/>
                <a:gd name="connsiteX6" fmla="*/ 1044116 w 2376266"/>
                <a:gd name="connsiteY6" fmla="*/ 1152130 h 1152130"/>
                <a:gd name="connsiteX7" fmla="*/ 532213 w 2376266"/>
                <a:gd name="connsiteY7" fmla="*/ 1087968 h 1152130"/>
                <a:gd name="connsiteX8" fmla="*/ 72008 w 2376266"/>
                <a:gd name="connsiteY8" fmla="*/ 648070 h 1152130"/>
                <a:gd name="connsiteX9" fmla="*/ 0 w 2376266"/>
                <a:gd name="connsiteY9" fmla="*/ 432046 h 1152130"/>
                <a:gd name="connsiteX0" fmla="*/ 0 w 2376266"/>
                <a:gd name="connsiteY0" fmla="*/ 477203 h 1197287"/>
                <a:gd name="connsiteX1" fmla="*/ 532215 w 2376266"/>
                <a:gd name="connsiteY1" fmla="*/ 109318 h 1197287"/>
                <a:gd name="connsiteX2" fmla="*/ 1556020 w 2376266"/>
                <a:gd name="connsiteY2" fmla="*/ 109319 h 1197287"/>
                <a:gd name="connsiteX3" fmla="*/ 2376264 w 2376266"/>
                <a:gd name="connsiteY3" fmla="*/ 765235 h 1197287"/>
                <a:gd name="connsiteX4" fmla="*/ 1556018 w 2376266"/>
                <a:gd name="connsiteY4" fmla="*/ 1133125 h 1197287"/>
                <a:gd name="connsiteX5" fmla="*/ 1044116 w 2376266"/>
                <a:gd name="connsiteY5" fmla="*/ 1197287 h 1197287"/>
                <a:gd name="connsiteX6" fmla="*/ 532213 w 2376266"/>
                <a:gd name="connsiteY6" fmla="*/ 1133125 h 1197287"/>
                <a:gd name="connsiteX7" fmla="*/ 72008 w 2376266"/>
                <a:gd name="connsiteY7" fmla="*/ 693227 h 1197287"/>
                <a:gd name="connsiteX8" fmla="*/ 0 w 2376266"/>
                <a:gd name="connsiteY8" fmla="*/ 477203 h 1197287"/>
                <a:gd name="connsiteX0" fmla="*/ 0 w 2376266"/>
                <a:gd name="connsiteY0" fmla="*/ 541366 h 1261450"/>
                <a:gd name="connsiteX1" fmla="*/ 532215 w 2376266"/>
                <a:gd name="connsiteY1" fmla="*/ 173481 h 1261450"/>
                <a:gd name="connsiteX2" fmla="*/ 1584176 w 2376266"/>
                <a:gd name="connsiteY2" fmla="*/ 109319 h 1261450"/>
                <a:gd name="connsiteX3" fmla="*/ 2376264 w 2376266"/>
                <a:gd name="connsiteY3" fmla="*/ 829398 h 1261450"/>
                <a:gd name="connsiteX4" fmla="*/ 1556018 w 2376266"/>
                <a:gd name="connsiteY4" fmla="*/ 1197288 h 1261450"/>
                <a:gd name="connsiteX5" fmla="*/ 1044116 w 2376266"/>
                <a:gd name="connsiteY5" fmla="*/ 1261450 h 1261450"/>
                <a:gd name="connsiteX6" fmla="*/ 532213 w 2376266"/>
                <a:gd name="connsiteY6" fmla="*/ 1197288 h 1261450"/>
                <a:gd name="connsiteX7" fmla="*/ 72008 w 2376266"/>
                <a:gd name="connsiteY7" fmla="*/ 757390 h 1261450"/>
                <a:gd name="connsiteX8" fmla="*/ 0 w 2376266"/>
                <a:gd name="connsiteY8" fmla="*/ 541366 h 1261450"/>
                <a:gd name="connsiteX0" fmla="*/ 0 w 2376266"/>
                <a:gd name="connsiteY0" fmla="*/ 541366 h 1261450"/>
                <a:gd name="connsiteX1" fmla="*/ 504056 w 2376266"/>
                <a:gd name="connsiteY1" fmla="*/ 109319 h 1261450"/>
                <a:gd name="connsiteX2" fmla="*/ 1584176 w 2376266"/>
                <a:gd name="connsiteY2" fmla="*/ 109319 h 1261450"/>
                <a:gd name="connsiteX3" fmla="*/ 2376264 w 2376266"/>
                <a:gd name="connsiteY3" fmla="*/ 829398 h 1261450"/>
                <a:gd name="connsiteX4" fmla="*/ 1556018 w 2376266"/>
                <a:gd name="connsiteY4" fmla="*/ 1197288 h 1261450"/>
                <a:gd name="connsiteX5" fmla="*/ 1044116 w 2376266"/>
                <a:gd name="connsiteY5" fmla="*/ 1261450 h 1261450"/>
                <a:gd name="connsiteX6" fmla="*/ 532213 w 2376266"/>
                <a:gd name="connsiteY6" fmla="*/ 1197288 h 1261450"/>
                <a:gd name="connsiteX7" fmla="*/ 72008 w 2376266"/>
                <a:gd name="connsiteY7" fmla="*/ 757390 h 1261450"/>
                <a:gd name="connsiteX8" fmla="*/ 0 w 2376266"/>
                <a:gd name="connsiteY8" fmla="*/ 541366 h 1261450"/>
                <a:gd name="connsiteX0" fmla="*/ 0 w 2376266"/>
                <a:gd name="connsiteY0" fmla="*/ 586151 h 1306235"/>
                <a:gd name="connsiteX1" fmla="*/ 504056 w 2376266"/>
                <a:gd name="connsiteY1" fmla="*/ 154104 h 1306235"/>
                <a:gd name="connsiteX2" fmla="*/ 1584176 w 2376266"/>
                <a:gd name="connsiteY2" fmla="*/ 154104 h 1306235"/>
                <a:gd name="connsiteX3" fmla="*/ 2376264 w 2376266"/>
                <a:gd name="connsiteY3" fmla="*/ 874183 h 1306235"/>
                <a:gd name="connsiteX4" fmla="*/ 1556018 w 2376266"/>
                <a:gd name="connsiteY4" fmla="*/ 1242073 h 1306235"/>
                <a:gd name="connsiteX5" fmla="*/ 1044116 w 2376266"/>
                <a:gd name="connsiteY5" fmla="*/ 1306235 h 1306235"/>
                <a:gd name="connsiteX6" fmla="*/ 532213 w 2376266"/>
                <a:gd name="connsiteY6" fmla="*/ 1242073 h 1306235"/>
                <a:gd name="connsiteX7" fmla="*/ 72008 w 2376266"/>
                <a:gd name="connsiteY7" fmla="*/ 802175 h 1306235"/>
                <a:gd name="connsiteX8" fmla="*/ 0 w 2376266"/>
                <a:gd name="connsiteY8" fmla="*/ 586151 h 1306235"/>
                <a:gd name="connsiteX0" fmla="*/ 0 w 2376266"/>
                <a:gd name="connsiteY0" fmla="*/ 586151 h 1306235"/>
                <a:gd name="connsiteX1" fmla="*/ 504056 w 2376266"/>
                <a:gd name="connsiteY1" fmla="*/ 154104 h 1306235"/>
                <a:gd name="connsiteX2" fmla="*/ 1584176 w 2376266"/>
                <a:gd name="connsiteY2" fmla="*/ 154104 h 1306235"/>
                <a:gd name="connsiteX3" fmla="*/ 2376264 w 2376266"/>
                <a:gd name="connsiteY3" fmla="*/ 874183 h 1306235"/>
                <a:gd name="connsiteX4" fmla="*/ 1556018 w 2376266"/>
                <a:gd name="connsiteY4" fmla="*/ 1242073 h 1306235"/>
                <a:gd name="connsiteX5" fmla="*/ 1044116 w 2376266"/>
                <a:gd name="connsiteY5" fmla="*/ 1306235 h 1306235"/>
                <a:gd name="connsiteX6" fmla="*/ 532213 w 2376266"/>
                <a:gd name="connsiteY6" fmla="*/ 1242073 h 1306235"/>
                <a:gd name="connsiteX7" fmla="*/ 72008 w 2376266"/>
                <a:gd name="connsiteY7" fmla="*/ 802175 h 1306235"/>
                <a:gd name="connsiteX8" fmla="*/ 0 w 2376266"/>
                <a:gd name="connsiteY8" fmla="*/ 586151 h 1306235"/>
                <a:gd name="connsiteX0" fmla="*/ 0 w 2376266"/>
                <a:gd name="connsiteY0" fmla="*/ 586151 h 1306235"/>
                <a:gd name="connsiteX1" fmla="*/ 504056 w 2376266"/>
                <a:gd name="connsiteY1" fmla="*/ 154104 h 1306235"/>
                <a:gd name="connsiteX2" fmla="*/ 1584176 w 2376266"/>
                <a:gd name="connsiteY2" fmla="*/ 154104 h 1306235"/>
                <a:gd name="connsiteX3" fmla="*/ 2376264 w 2376266"/>
                <a:gd name="connsiteY3" fmla="*/ 874183 h 1306235"/>
                <a:gd name="connsiteX4" fmla="*/ 1556018 w 2376266"/>
                <a:gd name="connsiteY4" fmla="*/ 1242073 h 1306235"/>
                <a:gd name="connsiteX5" fmla="*/ 1044116 w 2376266"/>
                <a:gd name="connsiteY5" fmla="*/ 1306235 h 1306235"/>
                <a:gd name="connsiteX6" fmla="*/ 532213 w 2376266"/>
                <a:gd name="connsiteY6" fmla="*/ 1242073 h 1306235"/>
                <a:gd name="connsiteX7" fmla="*/ 72008 w 2376266"/>
                <a:gd name="connsiteY7" fmla="*/ 802175 h 1306235"/>
                <a:gd name="connsiteX8" fmla="*/ 0 w 2376266"/>
                <a:gd name="connsiteY8" fmla="*/ 586151 h 1306235"/>
                <a:gd name="connsiteX0" fmla="*/ 0 w 2376266"/>
                <a:gd name="connsiteY0" fmla="*/ 586151 h 1315389"/>
                <a:gd name="connsiteX1" fmla="*/ 504056 w 2376266"/>
                <a:gd name="connsiteY1" fmla="*/ 154104 h 1315389"/>
                <a:gd name="connsiteX2" fmla="*/ 1584176 w 2376266"/>
                <a:gd name="connsiteY2" fmla="*/ 154104 h 1315389"/>
                <a:gd name="connsiteX3" fmla="*/ 2376264 w 2376266"/>
                <a:gd name="connsiteY3" fmla="*/ 874183 h 1315389"/>
                <a:gd name="connsiteX4" fmla="*/ 1556018 w 2376266"/>
                <a:gd name="connsiteY4" fmla="*/ 1242073 h 1315389"/>
                <a:gd name="connsiteX5" fmla="*/ 532213 w 2376266"/>
                <a:gd name="connsiteY5" fmla="*/ 1242073 h 1315389"/>
                <a:gd name="connsiteX6" fmla="*/ 72008 w 2376266"/>
                <a:gd name="connsiteY6" fmla="*/ 802175 h 1315389"/>
                <a:gd name="connsiteX7" fmla="*/ 0 w 2376266"/>
                <a:gd name="connsiteY7" fmla="*/ 586151 h 1315389"/>
                <a:gd name="connsiteX0" fmla="*/ 0 w 2376266"/>
                <a:gd name="connsiteY0" fmla="*/ 586151 h 1315389"/>
                <a:gd name="connsiteX1" fmla="*/ 504056 w 2376266"/>
                <a:gd name="connsiteY1" fmla="*/ 154104 h 1315389"/>
                <a:gd name="connsiteX2" fmla="*/ 1584176 w 2376266"/>
                <a:gd name="connsiteY2" fmla="*/ 154104 h 1315389"/>
                <a:gd name="connsiteX3" fmla="*/ 2376264 w 2376266"/>
                <a:gd name="connsiteY3" fmla="*/ 874183 h 1315389"/>
                <a:gd name="connsiteX4" fmla="*/ 1556018 w 2376266"/>
                <a:gd name="connsiteY4" fmla="*/ 1242073 h 1315389"/>
                <a:gd name="connsiteX5" fmla="*/ 532213 w 2376266"/>
                <a:gd name="connsiteY5" fmla="*/ 1242073 h 1315389"/>
                <a:gd name="connsiteX6" fmla="*/ 0 w 2376266"/>
                <a:gd name="connsiteY6" fmla="*/ 586151 h 1315389"/>
                <a:gd name="connsiteX0" fmla="*/ 203483 w 2047536"/>
                <a:gd name="connsiteY0" fmla="*/ 1242073 h 1315389"/>
                <a:gd name="connsiteX1" fmla="*/ 175326 w 2047536"/>
                <a:gd name="connsiteY1" fmla="*/ 154104 h 1315389"/>
                <a:gd name="connsiteX2" fmla="*/ 1255446 w 2047536"/>
                <a:gd name="connsiteY2" fmla="*/ 154104 h 1315389"/>
                <a:gd name="connsiteX3" fmla="*/ 2047534 w 2047536"/>
                <a:gd name="connsiteY3" fmla="*/ 874183 h 1315389"/>
                <a:gd name="connsiteX4" fmla="*/ 1227288 w 2047536"/>
                <a:gd name="connsiteY4" fmla="*/ 1242073 h 1315389"/>
                <a:gd name="connsiteX5" fmla="*/ 203483 w 2047536"/>
                <a:gd name="connsiteY5" fmla="*/ 1242073 h 1315389"/>
                <a:gd name="connsiteX0" fmla="*/ 175326 w 2551595"/>
                <a:gd name="connsiteY0" fmla="*/ 1306235 h 1379551"/>
                <a:gd name="connsiteX1" fmla="*/ 679385 w 2551595"/>
                <a:gd name="connsiteY1" fmla="*/ 154104 h 1379551"/>
                <a:gd name="connsiteX2" fmla="*/ 1759505 w 2551595"/>
                <a:gd name="connsiteY2" fmla="*/ 154104 h 1379551"/>
                <a:gd name="connsiteX3" fmla="*/ 2551593 w 2551595"/>
                <a:gd name="connsiteY3" fmla="*/ 874183 h 1379551"/>
                <a:gd name="connsiteX4" fmla="*/ 1731347 w 2551595"/>
                <a:gd name="connsiteY4" fmla="*/ 1242073 h 1379551"/>
                <a:gd name="connsiteX5" fmla="*/ 175326 w 2551595"/>
                <a:gd name="connsiteY5" fmla="*/ 1306235 h 1379551"/>
                <a:gd name="connsiteX0" fmla="*/ 175326 w 2130600"/>
                <a:gd name="connsiteY0" fmla="*/ 1306235 h 1379551"/>
                <a:gd name="connsiteX1" fmla="*/ 679385 w 2130600"/>
                <a:gd name="connsiteY1" fmla="*/ 154104 h 1379551"/>
                <a:gd name="connsiteX2" fmla="*/ 1759505 w 2130600"/>
                <a:gd name="connsiteY2" fmla="*/ 154104 h 1379551"/>
                <a:gd name="connsiteX3" fmla="*/ 2076342 w 2130600"/>
                <a:gd name="connsiteY3" fmla="*/ 653118 h 1379551"/>
                <a:gd name="connsiteX4" fmla="*/ 1731347 w 2130600"/>
                <a:gd name="connsiteY4" fmla="*/ 1242073 h 1379551"/>
                <a:gd name="connsiteX5" fmla="*/ 175326 w 2130600"/>
                <a:gd name="connsiteY5" fmla="*/ 1306235 h 1379551"/>
                <a:gd name="connsiteX0" fmla="*/ 175326 w 1995376"/>
                <a:gd name="connsiteY0" fmla="*/ 1306235 h 1379551"/>
                <a:gd name="connsiteX1" fmla="*/ 679385 w 1995376"/>
                <a:gd name="connsiteY1" fmla="*/ 154104 h 1379551"/>
                <a:gd name="connsiteX2" fmla="*/ 1759505 w 1995376"/>
                <a:gd name="connsiteY2" fmla="*/ 154104 h 1379551"/>
                <a:gd name="connsiteX3" fmla="*/ 1731347 w 1995376"/>
                <a:gd name="connsiteY3" fmla="*/ 1242073 h 1379551"/>
                <a:gd name="connsiteX4" fmla="*/ 175326 w 1995376"/>
                <a:gd name="connsiteY4" fmla="*/ 1306235 h 1379551"/>
                <a:gd name="connsiteX0" fmla="*/ 175326 w 2102745"/>
                <a:gd name="connsiteY0" fmla="*/ 1306235 h 1379551"/>
                <a:gd name="connsiteX1" fmla="*/ 679385 w 2102745"/>
                <a:gd name="connsiteY1" fmla="*/ 154104 h 1379551"/>
                <a:gd name="connsiteX2" fmla="*/ 1759505 w 2102745"/>
                <a:gd name="connsiteY2" fmla="*/ 154104 h 1379551"/>
                <a:gd name="connsiteX3" fmla="*/ 1838715 w 2102745"/>
                <a:gd name="connsiteY3" fmla="*/ 1142956 h 1379551"/>
                <a:gd name="connsiteX4" fmla="*/ 175326 w 2102745"/>
                <a:gd name="connsiteY4" fmla="*/ 1306235 h 1379551"/>
                <a:gd name="connsiteX0" fmla="*/ 175326 w 2251668"/>
                <a:gd name="connsiteY0" fmla="*/ 1306235 h 1379551"/>
                <a:gd name="connsiteX1" fmla="*/ 679385 w 2251668"/>
                <a:gd name="connsiteY1" fmla="*/ 154104 h 1379551"/>
                <a:gd name="connsiteX2" fmla="*/ 2076342 w 2251668"/>
                <a:gd name="connsiteY2" fmla="*/ 326559 h 1379551"/>
                <a:gd name="connsiteX3" fmla="*/ 1838715 w 2251668"/>
                <a:gd name="connsiteY3" fmla="*/ 1142956 h 1379551"/>
                <a:gd name="connsiteX4" fmla="*/ 175326 w 2251668"/>
                <a:gd name="connsiteY4" fmla="*/ 1306235 h 1379551"/>
                <a:gd name="connsiteX0" fmla="*/ 175326 w 2102745"/>
                <a:gd name="connsiteY0" fmla="*/ 1306235 h 1379551"/>
                <a:gd name="connsiteX1" fmla="*/ 679385 w 2102745"/>
                <a:gd name="connsiteY1" fmla="*/ 154104 h 1379551"/>
                <a:gd name="connsiteX2" fmla="*/ 1601089 w 2102745"/>
                <a:gd name="connsiteY2" fmla="*/ 326559 h 1379551"/>
                <a:gd name="connsiteX3" fmla="*/ 1838715 w 2102745"/>
                <a:gd name="connsiteY3" fmla="*/ 1142956 h 1379551"/>
                <a:gd name="connsiteX4" fmla="*/ 175326 w 2102745"/>
                <a:gd name="connsiteY4" fmla="*/ 1306235 h 1379551"/>
                <a:gd name="connsiteX0" fmla="*/ 175326 w 2102745"/>
                <a:gd name="connsiteY0" fmla="*/ 1306235 h 1379551"/>
                <a:gd name="connsiteX1" fmla="*/ 679385 w 2102745"/>
                <a:gd name="connsiteY1" fmla="*/ 154104 h 1379551"/>
                <a:gd name="connsiteX2" fmla="*/ 1838715 w 2102745"/>
                <a:gd name="connsiteY2" fmla="*/ 326559 h 1379551"/>
                <a:gd name="connsiteX3" fmla="*/ 1838715 w 2102745"/>
                <a:gd name="connsiteY3" fmla="*/ 1142956 h 1379551"/>
                <a:gd name="connsiteX4" fmla="*/ 175326 w 2102745"/>
                <a:gd name="connsiteY4" fmla="*/ 1306235 h 1379551"/>
                <a:gd name="connsiteX0" fmla="*/ 175326 w 2102745"/>
                <a:gd name="connsiteY0" fmla="*/ 1306235 h 1379551"/>
                <a:gd name="connsiteX1" fmla="*/ 679385 w 2102745"/>
                <a:gd name="connsiteY1" fmla="*/ 154104 h 1379551"/>
                <a:gd name="connsiteX2" fmla="*/ 1838715 w 2102745"/>
                <a:gd name="connsiteY2" fmla="*/ 326559 h 1379551"/>
                <a:gd name="connsiteX3" fmla="*/ 1838715 w 2102745"/>
                <a:gd name="connsiteY3" fmla="*/ 979677 h 1379551"/>
                <a:gd name="connsiteX4" fmla="*/ 175326 w 2102745"/>
                <a:gd name="connsiteY4" fmla="*/ 1306235 h 1379551"/>
                <a:gd name="connsiteX0" fmla="*/ 175326 w 2102745"/>
                <a:gd name="connsiteY0" fmla="*/ 1306235 h 1379551"/>
                <a:gd name="connsiteX1" fmla="*/ 679385 w 2102745"/>
                <a:gd name="connsiteY1" fmla="*/ 154104 h 1379551"/>
                <a:gd name="connsiteX2" fmla="*/ 1838715 w 2102745"/>
                <a:gd name="connsiteY2" fmla="*/ 326559 h 1379551"/>
                <a:gd name="connsiteX3" fmla="*/ 1838715 w 2102745"/>
                <a:gd name="connsiteY3" fmla="*/ 979677 h 1379551"/>
                <a:gd name="connsiteX4" fmla="*/ 175326 w 2102745"/>
                <a:gd name="connsiteY4" fmla="*/ 1306235 h 1379551"/>
                <a:gd name="connsiteX0" fmla="*/ 175326 w 2102745"/>
                <a:gd name="connsiteY0" fmla="*/ 1306235 h 1379551"/>
                <a:gd name="connsiteX1" fmla="*/ 679385 w 2102745"/>
                <a:gd name="connsiteY1" fmla="*/ 154104 h 1379551"/>
                <a:gd name="connsiteX2" fmla="*/ 1838715 w 2102745"/>
                <a:gd name="connsiteY2" fmla="*/ 326559 h 1379551"/>
                <a:gd name="connsiteX3" fmla="*/ 1838715 w 2102745"/>
                <a:gd name="connsiteY3" fmla="*/ 979677 h 1379551"/>
                <a:gd name="connsiteX4" fmla="*/ 175326 w 2102745"/>
                <a:gd name="connsiteY4" fmla="*/ 1306235 h 1379551"/>
                <a:gd name="connsiteX0" fmla="*/ 175326 w 2173619"/>
                <a:gd name="connsiteY0" fmla="*/ 1306235 h 1379551"/>
                <a:gd name="connsiteX1" fmla="*/ 679385 w 2173619"/>
                <a:gd name="connsiteY1" fmla="*/ 154104 h 1379551"/>
                <a:gd name="connsiteX2" fmla="*/ 1838715 w 2173619"/>
                <a:gd name="connsiteY2" fmla="*/ 326559 h 1379551"/>
                <a:gd name="connsiteX3" fmla="*/ 1838715 w 2173619"/>
                <a:gd name="connsiteY3" fmla="*/ 979677 h 1379551"/>
                <a:gd name="connsiteX4" fmla="*/ 175326 w 2173619"/>
                <a:gd name="connsiteY4" fmla="*/ 1306235 h 1379551"/>
                <a:gd name="connsiteX0" fmla="*/ 679385 w 2173619"/>
                <a:gd name="connsiteY0" fmla="*/ 154104 h 1379551"/>
                <a:gd name="connsiteX1" fmla="*/ 1838715 w 2173619"/>
                <a:gd name="connsiteY1" fmla="*/ 326559 h 1379551"/>
                <a:gd name="connsiteX2" fmla="*/ 1838715 w 2173619"/>
                <a:gd name="connsiteY2" fmla="*/ 979677 h 1379551"/>
                <a:gd name="connsiteX3" fmla="*/ 175326 w 2173619"/>
                <a:gd name="connsiteY3" fmla="*/ 1306235 h 1379551"/>
                <a:gd name="connsiteX4" fmla="*/ 981137 w 2173619"/>
                <a:gd name="connsiteY4" fmla="*/ 361446 h 1379551"/>
                <a:gd name="connsiteX0" fmla="*/ 679385 w 1922726"/>
                <a:gd name="connsiteY0" fmla="*/ -1 h 1225446"/>
                <a:gd name="connsiteX1" fmla="*/ 1838715 w 1922726"/>
                <a:gd name="connsiteY1" fmla="*/ 825572 h 1225446"/>
                <a:gd name="connsiteX2" fmla="*/ 175326 w 1922726"/>
                <a:gd name="connsiteY2" fmla="*/ 1152130 h 1225446"/>
                <a:gd name="connsiteX3" fmla="*/ 981137 w 1922726"/>
                <a:gd name="connsiteY3" fmla="*/ 207341 h 1225446"/>
                <a:gd name="connsiteX0" fmla="*/ 1935992 w 2177519"/>
                <a:gd name="connsiteY0" fmla="*/ 0 h 1216272"/>
                <a:gd name="connsiteX1" fmla="*/ 1838715 w 2177519"/>
                <a:gd name="connsiteY1" fmla="*/ 816398 h 1216272"/>
                <a:gd name="connsiteX2" fmla="*/ 175326 w 2177519"/>
                <a:gd name="connsiteY2" fmla="*/ 1142956 h 1216272"/>
                <a:gd name="connsiteX3" fmla="*/ 981137 w 2177519"/>
                <a:gd name="connsiteY3" fmla="*/ 198167 h 1216272"/>
                <a:gd name="connsiteX0" fmla="*/ 954855 w 1196382"/>
                <a:gd name="connsiteY0" fmla="*/ 0 h 849426"/>
                <a:gd name="connsiteX1" fmla="*/ 857578 w 1196382"/>
                <a:gd name="connsiteY1" fmla="*/ 816398 h 849426"/>
                <a:gd name="connsiteX2" fmla="*/ 0 w 1196382"/>
                <a:gd name="connsiteY2" fmla="*/ 198167 h 849426"/>
                <a:gd name="connsiteX0" fmla="*/ 1425758 w 1667285"/>
                <a:gd name="connsiteY0" fmla="*/ 0 h 1271754"/>
                <a:gd name="connsiteX1" fmla="*/ 1328481 w 1667285"/>
                <a:gd name="connsiteY1" fmla="*/ 816398 h 1271754"/>
                <a:gd name="connsiteX2" fmla="*/ 0 w 1667285"/>
                <a:gd name="connsiteY2" fmla="*/ 1142956 h 1271754"/>
                <a:gd name="connsiteX0" fmla="*/ 1425758 w 2077564"/>
                <a:gd name="connsiteY0" fmla="*/ 0 h 1271754"/>
                <a:gd name="connsiteX1" fmla="*/ 1328481 w 2077564"/>
                <a:gd name="connsiteY1" fmla="*/ 816398 h 1271754"/>
                <a:gd name="connsiteX2" fmla="*/ 0 w 2077564"/>
                <a:gd name="connsiteY2" fmla="*/ 1142956 h 1271754"/>
                <a:gd name="connsiteX0" fmla="*/ 950509 w 1602315"/>
                <a:gd name="connsiteY0" fmla="*/ 0 h 1108474"/>
                <a:gd name="connsiteX1" fmla="*/ 853232 w 1602315"/>
                <a:gd name="connsiteY1" fmla="*/ 816398 h 1108474"/>
                <a:gd name="connsiteX2" fmla="*/ 0 w 1602315"/>
                <a:gd name="connsiteY2" fmla="*/ 979677 h 1108474"/>
                <a:gd name="connsiteX0" fmla="*/ 950509 w 1602315"/>
                <a:gd name="connsiteY0" fmla="*/ 0 h 979677"/>
                <a:gd name="connsiteX1" fmla="*/ 853232 w 1602315"/>
                <a:gd name="connsiteY1" fmla="*/ 816398 h 979677"/>
                <a:gd name="connsiteX2" fmla="*/ 0 w 1602315"/>
                <a:gd name="connsiteY2" fmla="*/ 979677 h 979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2315" h="979677">
                  <a:moveTo>
                    <a:pt x="950509" y="0"/>
                  </a:moveTo>
                  <a:cubicBezTo>
                    <a:pt x="1192036" y="171995"/>
                    <a:pt x="1602315" y="528661"/>
                    <a:pt x="853232" y="816398"/>
                  </a:cubicBezTo>
                  <a:cubicBezTo>
                    <a:pt x="694090" y="849426"/>
                    <a:pt x="633343" y="925227"/>
                    <a:pt x="0" y="97967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0" name="Группа 14"/>
            <p:cNvGrpSpPr>
              <a:grpSpLocks/>
            </p:cNvGrpSpPr>
            <p:nvPr/>
          </p:nvGrpSpPr>
          <p:grpSpPr bwMode="auto">
            <a:xfrm>
              <a:off x="2843808" y="4221088"/>
              <a:ext cx="216024" cy="144016"/>
              <a:chOff x="3419872" y="2276872"/>
              <a:chExt cx="360040" cy="288032"/>
            </a:xfrm>
          </p:grpSpPr>
          <p:sp>
            <p:nvSpPr>
              <p:cNvPr id="51" name="Овал 50"/>
              <p:cNvSpPr/>
              <p:nvPr/>
            </p:nvSpPr>
            <p:spPr>
              <a:xfrm>
                <a:off x="3342638" y="2164792"/>
                <a:ext cx="360043" cy="329705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52" name="Овал 13"/>
              <p:cNvSpPr/>
              <p:nvPr/>
            </p:nvSpPr>
            <p:spPr>
              <a:xfrm>
                <a:off x="3327674" y="2237662"/>
                <a:ext cx="144017" cy="169848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31" name="Группа 15"/>
            <p:cNvGrpSpPr>
              <a:grpSpLocks/>
            </p:cNvGrpSpPr>
            <p:nvPr/>
          </p:nvGrpSpPr>
          <p:grpSpPr bwMode="auto">
            <a:xfrm>
              <a:off x="2771800" y="4005064"/>
              <a:ext cx="216024" cy="115214"/>
              <a:chOff x="3419872" y="2276872"/>
              <a:chExt cx="360040" cy="288032"/>
            </a:xfrm>
          </p:grpSpPr>
          <p:sp>
            <p:nvSpPr>
              <p:cNvPr id="49" name="Овал 48"/>
              <p:cNvSpPr/>
              <p:nvPr/>
            </p:nvSpPr>
            <p:spPr>
              <a:xfrm>
                <a:off x="3418133" y="2275504"/>
                <a:ext cx="360040" cy="287241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50" name="Овал 49"/>
              <p:cNvSpPr/>
              <p:nvPr/>
            </p:nvSpPr>
            <p:spPr>
              <a:xfrm>
                <a:off x="3324449" y="2291985"/>
                <a:ext cx="144017" cy="13113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sp useBgFill="1">
        <p:nvSpPr>
          <p:cNvPr id="181" name="Прямоугольник 180"/>
          <p:cNvSpPr/>
          <p:nvPr/>
        </p:nvSpPr>
        <p:spPr>
          <a:xfrm rot="757651">
            <a:off x="2987824" y="692696"/>
            <a:ext cx="5760640" cy="3816424"/>
          </a:xfrm>
          <a:prstGeom prst="rect">
            <a:avLst/>
          </a:prstGeom>
          <a:ln w="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Мы  рады  Вас приветствовать в нашем</a:t>
            </a:r>
          </a:p>
          <a:p>
            <a:pPr algn="ctr"/>
            <a:r>
              <a:rPr lang="ru-RU" sz="2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«Детском саду № 19 «Чебурашка»</a:t>
            </a:r>
          </a:p>
          <a:p>
            <a:pPr algn="ctr"/>
            <a:r>
              <a:rPr lang="ru-RU" sz="2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_______________________________</a:t>
            </a:r>
          </a:p>
          <a:p>
            <a:pPr algn="ctr"/>
            <a:r>
              <a:rPr lang="ru-RU" sz="24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по адресу:</a:t>
            </a:r>
          </a:p>
          <a:p>
            <a:pPr algn="ctr"/>
            <a:r>
              <a:rPr lang="ru-RU" sz="24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г. Верхняя Салда ,   ул. Воронова 6/2;</a:t>
            </a:r>
          </a:p>
          <a:p>
            <a:pPr algn="ctr"/>
            <a:r>
              <a:rPr lang="ru-RU" sz="24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Тел. 8(34345) 5-48-91 </a:t>
            </a:r>
            <a:endParaRPr lang="ru-RU" sz="2800" dirty="0">
              <a:solidFill>
                <a:srgbClr val="FF0000"/>
              </a:solidFill>
            </a:endParaRPr>
          </a:p>
        </p:txBody>
      </p:sp>
      <p:pic>
        <p:nvPicPr>
          <p:cNvPr id="3089" name="Рисунок 1"/>
          <p:cNvPicPr>
            <a:picLocks noChangeAspect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17475" y="2555875"/>
            <a:ext cx="2859088" cy="264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188640"/>
            <a:ext cx="8229600" cy="2160240"/>
          </a:xfrm>
        </p:spPr>
        <p:txBody>
          <a:bodyPr>
            <a:noAutofit/>
          </a:bodyPr>
          <a:lstStyle/>
          <a:p>
            <a:r>
              <a:rPr lang="ru-RU" sz="2800" dirty="0" smtClean="0">
                <a:solidFill>
                  <a:schemeClr val="accent4">
                    <a:lumMod val="75000"/>
                  </a:schemeClr>
                </a:solidFill>
              </a:rPr>
              <a:t>Программа реализуется в течение всего времени пребывания детей в «Детский сад № 19 «</a:t>
            </a:r>
            <a:r>
              <a:rPr lang="ru-RU" sz="2800" dirty="0" err="1" smtClean="0">
                <a:solidFill>
                  <a:schemeClr val="accent4">
                    <a:lumMod val="75000"/>
                  </a:schemeClr>
                </a:solidFill>
              </a:rPr>
              <a:t>Чебурашка</a:t>
            </a:r>
            <a:r>
              <a:rPr lang="ru-RU" sz="2800" dirty="0" smtClean="0">
                <a:solidFill>
                  <a:schemeClr val="accent4">
                    <a:lumMod val="75000"/>
                  </a:schemeClr>
                </a:solidFill>
              </a:rPr>
              <a:t>» комбинированного вида в группах компенсирующей направленности для детей с ТНР, ОНР (с 4 до 7 лет).</a:t>
            </a:r>
            <a:endParaRPr lang="ru-RU" sz="2800" dirty="0">
              <a:solidFill>
                <a:schemeClr val="accent4">
                  <a:lumMod val="75000"/>
                </a:schemeClr>
              </a:solidFill>
            </a:endParaRPr>
          </a:p>
        </p:txBody>
      </p:sp>
      <p:pic>
        <p:nvPicPr>
          <p:cNvPr id="4" name="Содержимое 3" descr="IMG-4542ee4ed07601d071ea146bd32a2b4a-V.jpg"/>
          <p:cNvPicPr>
            <a:picLocks noGrp="1" noChangeAspect="1"/>
          </p:cNvPicPr>
          <p:nvPr>
            <p:ph idx="1"/>
          </p:nvPr>
        </p:nvPicPr>
        <p:blipFill>
          <a:blip r:embed="rId2" cstate="print"/>
          <a:srcRect r="9931"/>
          <a:stretch>
            <a:fillRect/>
          </a:stretch>
        </p:blipFill>
        <p:spPr>
          <a:xfrm>
            <a:off x="2267744" y="2420888"/>
            <a:ext cx="4680520" cy="3897433"/>
          </a:xfr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Заголовок 1"/>
          <p:cNvSpPr>
            <a:spLocks noGrp="1"/>
          </p:cNvSpPr>
          <p:nvPr>
            <p:ph type="title"/>
          </p:nvPr>
        </p:nvSpPr>
        <p:spPr>
          <a:xfrm>
            <a:off x="500034" y="214290"/>
            <a:ext cx="8229600" cy="766438"/>
          </a:xfrm>
        </p:spPr>
        <p:txBody>
          <a:bodyPr>
            <a:noAutofit/>
          </a:bodyPr>
          <a:lstStyle/>
          <a:p>
            <a:r>
              <a:rPr lang="ru-RU" sz="1400" b="1" dirty="0" smtClean="0"/>
              <a:t>Содержание  АООП ДО предусматривает разностороннее, гармоничное, личностное развитие детей дошкольного возраста с ТНР, ОНР от 4 до 7 лет в различных видах общения и деятельности, с учетом их возрастных, индивидуальных психологических и физиологических особенностей, коррекцию недостатков в речевом развитии, профилактику вторичных нарушений.</a:t>
            </a:r>
            <a:endParaRPr lang="ru-RU" sz="1400" b="1" dirty="0"/>
          </a:p>
        </p:txBody>
      </p:sp>
      <p:sp>
        <p:nvSpPr>
          <p:cNvPr id="6" name="Заголовок 1"/>
          <p:cNvSpPr txBox="1">
            <a:spLocks/>
          </p:cNvSpPr>
          <p:nvPr/>
        </p:nvSpPr>
        <p:spPr>
          <a:xfrm>
            <a:off x="251520" y="1124744"/>
            <a:ext cx="8712968" cy="280831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3100" b="1" dirty="0" smtClean="0">
                <a:solidFill>
                  <a:srgbClr val="7030A0"/>
                </a:solidFill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lang="ru-RU" sz="2500" b="1" dirty="0" smtClean="0">
                <a:solidFill>
                  <a:srgbClr val="7030A0"/>
                </a:solidFill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2 группы компенсирующей направленности</a:t>
            </a:r>
            <a:r>
              <a:rPr lang="ru-RU" sz="3100" b="1" dirty="0" smtClean="0">
                <a:solidFill>
                  <a:srgbClr val="7030A0"/>
                </a:solidFill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: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3100" b="1" dirty="0" smtClean="0">
              <a:solidFill>
                <a:srgbClr val="7030A0"/>
              </a:solidFill>
              <a:latin typeface="Times New Roman" panose="02020603050405020304" pitchFamily="18" charset="0"/>
              <a:ea typeface="+mj-ea"/>
              <a:cs typeface="Times New Roman" panose="02020603050405020304" pitchFamily="18" charset="0"/>
            </a:endParaRPr>
          </a:p>
          <a:p>
            <a:pPr lvl="0" algn="just">
              <a:spcBef>
                <a:spcPct val="0"/>
              </a:spcBef>
              <a:defRPr/>
            </a:pPr>
            <a:r>
              <a:rPr lang="ru-RU" sz="29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 группа среднего возраста – от 4 до 5 лет</a:t>
            </a:r>
          </a:p>
          <a:p>
            <a:pPr lvl="0" algn="just">
              <a:spcBef>
                <a:spcPct val="0"/>
              </a:spcBef>
              <a:defRPr/>
            </a:pPr>
            <a:r>
              <a:rPr lang="ru-RU" sz="29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 группа старшего возраста – от 5 до 6 лет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3100" b="1" dirty="0" smtClean="0">
              <a:solidFill>
                <a:srgbClr val="7030A0"/>
              </a:solidFill>
              <a:latin typeface="+mj-lt"/>
              <a:ea typeface="+mj-ea"/>
              <a:cs typeface="+mj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3100" b="1" i="0" u="none" strike="noStrike" kern="1200" cap="none" spc="0" normalizeH="0" baseline="0" noProof="0" dirty="0" smtClean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514520" y="3140968"/>
            <a:ext cx="8305952" cy="3293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2800" b="1" dirty="0" smtClean="0">
                <a:solidFill>
                  <a:schemeClr val="accent4">
                    <a:lumMod val="75000"/>
                  </a:schemeClr>
                </a:solidFill>
              </a:rPr>
              <a:t>Цель Программы</a:t>
            </a:r>
          </a:p>
          <a:p>
            <a:r>
              <a:rPr lang="ru-RU" dirty="0" smtClean="0"/>
              <a:t> построение системы образовательной и </a:t>
            </a:r>
            <a:r>
              <a:rPr lang="ru-RU" dirty="0" err="1" smtClean="0"/>
              <a:t>коррекционно</a:t>
            </a:r>
            <a:r>
              <a:rPr lang="ru-RU" dirty="0" smtClean="0"/>
              <a:t> - развивающей работы, максимально обеспечивающей создание условий для развития ребёнка с тяжёлыми нарушениями речи (далее по тексту – ТНР) в группах компенсирующей направленности, в возрасте с 4 до 7 лет (до окончания образовательных отношений), его позитивной социализации, личностного развития, развития инициативы и творческих способностей на основе сотрудничества со взрослыми и сверстниками в соответствующих возрасту видах деятельности с привлечением синхронного выравнивания речевого и психического развития, на основе полной интеграции действий всех специалистов дошкольной образовательной организации и родителей дошкольников.</a:t>
            </a:r>
            <a:endParaRPr lang="ru-RU" dirty="0"/>
          </a:p>
        </p:txBody>
      </p:sp>
      <p:pic>
        <p:nvPicPr>
          <p:cNvPr id="4" name="Рисунок 3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7288852" y="1340768"/>
            <a:ext cx="1568792" cy="1452066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smtClean="0">
                <a:solidFill>
                  <a:schemeClr val="accent4">
                    <a:lumMod val="75000"/>
                  </a:schemeClr>
                </a:solidFill>
              </a:rPr>
              <a:t>Задачи Программы</a:t>
            </a:r>
            <a:endParaRPr lang="ru-RU" dirty="0">
              <a:solidFill>
                <a:schemeClr val="accent4">
                  <a:lumMod val="75000"/>
                </a:schemeClr>
              </a:solidFill>
            </a:endParaRP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95536" y="1340768"/>
            <a:ext cx="8064896" cy="5256584"/>
          </a:xfrm>
        </p:spPr>
        <p:txBody>
          <a:bodyPr>
            <a:noAutofit/>
          </a:bodyPr>
          <a:lstStyle/>
          <a:p>
            <a:pPr lvl="3"/>
            <a:r>
              <a:rPr lang="ru-RU" sz="1400" dirty="0" smtClean="0"/>
              <a:t>охрана и укрепление физического и психического здоровья детей с ТНР (общим недоразвитием речи), в том числе их эмоционального благополучия;</a:t>
            </a:r>
          </a:p>
          <a:p>
            <a:pPr lvl="3"/>
            <a:r>
              <a:rPr lang="ru-RU" sz="1400" dirty="0" smtClean="0"/>
              <a:t>создание благоприятных условий развития детей с ТНР (общим недоразвитием речи) в соответствии с их возрастными и индивидуальными особенностями и склонностями, развитие способностей и творческого потенциала каждого ребенка как субъекта отношений с самим собой, другими детьми, взрослыми и миром;</a:t>
            </a:r>
          </a:p>
          <a:p>
            <a:pPr lvl="3"/>
            <a:r>
              <a:rPr lang="ru-RU" sz="1400" dirty="0" smtClean="0"/>
              <a:t>объединение обучения, воспитания, развития и коррекции в целостный образовательный процесс на основе духовно-нравственных и </a:t>
            </a:r>
            <a:r>
              <a:rPr lang="ru-RU" sz="1400" dirty="0" err="1" smtClean="0"/>
              <a:t>социокультурных</a:t>
            </a:r>
            <a:r>
              <a:rPr lang="ru-RU" sz="1400" dirty="0" smtClean="0"/>
              <a:t> ценностей, принятых в обществе правил и норм поведения в интересах человека, семьи, общества;</a:t>
            </a:r>
          </a:p>
          <a:p>
            <a:pPr lvl="3"/>
            <a:r>
              <a:rPr lang="ru-RU" sz="1400" dirty="0" smtClean="0"/>
              <a:t>формирование общей культуры личности детей с ТНР (общим недоразвитием речи), в том числе ценностей здорового образа жизни, развития их социальных, нравственных, эстетических, интеллектуальных, физических качеств, инициативности, самостоятельности, ответственности, предпосылок учебной деятельности;</a:t>
            </a:r>
          </a:p>
          <a:p>
            <a:pPr lvl="3"/>
            <a:r>
              <a:rPr lang="ru-RU" sz="1400" dirty="0" smtClean="0"/>
              <a:t>обеспечение психолого-педагогической поддержки семьи повышение компетентности родителей (законных представителей) в вопросах развития и образования, охраны и укрепления здоровья детей с ТНР (общим недоразвитием речи);</a:t>
            </a:r>
          </a:p>
          <a:p>
            <a:pPr lvl="3"/>
            <a:r>
              <a:rPr lang="ru-RU" sz="1400" dirty="0" smtClean="0"/>
              <a:t>обеспечение эмоционального благополучия посредством интеграции содержания образования и организации взаимодействия субъектов образовательного процесса.</a:t>
            </a:r>
          </a:p>
          <a:p>
            <a:endParaRPr lang="ru-RU" sz="1400" dirty="0"/>
          </a:p>
        </p:txBody>
      </p:sp>
      <p:pic>
        <p:nvPicPr>
          <p:cNvPr id="4" name="Рисунок 3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179512" y="260648"/>
            <a:ext cx="1584176" cy="1452066"/>
          </a:xfrm>
          <a:prstGeom prst="rect">
            <a:avLst/>
          </a:prstGeom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9"/>
          <p:cNvGrpSpPr>
            <a:grpSpLocks/>
          </p:cNvGrpSpPr>
          <p:nvPr/>
        </p:nvGrpSpPr>
        <p:grpSpPr bwMode="auto">
          <a:xfrm>
            <a:off x="0" y="0"/>
            <a:ext cx="1616075" cy="1728788"/>
            <a:chOff x="1824929" y="908720"/>
            <a:chExt cx="4261609" cy="4558955"/>
          </a:xfrm>
        </p:grpSpPr>
        <p:sp>
          <p:nvSpPr>
            <p:cNvPr id="11" name="Полилиния 10"/>
            <p:cNvSpPr/>
            <p:nvPr/>
          </p:nvSpPr>
          <p:spPr>
            <a:xfrm rot="20265588">
              <a:off x="2641250" y="984075"/>
              <a:ext cx="1130289" cy="1821071"/>
            </a:xfrm>
            <a:custGeom>
              <a:avLst/>
              <a:gdLst>
                <a:gd name="connsiteX0" fmla="*/ 0 w 1728192"/>
                <a:gd name="connsiteY0" fmla="*/ 0 h 648072"/>
                <a:gd name="connsiteX1" fmla="*/ 1728192 w 1728192"/>
                <a:gd name="connsiteY1" fmla="*/ 0 h 648072"/>
                <a:gd name="connsiteX2" fmla="*/ 1728192 w 1728192"/>
                <a:gd name="connsiteY2" fmla="*/ 648072 h 648072"/>
                <a:gd name="connsiteX3" fmla="*/ 0 w 1728192"/>
                <a:gd name="connsiteY3" fmla="*/ 648072 h 648072"/>
                <a:gd name="connsiteX4" fmla="*/ 0 w 1728192"/>
                <a:gd name="connsiteY4" fmla="*/ 0 h 648072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0 w 1728192"/>
                <a:gd name="connsiteY3" fmla="*/ 648072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648072 w 1728192"/>
                <a:gd name="connsiteY3" fmla="*/ 1872208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576064 w 1728192"/>
                <a:gd name="connsiteY1" fmla="*/ 360040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0 h 1872208"/>
                <a:gd name="connsiteX1" fmla="*/ 432048 w 1728192"/>
                <a:gd name="connsiteY1" fmla="*/ 288032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1728192 w 1728192"/>
                <a:gd name="connsiteY3" fmla="*/ 216024 h 2088232"/>
                <a:gd name="connsiteX4" fmla="*/ 936104 w 1728192"/>
                <a:gd name="connsiteY4" fmla="*/ 2088232 h 2088232"/>
                <a:gd name="connsiteX5" fmla="*/ 648072 w 1728192"/>
                <a:gd name="connsiteY5" fmla="*/ 2088232 h 2088232"/>
                <a:gd name="connsiteX6" fmla="*/ 0 w 1728192"/>
                <a:gd name="connsiteY6" fmla="*/ 216024 h 2088232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864096 w 1728192"/>
                <a:gd name="connsiteY3" fmla="*/ 720080 h 2088232"/>
                <a:gd name="connsiteX4" fmla="*/ 1728192 w 1728192"/>
                <a:gd name="connsiteY4" fmla="*/ 216024 h 2088232"/>
                <a:gd name="connsiteX5" fmla="*/ 936104 w 1728192"/>
                <a:gd name="connsiteY5" fmla="*/ 2088232 h 2088232"/>
                <a:gd name="connsiteX6" fmla="*/ 648072 w 1728192"/>
                <a:gd name="connsiteY6" fmla="*/ 2088232 h 2088232"/>
                <a:gd name="connsiteX7" fmla="*/ 0 w 1728192"/>
                <a:gd name="connsiteY7" fmla="*/ 216024 h 2088232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728192 w 1728192"/>
                <a:gd name="connsiteY5" fmla="*/ 288032 h 2160240"/>
                <a:gd name="connsiteX6" fmla="*/ 936104 w 1728192"/>
                <a:gd name="connsiteY6" fmla="*/ 2160240 h 2160240"/>
                <a:gd name="connsiteX7" fmla="*/ 648072 w 1728192"/>
                <a:gd name="connsiteY7" fmla="*/ 2160240 h 2160240"/>
                <a:gd name="connsiteX8" fmla="*/ 0 w 1728192"/>
                <a:gd name="connsiteY8" fmla="*/ 288032 h 2160240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224136 w 1728192"/>
                <a:gd name="connsiteY5" fmla="*/ 792088 h 2160240"/>
                <a:gd name="connsiteX6" fmla="*/ 1728192 w 1728192"/>
                <a:gd name="connsiteY6" fmla="*/ 288032 h 2160240"/>
                <a:gd name="connsiteX7" fmla="*/ 936104 w 1728192"/>
                <a:gd name="connsiteY7" fmla="*/ 2160240 h 2160240"/>
                <a:gd name="connsiteX8" fmla="*/ 648072 w 1728192"/>
                <a:gd name="connsiteY8" fmla="*/ 2160240 h 2160240"/>
                <a:gd name="connsiteX9" fmla="*/ 0 w 1728192"/>
                <a:gd name="connsiteY9" fmla="*/ 288032 h 2160240"/>
                <a:gd name="connsiteX0" fmla="*/ 0 w 1584176"/>
                <a:gd name="connsiteY0" fmla="*/ 288032 h 2160240"/>
                <a:gd name="connsiteX1" fmla="*/ 288032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0 w 1584176"/>
                <a:gd name="connsiteY0" fmla="*/ 288032 h 2160240"/>
                <a:gd name="connsiteX1" fmla="*/ 432048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9" fmla="*/ 720080 w 1584176"/>
                <a:gd name="connsiteY9" fmla="*/ 792088 h 2160240"/>
                <a:gd name="connsiteX0" fmla="*/ 720080 w 1584176"/>
                <a:gd name="connsiteY0" fmla="*/ 628640 h 1996792"/>
                <a:gd name="connsiteX1" fmla="*/ 1080120 w 1584176"/>
                <a:gd name="connsiteY1" fmla="*/ 628640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8" fmla="*/ 720080 w 1584176"/>
                <a:gd name="connsiteY8" fmla="*/ 628640 h 1996792"/>
                <a:gd name="connsiteX0" fmla="*/ 720080 w 1584176"/>
                <a:gd name="connsiteY0" fmla="*/ 86409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8" fmla="*/ 720080 w 1584176"/>
                <a:gd name="connsiteY8" fmla="*/ 864096 h 2232248"/>
                <a:gd name="connsiteX0" fmla="*/ 595496 w 1584176"/>
                <a:gd name="connsiteY0" fmla="*/ 23545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0" fmla="*/ 595496 w 1584176"/>
                <a:gd name="connsiteY0" fmla="*/ 0 h 1996792"/>
                <a:gd name="connsiteX1" fmla="*/ 864096 w 1584176"/>
                <a:gd name="connsiteY1" fmla="*/ 700648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0" fmla="*/ 595496 w 1224136"/>
                <a:gd name="connsiteY0" fmla="*/ 91440 h 2088232"/>
                <a:gd name="connsiteX1" fmla="*/ 864096 w 1224136"/>
                <a:gd name="connsiteY1" fmla="*/ 79208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115212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080120"/>
                <a:gd name="connsiteY0" fmla="*/ 163448 h 2160240"/>
                <a:gd name="connsiteX1" fmla="*/ 720080 w 1080120"/>
                <a:gd name="connsiteY1" fmla="*/ 1224136 h 2160240"/>
                <a:gd name="connsiteX2" fmla="*/ 1080120 w 1080120"/>
                <a:gd name="connsiteY2" fmla="*/ 0 h 2160240"/>
                <a:gd name="connsiteX3" fmla="*/ 792088 w 1080120"/>
                <a:gd name="connsiteY3" fmla="*/ 2160240 h 2160240"/>
                <a:gd name="connsiteX4" fmla="*/ 504056 w 1080120"/>
                <a:gd name="connsiteY4" fmla="*/ 2160240 h 2160240"/>
                <a:gd name="connsiteX5" fmla="*/ 0 w 1080120"/>
                <a:gd name="connsiteY5" fmla="*/ 288032 h 2160240"/>
                <a:gd name="connsiteX6" fmla="*/ 504056 w 1080120"/>
                <a:gd name="connsiteY6" fmla="*/ 1224136 h 2160240"/>
                <a:gd name="connsiteX7" fmla="*/ 595496 w 1080120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160240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1944216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088232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622491 w 1437301"/>
                <a:gd name="connsiteY6" fmla="*/ 806538 h 2160240"/>
                <a:gd name="connsiteX7" fmla="*/ 952677 w 1437301"/>
                <a:gd name="connsiteY7" fmla="*/ 163448 h 216024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136114 h 2319194"/>
                <a:gd name="connsiteX1" fmla="*/ 1077261 w 1437301"/>
                <a:gd name="connsiteY1" fmla="*/ 1383090 h 2319194"/>
                <a:gd name="connsiteX2" fmla="*/ 1437301 w 1437301"/>
                <a:gd name="connsiteY2" fmla="*/ 158954 h 2319194"/>
                <a:gd name="connsiteX3" fmla="*/ 1149269 w 1437301"/>
                <a:gd name="connsiteY3" fmla="*/ 2247186 h 2319194"/>
                <a:gd name="connsiteX4" fmla="*/ 861237 w 1437301"/>
                <a:gd name="connsiteY4" fmla="*/ 2319194 h 2319194"/>
                <a:gd name="connsiteX5" fmla="*/ 0 w 1437301"/>
                <a:gd name="connsiteY5" fmla="*/ 340989 h 2319194"/>
                <a:gd name="connsiteX6" fmla="*/ 622491 w 1437301"/>
                <a:gd name="connsiteY6" fmla="*/ 965492 h 2319194"/>
                <a:gd name="connsiteX7" fmla="*/ 417117 w 1437301"/>
                <a:gd name="connsiteY7" fmla="*/ 472146 h 2319194"/>
                <a:gd name="connsiteX8" fmla="*/ 651776 w 1437301"/>
                <a:gd name="connsiteY8" fmla="*/ 136114 h 2319194"/>
                <a:gd name="connsiteX0" fmla="*/ 651776 w 1437301"/>
                <a:gd name="connsiteY0" fmla="*/ 136115 h 2319195"/>
                <a:gd name="connsiteX1" fmla="*/ 1077261 w 1437301"/>
                <a:gd name="connsiteY1" fmla="*/ 1383091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7301" h="2319195">
                  <a:moveTo>
                    <a:pt x="651776" y="136115"/>
                  </a:moveTo>
                  <a:cubicBezTo>
                    <a:pt x="967230" y="534122"/>
                    <a:pt x="947350" y="525805"/>
                    <a:pt x="1089178" y="941464"/>
                  </a:cubicBezTo>
                  <a:lnTo>
                    <a:pt x="1437301" y="158955"/>
                  </a:lnTo>
                  <a:cubicBezTo>
                    <a:pt x="1363379" y="1291507"/>
                    <a:pt x="1005716" y="1183564"/>
                    <a:pt x="1149269" y="2247187"/>
                  </a:cubicBezTo>
                  <a:lnTo>
                    <a:pt x="861237" y="2319195"/>
                  </a:lnTo>
                  <a:cubicBezTo>
                    <a:pt x="310890" y="1029981"/>
                    <a:pt x="693155" y="1438396"/>
                    <a:pt x="0" y="340990"/>
                  </a:cubicBezTo>
                  <a:cubicBezTo>
                    <a:pt x="422530" y="663627"/>
                    <a:pt x="335412" y="618126"/>
                    <a:pt x="622491" y="965493"/>
                  </a:cubicBezTo>
                  <a:cubicBezTo>
                    <a:pt x="728907" y="1003061"/>
                    <a:pt x="774925" y="663690"/>
                    <a:pt x="779806" y="525461"/>
                  </a:cubicBezTo>
                  <a:cubicBezTo>
                    <a:pt x="784687" y="387232"/>
                    <a:pt x="578648" y="0"/>
                    <a:pt x="651776" y="136115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 rot="17303418">
              <a:off x="2147258" y="1750201"/>
              <a:ext cx="1038219" cy="1682875"/>
            </a:xfrm>
            <a:custGeom>
              <a:avLst/>
              <a:gdLst>
                <a:gd name="connsiteX0" fmla="*/ 0 w 1728192"/>
                <a:gd name="connsiteY0" fmla="*/ 0 h 648072"/>
                <a:gd name="connsiteX1" fmla="*/ 1728192 w 1728192"/>
                <a:gd name="connsiteY1" fmla="*/ 0 h 648072"/>
                <a:gd name="connsiteX2" fmla="*/ 1728192 w 1728192"/>
                <a:gd name="connsiteY2" fmla="*/ 648072 h 648072"/>
                <a:gd name="connsiteX3" fmla="*/ 0 w 1728192"/>
                <a:gd name="connsiteY3" fmla="*/ 648072 h 648072"/>
                <a:gd name="connsiteX4" fmla="*/ 0 w 1728192"/>
                <a:gd name="connsiteY4" fmla="*/ 0 h 648072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0 w 1728192"/>
                <a:gd name="connsiteY3" fmla="*/ 648072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648072 w 1728192"/>
                <a:gd name="connsiteY3" fmla="*/ 1872208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576064 w 1728192"/>
                <a:gd name="connsiteY1" fmla="*/ 360040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0 h 1872208"/>
                <a:gd name="connsiteX1" fmla="*/ 432048 w 1728192"/>
                <a:gd name="connsiteY1" fmla="*/ 288032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1728192 w 1728192"/>
                <a:gd name="connsiteY3" fmla="*/ 216024 h 2088232"/>
                <a:gd name="connsiteX4" fmla="*/ 936104 w 1728192"/>
                <a:gd name="connsiteY4" fmla="*/ 2088232 h 2088232"/>
                <a:gd name="connsiteX5" fmla="*/ 648072 w 1728192"/>
                <a:gd name="connsiteY5" fmla="*/ 2088232 h 2088232"/>
                <a:gd name="connsiteX6" fmla="*/ 0 w 1728192"/>
                <a:gd name="connsiteY6" fmla="*/ 216024 h 2088232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864096 w 1728192"/>
                <a:gd name="connsiteY3" fmla="*/ 720080 h 2088232"/>
                <a:gd name="connsiteX4" fmla="*/ 1728192 w 1728192"/>
                <a:gd name="connsiteY4" fmla="*/ 216024 h 2088232"/>
                <a:gd name="connsiteX5" fmla="*/ 936104 w 1728192"/>
                <a:gd name="connsiteY5" fmla="*/ 2088232 h 2088232"/>
                <a:gd name="connsiteX6" fmla="*/ 648072 w 1728192"/>
                <a:gd name="connsiteY6" fmla="*/ 2088232 h 2088232"/>
                <a:gd name="connsiteX7" fmla="*/ 0 w 1728192"/>
                <a:gd name="connsiteY7" fmla="*/ 216024 h 2088232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728192 w 1728192"/>
                <a:gd name="connsiteY5" fmla="*/ 288032 h 2160240"/>
                <a:gd name="connsiteX6" fmla="*/ 936104 w 1728192"/>
                <a:gd name="connsiteY6" fmla="*/ 2160240 h 2160240"/>
                <a:gd name="connsiteX7" fmla="*/ 648072 w 1728192"/>
                <a:gd name="connsiteY7" fmla="*/ 2160240 h 2160240"/>
                <a:gd name="connsiteX8" fmla="*/ 0 w 1728192"/>
                <a:gd name="connsiteY8" fmla="*/ 288032 h 2160240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224136 w 1728192"/>
                <a:gd name="connsiteY5" fmla="*/ 792088 h 2160240"/>
                <a:gd name="connsiteX6" fmla="*/ 1728192 w 1728192"/>
                <a:gd name="connsiteY6" fmla="*/ 288032 h 2160240"/>
                <a:gd name="connsiteX7" fmla="*/ 936104 w 1728192"/>
                <a:gd name="connsiteY7" fmla="*/ 2160240 h 2160240"/>
                <a:gd name="connsiteX8" fmla="*/ 648072 w 1728192"/>
                <a:gd name="connsiteY8" fmla="*/ 2160240 h 2160240"/>
                <a:gd name="connsiteX9" fmla="*/ 0 w 1728192"/>
                <a:gd name="connsiteY9" fmla="*/ 288032 h 2160240"/>
                <a:gd name="connsiteX0" fmla="*/ 0 w 1584176"/>
                <a:gd name="connsiteY0" fmla="*/ 288032 h 2160240"/>
                <a:gd name="connsiteX1" fmla="*/ 288032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0 w 1584176"/>
                <a:gd name="connsiteY0" fmla="*/ 288032 h 2160240"/>
                <a:gd name="connsiteX1" fmla="*/ 432048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9" fmla="*/ 720080 w 1584176"/>
                <a:gd name="connsiteY9" fmla="*/ 792088 h 2160240"/>
                <a:gd name="connsiteX0" fmla="*/ 720080 w 1584176"/>
                <a:gd name="connsiteY0" fmla="*/ 628640 h 1996792"/>
                <a:gd name="connsiteX1" fmla="*/ 1080120 w 1584176"/>
                <a:gd name="connsiteY1" fmla="*/ 628640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8" fmla="*/ 720080 w 1584176"/>
                <a:gd name="connsiteY8" fmla="*/ 628640 h 1996792"/>
                <a:gd name="connsiteX0" fmla="*/ 720080 w 1584176"/>
                <a:gd name="connsiteY0" fmla="*/ 86409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8" fmla="*/ 720080 w 1584176"/>
                <a:gd name="connsiteY8" fmla="*/ 864096 h 2232248"/>
                <a:gd name="connsiteX0" fmla="*/ 595496 w 1584176"/>
                <a:gd name="connsiteY0" fmla="*/ 23545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0" fmla="*/ 595496 w 1584176"/>
                <a:gd name="connsiteY0" fmla="*/ 0 h 1996792"/>
                <a:gd name="connsiteX1" fmla="*/ 864096 w 1584176"/>
                <a:gd name="connsiteY1" fmla="*/ 700648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0" fmla="*/ 595496 w 1224136"/>
                <a:gd name="connsiteY0" fmla="*/ 91440 h 2088232"/>
                <a:gd name="connsiteX1" fmla="*/ 864096 w 1224136"/>
                <a:gd name="connsiteY1" fmla="*/ 79208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115212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080120"/>
                <a:gd name="connsiteY0" fmla="*/ 163448 h 2160240"/>
                <a:gd name="connsiteX1" fmla="*/ 720080 w 1080120"/>
                <a:gd name="connsiteY1" fmla="*/ 1224136 h 2160240"/>
                <a:gd name="connsiteX2" fmla="*/ 1080120 w 1080120"/>
                <a:gd name="connsiteY2" fmla="*/ 0 h 2160240"/>
                <a:gd name="connsiteX3" fmla="*/ 792088 w 1080120"/>
                <a:gd name="connsiteY3" fmla="*/ 2160240 h 2160240"/>
                <a:gd name="connsiteX4" fmla="*/ 504056 w 1080120"/>
                <a:gd name="connsiteY4" fmla="*/ 2160240 h 2160240"/>
                <a:gd name="connsiteX5" fmla="*/ 0 w 1080120"/>
                <a:gd name="connsiteY5" fmla="*/ 288032 h 2160240"/>
                <a:gd name="connsiteX6" fmla="*/ 504056 w 1080120"/>
                <a:gd name="connsiteY6" fmla="*/ 1224136 h 2160240"/>
                <a:gd name="connsiteX7" fmla="*/ 595496 w 1080120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160240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1944216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088232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110391"/>
                <a:gd name="connsiteY0" fmla="*/ 146302 h 2143094"/>
                <a:gd name="connsiteX1" fmla="*/ 648072 w 1110391"/>
                <a:gd name="connsiteY1" fmla="*/ 1206990 h 2143094"/>
                <a:gd name="connsiteX2" fmla="*/ 1110391 w 1110391"/>
                <a:gd name="connsiteY2" fmla="*/ 0 h 2143094"/>
                <a:gd name="connsiteX3" fmla="*/ 720080 w 1110391"/>
                <a:gd name="connsiteY3" fmla="*/ 2071086 h 2143094"/>
                <a:gd name="connsiteX4" fmla="*/ 432048 w 1110391"/>
                <a:gd name="connsiteY4" fmla="*/ 2143094 h 2143094"/>
                <a:gd name="connsiteX5" fmla="*/ 0 w 1110391"/>
                <a:gd name="connsiteY5" fmla="*/ 270886 h 2143094"/>
                <a:gd name="connsiteX6" fmla="*/ 432048 w 1110391"/>
                <a:gd name="connsiteY6" fmla="*/ 1206990 h 2143094"/>
                <a:gd name="connsiteX7" fmla="*/ 523488 w 1110391"/>
                <a:gd name="connsiteY7" fmla="*/ 146302 h 2143094"/>
                <a:gd name="connsiteX0" fmla="*/ 523488 w 1154197"/>
                <a:gd name="connsiteY0" fmla="*/ 146302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523488 w 1154197"/>
                <a:gd name="connsiteY7" fmla="*/ 146302 h 2143094"/>
                <a:gd name="connsiteX0" fmla="*/ 523488 w 1154197"/>
                <a:gd name="connsiteY0" fmla="*/ 146302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523488 w 1154197"/>
                <a:gd name="connsiteY7" fmla="*/ 146302 h 2143094"/>
                <a:gd name="connsiteX0" fmla="*/ 523488 w 1154197"/>
                <a:gd name="connsiteY0" fmla="*/ 146302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523488 w 1154197"/>
                <a:gd name="connsiteY7" fmla="*/ 146302 h 2143094"/>
                <a:gd name="connsiteX0" fmla="*/ 356609 w 1154197"/>
                <a:gd name="connsiteY0" fmla="*/ 347189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356609 w 1154197"/>
                <a:gd name="connsiteY7" fmla="*/ 347189 h 2143094"/>
                <a:gd name="connsiteX0" fmla="*/ 617507 w 1154197"/>
                <a:gd name="connsiteY0" fmla="*/ 260447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385297 w 1154197"/>
                <a:gd name="connsiteY6" fmla="*/ 723966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385297 w 1154197"/>
                <a:gd name="connsiteY6" fmla="*/ 723966 h 2143094"/>
                <a:gd name="connsiteX7" fmla="*/ 617507 w 1154197"/>
                <a:gd name="connsiteY7" fmla="*/ 260447 h 2143094"/>
                <a:gd name="connsiteX0" fmla="*/ 638128 w 1174818"/>
                <a:gd name="connsiteY0" fmla="*/ 260447 h 2143094"/>
                <a:gd name="connsiteX1" fmla="*/ 869661 w 1174818"/>
                <a:gd name="connsiteY1" fmla="*/ 666365 h 2143094"/>
                <a:gd name="connsiteX2" fmla="*/ 1131012 w 1174818"/>
                <a:gd name="connsiteY2" fmla="*/ 0 h 2143094"/>
                <a:gd name="connsiteX3" fmla="*/ 740701 w 1174818"/>
                <a:gd name="connsiteY3" fmla="*/ 2071086 h 2143094"/>
                <a:gd name="connsiteX4" fmla="*/ 452669 w 1174818"/>
                <a:gd name="connsiteY4" fmla="*/ 2143094 h 2143094"/>
                <a:gd name="connsiteX5" fmla="*/ 0 w 1174818"/>
                <a:gd name="connsiteY5" fmla="*/ 955499 h 2143094"/>
                <a:gd name="connsiteX6" fmla="*/ 20621 w 1174818"/>
                <a:gd name="connsiteY6" fmla="*/ 270886 h 2143094"/>
                <a:gd name="connsiteX7" fmla="*/ 405918 w 1174818"/>
                <a:gd name="connsiteY7" fmla="*/ 723966 h 2143094"/>
                <a:gd name="connsiteX8" fmla="*/ 638128 w 1174818"/>
                <a:gd name="connsiteY8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385297 w 1154197"/>
                <a:gd name="connsiteY6" fmla="*/ 723966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385297 w 1154197"/>
                <a:gd name="connsiteY6" fmla="*/ 723966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385297 w 1154197"/>
                <a:gd name="connsiteY6" fmla="*/ 723966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529864 w 1154197"/>
                <a:gd name="connsiteY6" fmla="*/ 1158797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529864 w 1154197"/>
                <a:gd name="connsiteY6" fmla="*/ 1158797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529864 w 1154197"/>
                <a:gd name="connsiteY6" fmla="*/ 1158797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529864 w 1154197"/>
                <a:gd name="connsiteY6" fmla="*/ 1158797 h 2143094"/>
                <a:gd name="connsiteX7" fmla="*/ 617507 w 1154197"/>
                <a:gd name="connsiteY7" fmla="*/ 260447 h 2143094"/>
                <a:gd name="connsiteX0" fmla="*/ 356835 w 1154197"/>
                <a:gd name="connsiteY0" fmla="*/ 57376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529864 w 1154197"/>
                <a:gd name="connsiteY6" fmla="*/ 1158797 h 2143094"/>
                <a:gd name="connsiteX7" fmla="*/ 356835 w 1154197"/>
                <a:gd name="connsiteY7" fmla="*/ 57376 h 2143094"/>
                <a:gd name="connsiteX0" fmla="*/ 356835 w 1154197"/>
                <a:gd name="connsiteY0" fmla="*/ 57376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529864 w 1154197"/>
                <a:gd name="connsiteY6" fmla="*/ 1158797 h 2143094"/>
                <a:gd name="connsiteX7" fmla="*/ 356835 w 1154197"/>
                <a:gd name="connsiteY7" fmla="*/ 57376 h 2143094"/>
                <a:gd name="connsiteX0" fmla="*/ 356835 w 1154197"/>
                <a:gd name="connsiteY0" fmla="*/ 57376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529864 w 1154197"/>
                <a:gd name="connsiteY6" fmla="*/ 1158797 h 2143094"/>
                <a:gd name="connsiteX7" fmla="*/ 211590 w 1154197"/>
                <a:gd name="connsiteY7" fmla="*/ 491980 h 2143094"/>
                <a:gd name="connsiteX8" fmla="*/ 356835 w 1154197"/>
                <a:gd name="connsiteY8" fmla="*/ 57376 h 2143094"/>
                <a:gd name="connsiteX0" fmla="*/ 356835 w 1154197"/>
                <a:gd name="connsiteY0" fmla="*/ 57376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529864 w 1154197"/>
                <a:gd name="connsiteY6" fmla="*/ 1158797 h 2143094"/>
                <a:gd name="connsiteX7" fmla="*/ 501402 w 1154197"/>
                <a:gd name="connsiteY7" fmla="*/ 492207 h 2143094"/>
                <a:gd name="connsiteX8" fmla="*/ 356835 w 1154197"/>
                <a:gd name="connsiteY8" fmla="*/ 57376 h 2143094"/>
                <a:gd name="connsiteX0" fmla="*/ 356835 w 1154197"/>
                <a:gd name="connsiteY0" fmla="*/ 57376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529864 w 1154197"/>
                <a:gd name="connsiteY6" fmla="*/ 1158797 h 2143094"/>
                <a:gd name="connsiteX7" fmla="*/ 501402 w 1154197"/>
                <a:gd name="connsiteY7" fmla="*/ 492207 h 2143094"/>
                <a:gd name="connsiteX8" fmla="*/ 356835 w 1154197"/>
                <a:gd name="connsiteY8" fmla="*/ 57376 h 2143094"/>
                <a:gd name="connsiteX0" fmla="*/ 356835 w 1154197"/>
                <a:gd name="connsiteY0" fmla="*/ 57376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529864 w 1154197"/>
                <a:gd name="connsiteY6" fmla="*/ 1158797 h 2143094"/>
                <a:gd name="connsiteX7" fmla="*/ 501402 w 1154197"/>
                <a:gd name="connsiteY7" fmla="*/ 492207 h 2143094"/>
                <a:gd name="connsiteX8" fmla="*/ 356835 w 1154197"/>
                <a:gd name="connsiteY8" fmla="*/ 57376 h 2143094"/>
                <a:gd name="connsiteX0" fmla="*/ 356835 w 1318871"/>
                <a:gd name="connsiteY0" fmla="*/ 57376 h 2143094"/>
                <a:gd name="connsiteX1" fmla="*/ 849040 w 1318871"/>
                <a:gd name="connsiteY1" fmla="*/ 666365 h 2143094"/>
                <a:gd name="connsiteX2" fmla="*/ 1110391 w 1318871"/>
                <a:gd name="connsiteY2" fmla="*/ 0 h 2143094"/>
                <a:gd name="connsiteX3" fmla="*/ 720080 w 1318871"/>
                <a:gd name="connsiteY3" fmla="*/ 2071086 h 2143094"/>
                <a:gd name="connsiteX4" fmla="*/ 432048 w 1318871"/>
                <a:gd name="connsiteY4" fmla="*/ 2143094 h 2143094"/>
                <a:gd name="connsiteX5" fmla="*/ 0 w 1318871"/>
                <a:gd name="connsiteY5" fmla="*/ 270886 h 2143094"/>
                <a:gd name="connsiteX6" fmla="*/ 529864 w 1318871"/>
                <a:gd name="connsiteY6" fmla="*/ 1158797 h 2143094"/>
                <a:gd name="connsiteX7" fmla="*/ 501402 w 1318871"/>
                <a:gd name="connsiteY7" fmla="*/ 492207 h 2143094"/>
                <a:gd name="connsiteX8" fmla="*/ 356835 w 1318871"/>
                <a:gd name="connsiteY8" fmla="*/ 57376 h 2143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8871" h="2143094">
                  <a:moveTo>
                    <a:pt x="356835" y="57376"/>
                  </a:moveTo>
                  <a:cubicBezTo>
                    <a:pt x="868016" y="457069"/>
                    <a:pt x="719748" y="585175"/>
                    <a:pt x="849040" y="666365"/>
                  </a:cubicBezTo>
                  <a:cubicBezTo>
                    <a:pt x="1003146" y="264035"/>
                    <a:pt x="849618" y="539396"/>
                    <a:pt x="1110391" y="0"/>
                  </a:cubicBezTo>
                  <a:cubicBezTo>
                    <a:pt x="1318871" y="903229"/>
                    <a:pt x="850184" y="1380724"/>
                    <a:pt x="720080" y="2071086"/>
                  </a:cubicBezTo>
                  <a:lnTo>
                    <a:pt x="432048" y="2143094"/>
                  </a:lnTo>
                  <a:cubicBezTo>
                    <a:pt x="288032" y="1519025"/>
                    <a:pt x="82168" y="1743308"/>
                    <a:pt x="0" y="270886"/>
                  </a:cubicBezTo>
                  <a:cubicBezTo>
                    <a:pt x="145323" y="781621"/>
                    <a:pt x="163104" y="853393"/>
                    <a:pt x="529864" y="1158797"/>
                  </a:cubicBezTo>
                  <a:cubicBezTo>
                    <a:pt x="600873" y="1175323"/>
                    <a:pt x="615245" y="805375"/>
                    <a:pt x="501402" y="492207"/>
                  </a:cubicBezTo>
                  <a:cubicBezTo>
                    <a:pt x="472564" y="308637"/>
                    <a:pt x="286337" y="7989"/>
                    <a:pt x="356835" y="57376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" name="Полилиния 12"/>
            <p:cNvSpPr/>
            <p:nvPr/>
          </p:nvSpPr>
          <p:spPr>
            <a:xfrm rot="3222096" flipH="1">
              <a:off x="4512490" y="1205980"/>
              <a:ext cx="1159625" cy="1988470"/>
            </a:xfrm>
            <a:custGeom>
              <a:avLst/>
              <a:gdLst>
                <a:gd name="connsiteX0" fmla="*/ 0 w 1728192"/>
                <a:gd name="connsiteY0" fmla="*/ 0 h 648072"/>
                <a:gd name="connsiteX1" fmla="*/ 1728192 w 1728192"/>
                <a:gd name="connsiteY1" fmla="*/ 0 h 648072"/>
                <a:gd name="connsiteX2" fmla="*/ 1728192 w 1728192"/>
                <a:gd name="connsiteY2" fmla="*/ 648072 h 648072"/>
                <a:gd name="connsiteX3" fmla="*/ 0 w 1728192"/>
                <a:gd name="connsiteY3" fmla="*/ 648072 h 648072"/>
                <a:gd name="connsiteX4" fmla="*/ 0 w 1728192"/>
                <a:gd name="connsiteY4" fmla="*/ 0 h 648072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0 w 1728192"/>
                <a:gd name="connsiteY3" fmla="*/ 648072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648072 w 1728192"/>
                <a:gd name="connsiteY3" fmla="*/ 1872208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576064 w 1728192"/>
                <a:gd name="connsiteY1" fmla="*/ 360040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0 h 1872208"/>
                <a:gd name="connsiteX1" fmla="*/ 432048 w 1728192"/>
                <a:gd name="connsiteY1" fmla="*/ 288032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1728192 w 1728192"/>
                <a:gd name="connsiteY3" fmla="*/ 216024 h 2088232"/>
                <a:gd name="connsiteX4" fmla="*/ 936104 w 1728192"/>
                <a:gd name="connsiteY4" fmla="*/ 2088232 h 2088232"/>
                <a:gd name="connsiteX5" fmla="*/ 648072 w 1728192"/>
                <a:gd name="connsiteY5" fmla="*/ 2088232 h 2088232"/>
                <a:gd name="connsiteX6" fmla="*/ 0 w 1728192"/>
                <a:gd name="connsiteY6" fmla="*/ 216024 h 2088232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864096 w 1728192"/>
                <a:gd name="connsiteY3" fmla="*/ 720080 h 2088232"/>
                <a:gd name="connsiteX4" fmla="*/ 1728192 w 1728192"/>
                <a:gd name="connsiteY4" fmla="*/ 216024 h 2088232"/>
                <a:gd name="connsiteX5" fmla="*/ 936104 w 1728192"/>
                <a:gd name="connsiteY5" fmla="*/ 2088232 h 2088232"/>
                <a:gd name="connsiteX6" fmla="*/ 648072 w 1728192"/>
                <a:gd name="connsiteY6" fmla="*/ 2088232 h 2088232"/>
                <a:gd name="connsiteX7" fmla="*/ 0 w 1728192"/>
                <a:gd name="connsiteY7" fmla="*/ 216024 h 2088232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728192 w 1728192"/>
                <a:gd name="connsiteY5" fmla="*/ 288032 h 2160240"/>
                <a:gd name="connsiteX6" fmla="*/ 936104 w 1728192"/>
                <a:gd name="connsiteY6" fmla="*/ 2160240 h 2160240"/>
                <a:gd name="connsiteX7" fmla="*/ 648072 w 1728192"/>
                <a:gd name="connsiteY7" fmla="*/ 2160240 h 2160240"/>
                <a:gd name="connsiteX8" fmla="*/ 0 w 1728192"/>
                <a:gd name="connsiteY8" fmla="*/ 288032 h 2160240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224136 w 1728192"/>
                <a:gd name="connsiteY5" fmla="*/ 792088 h 2160240"/>
                <a:gd name="connsiteX6" fmla="*/ 1728192 w 1728192"/>
                <a:gd name="connsiteY6" fmla="*/ 288032 h 2160240"/>
                <a:gd name="connsiteX7" fmla="*/ 936104 w 1728192"/>
                <a:gd name="connsiteY7" fmla="*/ 2160240 h 2160240"/>
                <a:gd name="connsiteX8" fmla="*/ 648072 w 1728192"/>
                <a:gd name="connsiteY8" fmla="*/ 2160240 h 2160240"/>
                <a:gd name="connsiteX9" fmla="*/ 0 w 1728192"/>
                <a:gd name="connsiteY9" fmla="*/ 288032 h 2160240"/>
                <a:gd name="connsiteX0" fmla="*/ 0 w 1584176"/>
                <a:gd name="connsiteY0" fmla="*/ 288032 h 2160240"/>
                <a:gd name="connsiteX1" fmla="*/ 288032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0 w 1584176"/>
                <a:gd name="connsiteY0" fmla="*/ 288032 h 2160240"/>
                <a:gd name="connsiteX1" fmla="*/ 432048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9" fmla="*/ 720080 w 1584176"/>
                <a:gd name="connsiteY9" fmla="*/ 792088 h 2160240"/>
                <a:gd name="connsiteX0" fmla="*/ 720080 w 1584176"/>
                <a:gd name="connsiteY0" fmla="*/ 628640 h 1996792"/>
                <a:gd name="connsiteX1" fmla="*/ 1080120 w 1584176"/>
                <a:gd name="connsiteY1" fmla="*/ 628640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8" fmla="*/ 720080 w 1584176"/>
                <a:gd name="connsiteY8" fmla="*/ 628640 h 1996792"/>
                <a:gd name="connsiteX0" fmla="*/ 720080 w 1584176"/>
                <a:gd name="connsiteY0" fmla="*/ 86409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8" fmla="*/ 720080 w 1584176"/>
                <a:gd name="connsiteY8" fmla="*/ 864096 h 2232248"/>
                <a:gd name="connsiteX0" fmla="*/ 595496 w 1584176"/>
                <a:gd name="connsiteY0" fmla="*/ 23545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0" fmla="*/ 595496 w 1584176"/>
                <a:gd name="connsiteY0" fmla="*/ 0 h 1996792"/>
                <a:gd name="connsiteX1" fmla="*/ 864096 w 1584176"/>
                <a:gd name="connsiteY1" fmla="*/ 700648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0" fmla="*/ 595496 w 1224136"/>
                <a:gd name="connsiteY0" fmla="*/ 91440 h 2088232"/>
                <a:gd name="connsiteX1" fmla="*/ 864096 w 1224136"/>
                <a:gd name="connsiteY1" fmla="*/ 79208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115212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080120"/>
                <a:gd name="connsiteY0" fmla="*/ 163448 h 2160240"/>
                <a:gd name="connsiteX1" fmla="*/ 720080 w 1080120"/>
                <a:gd name="connsiteY1" fmla="*/ 1224136 h 2160240"/>
                <a:gd name="connsiteX2" fmla="*/ 1080120 w 1080120"/>
                <a:gd name="connsiteY2" fmla="*/ 0 h 2160240"/>
                <a:gd name="connsiteX3" fmla="*/ 792088 w 1080120"/>
                <a:gd name="connsiteY3" fmla="*/ 2160240 h 2160240"/>
                <a:gd name="connsiteX4" fmla="*/ 504056 w 1080120"/>
                <a:gd name="connsiteY4" fmla="*/ 2160240 h 2160240"/>
                <a:gd name="connsiteX5" fmla="*/ 0 w 1080120"/>
                <a:gd name="connsiteY5" fmla="*/ 288032 h 2160240"/>
                <a:gd name="connsiteX6" fmla="*/ 504056 w 1080120"/>
                <a:gd name="connsiteY6" fmla="*/ 1224136 h 2160240"/>
                <a:gd name="connsiteX7" fmla="*/ 595496 w 1080120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160240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1944216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088232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110391"/>
                <a:gd name="connsiteY0" fmla="*/ 146302 h 2143094"/>
                <a:gd name="connsiteX1" fmla="*/ 648072 w 1110391"/>
                <a:gd name="connsiteY1" fmla="*/ 1206990 h 2143094"/>
                <a:gd name="connsiteX2" fmla="*/ 1110391 w 1110391"/>
                <a:gd name="connsiteY2" fmla="*/ 0 h 2143094"/>
                <a:gd name="connsiteX3" fmla="*/ 720080 w 1110391"/>
                <a:gd name="connsiteY3" fmla="*/ 2071086 h 2143094"/>
                <a:gd name="connsiteX4" fmla="*/ 432048 w 1110391"/>
                <a:gd name="connsiteY4" fmla="*/ 2143094 h 2143094"/>
                <a:gd name="connsiteX5" fmla="*/ 0 w 1110391"/>
                <a:gd name="connsiteY5" fmla="*/ 270886 h 2143094"/>
                <a:gd name="connsiteX6" fmla="*/ 432048 w 1110391"/>
                <a:gd name="connsiteY6" fmla="*/ 1206990 h 2143094"/>
                <a:gd name="connsiteX7" fmla="*/ 523488 w 1110391"/>
                <a:gd name="connsiteY7" fmla="*/ 146302 h 2143094"/>
                <a:gd name="connsiteX0" fmla="*/ 523488 w 1154197"/>
                <a:gd name="connsiteY0" fmla="*/ 146302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523488 w 1154197"/>
                <a:gd name="connsiteY7" fmla="*/ 146302 h 2143094"/>
                <a:gd name="connsiteX0" fmla="*/ 523488 w 1154197"/>
                <a:gd name="connsiteY0" fmla="*/ 146302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523488 w 1154197"/>
                <a:gd name="connsiteY7" fmla="*/ 146302 h 2143094"/>
                <a:gd name="connsiteX0" fmla="*/ 523488 w 1154197"/>
                <a:gd name="connsiteY0" fmla="*/ 146302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523488 w 1154197"/>
                <a:gd name="connsiteY7" fmla="*/ 146302 h 2143094"/>
                <a:gd name="connsiteX0" fmla="*/ 356609 w 1154197"/>
                <a:gd name="connsiteY0" fmla="*/ 347189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356609 w 1154197"/>
                <a:gd name="connsiteY7" fmla="*/ 347189 h 2143094"/>
                <a:gd name="connsiteX0" fmla="*/ 617507 w 1154197"/>
                <a:gd name="connsiteY0" fmla="*/ 260447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385297 w 1154197"/>
                <a:gd name="connsiteY6" fmla="*/ 723966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385297 w 1154197"/>
                <a:gd name="connsiteY6" fmla="*/ 723966 h 2143094"/>
                <a:gd name="connsiteX7" fmla="*/ 617507 w 1154197"/>
                <a:gd name="connsiteY7" fmla="*/ 260447 h 2143094"/>
                <a:gd name="connsiteX0" fmla="*/ 638128 w 1174818"/>
                <a:gd name="connsiteY0" fmla="*/ 260447 h 2143094"/>
                <a:gd name="connsiteX1" fmla="*/ 869661 w 1174818"/>
                <a:gd name="connsiteY1" fmla="*/ 666365 h 2143094"/>
                <a:gd name="connsiteX2" fmla="*/ 1131012 w 1174818"/>
                <a:gd name="connsiteY2" fmla="*/ 0 h 2143094"/>
                <a:gd name="connsiteX3" fmla="*/ 740701 w 1174818"/>
                <a:gd name="connsiteY3" fmla="*/ 2071086 h 2143094"/>
                <a:gd name="connsiteX4" fmla="*/ 452669 w 1174818"/>
                <a:gd name="connsiteY4" fmla="*/ 2143094 h 2143094"/>
                <a:gd name="connsiteX5" fmla="*/ 0 w 1174818"/>
                <a:gd name="connsiteY5" fmla="*/ 955499 h 2143094"/>
                <a:gd name="connsiteX6" fmla="*/ 20621 w 1174818"/>
                <a:gd name="connsiteY6" fmla="*/ 270886 h 2143094"/>
                <a:gd name="connsiteX7" fmla="*/ 405918 w 1174818"/>
                <a:gd name="connsiteY7" fmla="*/ 723966 h 2143094"/>
                <a:gd name="connsiteX8" fmla="*/ 638128 w 1174818"/>
                <a:gd name="connsiteY8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52974 w 1154197"/>
                <a:gd name="connsiteY5" fmla="*/ 1132564 h 2143094"/>
                <a:gd name="connsiteX6" fmla="*/ 0 w 1154197"/>
                <a:gd name="connsiteY6" fmla="*/ 270886 h 2143094"/>
                <a:gd name="connsiteX7" fmla="*/ 385297 w 1154197"/>
                <a:gd name="connsiteY7" fmla="*/ 723966 h 2143094"/>
                <a:gd name="connsiteX8" fmla="*/ 617507 w 1154197"/>
                <a:gd name="connsiteY8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309206 w 1154197"/>
                <a:gd name="connsiteY5" fmla="*/ 1171780 h 2143094"/>
                <a:gd name="connsiteX6" fmla="*/ 0 w 1154197"/>
                <a:gd name="connsiteY6" fmla="*/ 270886 h 2143094"/>
                <a:gd name="connsiteX7" fmla="*/ 385297 w 1154197"/>
                <a:gd name="connsiteY7" fmla="*/ 723966 h 2143094"/>
                <a:gd name="connsiteX8" fmla="*/ 617507 w 1154197"/>
                <a:gd name="connsiteY8" fmla="*/ 260447 h 2143094"/>
                <a:gd name="connsiteX0" fmla="*/ 684130 w 1220820"/>
                <a:gd name="connsiteY0" fmla="*/ 260447 h 2143094"/>
                <a:gd name="connsiteX1" fmla="*/ 915663 w 1220820"/>
                <a:gd name="connsiteY1" fmla="*/ 666365 h 2143094"/>
                <a:gd name="connsiteX2" fmla="*/ 1177014 w 1220820"/>
                <a:gd name="connsiteY2" fmla="*/ 0 h 2143094"/>
                <a:gd name="connsiteX3" fmla="*/ 786703 w 1220820"/>
                <a:gd name="connsiteY3" fmla="*/ 2071086 h 2143094"/>
                <a:gd name="connsiteX4" fmla="*/ 498671 w 1220820"/>
                <a:gd name="connsiteY4" fmla="*/ 2143094 h 2143094"/>
                <a:gd name="connsiteX5" fmla="*/ 375829 w 1220820"/>
                <a:gd name="connsiteY5" fmla="*/ 1171780 h 2143094"/>
                <a:gd name="connsiteX6" fmla="*/ 66623 w 1220820"/>
                <a:gd name="connsiteY6" fmla="*/ 270886 h 2143094"/>
                <a:gd name="connsiteX7" fmla="*/ 451920 w 1220820"/>
                <a:gd name="connsiteY7" fmla="*/ 723966 h 2143094"/>
                <a:gd name="connsiteX8" fmla="*/ 684130 w 1220820"/>
                <a:gd name="connsiteY8" fmla="*/ 260447 h 2143094"/>
                <a:gd name="connsiteX0" fmla="*/ 684130 w 1220820"/>
                <a:gd name="connsiteY0" fmla="*/ 260447 h 2143094"/>
                <a:gd name="connsiteX1" fmla="*/ 915663 w 1220820"/>
                <a:gd name="connsiteY1" fmla="*/ 666365 h 2143094"/>
                <a:gd name="connsiteX2" fmla="*/ 1177014 w 1220820"/>
                <a:gd name="connsiteY2" fmla="*/ 0 h 2143094"/>
                <a:gd name="connsiteX3" fmla="*/ 786703 w 1220820"/>
                <a:gd name="connsiteY3" fmla="*/ 2071086 h 2143094"/>
                <a:gd name="connsiteX4" fmla="*/ 498671 w 1220820"/>
                <a:gd name="connsiteY4" fmla="*/ 2143094 h 2143094"/>
                <a:gd name="connsiteX5" fmla="*/ 375829 w 1220820"/>
                <a:gd name="connsiteY5" fmla="*/ 1171780 h 2143094"/>
                <a:gd name="connsiteX6" fmla="*/ 66623 w 1220820"/>
                <a:gd name="connsiteY6" fmla="*/ 270886 h 2143094"/>
                <a:gd name="connsiteX7" fmla="*/ 451920 w 1220820"/>
                <a:gd name="connsiteY7" fmla="*/ 723966 h 2143094"/>
                <a:gd name="connsiteX8" fmla="*/ 684130 w 1220820"/>
                <a:gd name="connsiteY8" fmla="*/ 260447 h 2143094"/>
                <a:gd name="connsiteX0" fmla="*/ 684130 w 1220820"/>
                <a:gd name="connsiteY0" fmla="*/ 260447 h 2143094"/>
                <a:gd name="connsiteX1" fmla="*/ 915663 w 1220820"/>
                <a:gd name="connsiteY1" fmla="*/ 666365 h 2143094"/>
                <a:gd name="connsiteX2" fmla="*/ 1177014 w 1220820"/>
                <a:gd name="connsiteY2" fmla="*/ 0 h 2143094"/>
                <a:gd name="connsiteX3" fmla="*/ 786703 w 1220820"/>
                <a:gd name="connsiteY3" fmla="*/ 2071086 h 2143094"/>
                <a:gd name="connsiteX4" fmla="*/ 498671 w 1220820"/>
                <a:gd name="connsiteY4" fmla="*/ 2143094 h 2143094"/>
                <a:gd name="connsiteX5" fmla="*/ 375829 w 1220820"/>
                <a:gd name="connsiteY5" fmla="*/ 1171780 h 2143094"/>
                <a:gd name="connsiteX6" fmla="*/ 66623 w 1220820"/>
                <a:gd name="connsiteY6" fmla="*/ 270886 h 2143094"/>
                <a:gd name="connsiteX7" fmla="*/ 451920 w 1220820"/>
                <a:gd name="connsiteY7" fmla="*/ 723966 h 2143094"/>
                <a:gd name="connsiteX8" fmla="*/ 684130 w 1220820"/>
                <a:gd name="connsiteY8" fmla="*/ 260447 h 2143094"/>
                <a:gd name="connsiteX0" fmla="*/ 483011 w 1220820"/>
                <a:gd name="connsiteY0" fmla="*/ 0 h 2528314"/>
                <a:gd name="connsiteX1" fmla="*/ 915663 w 1220820"/>
                <a:gd name="connsiteY1" fmla="*/ 1051585 h 2528314"/>
                <a:gd name="connsiteX2" fmla="*/ 1177014 w 1220820"/>
                <a:gd name="connsiteY2" fmla="*/ 385220 h 2528314"/>
                <a:gd name="connsiteX3" fmla="*/ 786703 w 1220820"/>
                <a:gd name="connsiteY3" fmla="*/ 2456306 h 2528314"/>
                <a:gd name="connsiteX4" fmla="*/ 498671 w 1220820"/>
                <a:gd name="connsiteY4" fmla="*/ 2528314 h 2528314"/>
                <a:gd name="connsiteX5" fmla="*/ 375829 w 1220820"/>
                <a:gd name="connsiteY5" fmla="*/ 1557000 h 2528314"/>
                <a:gd name="connsiteX6" fmla="*/ 66623 w 1220820"/>
                <a:gd name="connsiteY6" fmla="*/ 656106 h 2528314"/>
                <a:gd name="connsiteX7" fmla="*/ 451920 w 1220820"/>
                <a:gd name="connsiteY7" fmla="*/ 1109186 h 2528314"/>
                <a:gd name="connsiteX8" fmla="*/ 483011 w 1220820"/>
                <a:gd name="connsiteY8" fmla="*/ 0 h 2528314"/>
                <a:gd name="connsiteX0" fmla="*/ 483011 w 1220820"/>
                <a:gd name="connsiteY0" fmla="*/ 0 h 2528314"/>
                <a:gd name="connsiteX1" fmla="*/ 915663 w 1220820"/>
                <a:gd name="connsiteY1" fmla="*/ 1051585 h 2528314"/>
                <a:gd name="connsiteX2" fmla="*/ 1177014 w 1220820"/>
                <a:gd name="connsiteY2" fmla="*/ 385220 h 2528314"/>
                <a:gd name="connsiteX3" fmla="*/ 786703 w 1220820"/>
                <a:gd name="connsiteY3" fmla="*/ 2456306 h 2528314"/>
                <a:gd name="connsiteX4" fmla="*/ 498671 w 1220820"/>
                <a:gd name="connsiteY4" fmla="*/ 2528314 h 2528314"/>
                <a:gd name="connsiteX5" fmla="*/ 375829 w 1220820"/>
                <a:gd name="connsiteY5" fmla="*/ 1557000 h 2528314"/>
                <a:gd name="connsiteX6" fmla="*/ 66623 w 1220820"/>
                <a:gd name="connsiteY6" fmla="*/ 656106 h 2528314"/>
                <a:gd name="connsiteX7" fmla="*/ 451920 w 1220820"/>
                <a:gd name="connsiteY7" fmla="*/ 1109186 h 2528314"/>
                <a:gd name="connsiteX8" fmla="*/ 483011 w 1220820"/>
                <a:gd name="connsiteY8" fmla="*/ 0 h 2528314"/>
                <a:gd name="connsiteX0" fmla="*/ 483011 w 1220820"/>
                <a:gd name="connsiteY0" fmla="*/ 0 h 2528314"/>
                <a:gd name="connsiteX1" fmla="*/ 915663 w 1220820"/>
                <a:gd name="connsiteY1" fmla="*/ 1051585 h 2528314"/>
                <a:gd name="connsiteX2" fmla="*/ 1177014 w 1220820"/>
                <a:gd name="connsiteY2" fmla="*/ 385220 h 2528314"/>
                <a:gd name="connsiteX3" fmla="*/ 786703 w 1220820"/>
                <a:gd name="connsiteY3" fmla="*/ 2456306 h 2528314"/>
                <a:gd name="connsiteX4" fmla="*/ 498671 w 1220820"/>
                <a:gd name="connsiteY4" fmla="*/ 2528314 h 2528314"/>
                <a:gd name="connsiteX5" fmla="*/ 375829 w 1220820"/>
                <a:gd name="connsiteY5" fmla="*/ 1557000 h 2528314"/>
                <a:gd name="connsiteX6" fmla="*/ 66623 w 1220820"/>
                <a:gd name="connsiteY6" fmla="*/ 656106 h 2528314"/>
                <a:gd name="connsiteX7" fmla="*/ 451920 w 1220820"/>
                <a:gd name="connsiteY7" fmla="*/ 1109186 h 2528314"/>
                <a:gd name="connsiteX8" fmla="*/ 483011 w 1220820"/>
                <a:gd name="connsiteY8" fmla="*/ 0 h 2528314"/>
                <a:gd name="connsiteX0" fmla="*/ 483011 w 1220820"/>
                <a:gd name="connsiteY0" fmla="*/ 0 h 2528314"/>
                <a:gd name="connsiteX1" fmla="*/ 915663 w 1220820"/>
                <a:gd name="connsiteY1" fmla="*/ 1051585 h 2528314"/>
                <a:gd name="connsiteX2" fmla="*/ 1177014 w 1220820"/>
                <a:gd name="connsiteY2" fmla="*/ 385220 h 2528314"/>
                <a:gd name="connsiteX3" fmla="*/ 786703 w 1220820"/>
                <a:gd name="connsiteY3" fmla="*/ 2456306 h 2528314"/>
                <a:gd name="connsiteX4" fmla="*/ 498671 w 1220820"/>
                <a:gd name="connsiteY4" fmla="*/ 2528314 h 2528314"/>
                <a:gd name="connsiteX5" fmla="*/ 375829 w 1220820"/>
                <a:gd name="connsiteY5" fmla="*/ 1557000 h 2528314"/>
                <a:gd name="connsiteX6" fmla="*/ 66623 w 1220820"/>
                <a:gd name="connsiteY6" fmla="*/ 656106 h 2528314"/>
                <a:gd name="connsiteX7" fmla="*/ 451920 w 1220820"/>
                <a:gd name="connsiteY7" fmla="*/ 1109186 h 2528314"/>
                <a:gd name="connsiteX8" fmla="*/ 483011 w 1220820"/>
                <a:gd name="connsiteY8" fmla="*/ 0 h 2528314"/>
                <a:gd name="connsiteX0" fmla="*/ 483011 w 1474994"/>
                <a:gd name="connsiteY0" fmla="*/ 0 h 2528314"/>
                <a:gd name="connsiteX1" fmla="*/ 915663 w 1474994"/>
                <a:gd name="connsiteY1" fmla="*/ 1051585 h 2528314"/>
                <a:gd name="connsiteX2" fmla="*/ 1177014 w 1474994"/>
                <a:gd name="connsiteY2" fmla="*/ 385220 h 2528314"/>
                <a:gd name="connsiteX3" fmla="*/ 786703 w 1474994"/>
                <a:gd name="connsiteY3" fmla="*/ 2456306 h 2528314"/>
                <a:gd name="connsiteX4" fmla="*/ 498671 w 1474994"/>
                <a:gd name="connsiteY4" fmla="*/ 2528314 h 2528314"/>
                <a:gd name="connsiteX5" fmla="*/ 375829 w 1474994"/>
                <a:gd name="connsiteY5" fmla="*/ 1557000 h 2528314"/>
                <a:gd name="connsiteX6" fmla="*/ 66623 w 1474994"/>
                <a:gd name="connsiteY6" fmla="*/ 656106 h 2528314"/>
                <a:gd name="connsiteX7" fmla="*/ 451920 w 1474994"/>
                <a:gd name="connsiteY7" fmla="*/ 1109186 h 2528314"/>
                <a:gd name="connsiteX8" fmla="*/ 483011 w 1474994"/>
                <a:gd name="connsiteY8" fmla="*/ 0 h 2528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4994" h="2528314">
                  <a:moveTo>
                    <a:pt x="483011" y="0"/>
                  </a:moveTo>
                  <a:cubicBezTo>
                    <a:pt x="625357" y="671796"/>
                    <a:pt x="629945" y="843074"/>
                    <a:pt x="915663" y="1051585"/>
                  </a:cubicBezTo>
                  <a:cubicBezTo>
                    <a:pt x="1069769" y="649255"/>
                    <a:pt x="1034573" y="860946"/>
                    <a:pt x="1177014" y="385220"/>
                  </a:cubicBezTo>
                  <a:cubicBezTo>
                    <a:pt x="1474994" y="1238823"/>
                    <a:pt x="916807" y="1765944"/>
                    <a:pt x="786703" y="2456306"/>
                  </a:cubicBezTo>
                  <a:lnTo>
                    <a:pt x="498671" y="2528314"/>
                  </a:lnTo>
                  <a:lnTo>
                    <a:pt x="375829" y="1557000"/>
                  </a:lnTo>
                  <a:cubicBezTo>
                    <a:pt x="272760" y="1256702"/>
                    <a:pt x="0" y="1070200"/>
                    <a:pt x="66623" y="656106"/>
                  </a:cubicBezTo>
                  <a:cubicBezTo>
                    <a:pt x="349312" y="1045777"/>
                    <a:pt x="155571" y="909183"/>
                    <a:pt x="451920" y="1109186"/>
                  </a:cubicBezTo>
                  <a:cubicBezTo>
                    <a:pt x="475923" y="941167"/>
                    <a:pt x="483011" y="0"/>
                    <a:pt x="483011" y="0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 rot="2050810" flipV="1">
              <a:off x="2251927" y="3227967"/>
              <a:ext cx="1126104" cy="1821071"/>
            </a:xfrm>
            <a:custGeom>
              <a:avLst/>
              <a:gdLst>
                <a:gd name="connsiteX0" fmla="*/ 0 w 1728192"/>
                <a:gd name="connsiteY0" fmla="*/ 0 h 648072"/>
                <a:gd name="connsiteX1" fmla="*/ 1728192 w 1728192"/>
                <a:gd name="connsiteY1" fmla="*/ 0 h 648072"/>
                <a:gd name="connsiteX2" fmla="*/ 1728192 w 1728192"/>
                <a:gd name="connsiteY2" fmla="*/ 648072 h 648072"/>
                <a:gd name="connsiteX3" fmla="*/ 0 w 1728192"/>
                <a:gd name="connsiteY3" fmla="*/ 648072 h 648072"/>
                <a:gd name="connsiteX4" fmla="*/ 0 w 1728192"/>
                <a:gd name="connsiteY4" fmla="*/ 0 h 648072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0 w 1728192"/>
                <a:gd name="connsiteY3" fmla="*/ 648072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648072 w 1728192"/>
                <a:gd name="connsiteY3" fmla="*/ 1872208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576064 w 1728192"/>
                <a:gd name="connsiteY1" fmla="*/ 360040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0 h 1872208"/>
                <a:gd name="connsiteX1" fmla="*/ 432048 w 1728192"/>
                <a:gd name="connsiteY1" fmla="*/ 288032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1728192 w 1728192"/>
                <a:gd name="connsiteY3" fmla="*/ 216024 h 2088232"/>
                <a:gd name="connsiteX4" fmla="*/ 936104 w 1728192"/>
                <a:gd name="connsiteY4" fmla="*/ 2088232 h 2088232"/>
                <a:gd name="connsiteX5" fmla="*/ 648072 w 1728192"/>
                <a:gd name="connsiteY5" fmla="*/ 2088232 h 2088232"/>
                <a:gd name="connsiteX6" fmla="*/ 0 w 1728192"/>
                <a:gd name="connsiteY6" fmla="*/ 216024 h 2088232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864096 w 1728192"/>
                <a:gd name="connsiteY3" fmla="*/ 720080 h 2088232"/>
                <a:gd name="connsiteX4" fmla="*/ 1728192 w 1728192"/>
                <a:gd name="connsiteY4" fmla="*/ 216024 h 2088232"/>
                <a:gd name="connsiteX5" fmla="*/ 936104 w 1728192"/>
                <a:gd name="connsiteY5" fmla="*/ 2088232 h 2088232"/>
                <a:gd name="connsiteX6" fmla="*/ 648072 w 1728192"/>
                <a:gd name="connsiteY6" fmla="*/ 2088232 h 2088232"/>
                <a:gd name="connsiteX7" fmla="*/ 0 w 1728192"/>
                <a:gd name="connsiteY7" fmla="*/ 216024 h 2088232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728192 w 1728192"/>
                <a:gd name="connsiteY5" fmla="*/ 288032 h 2160240"/>
                <a:gd name="connsiteX6" fmla="*/ 936104 w 1728192"/>
                <a:gd name="connsiteY6" fmla="*/ 2160240 h 2160240"/>
                <a:gd name="connsiteX7" fmla="*/ 648072 w 1728192"/>
                <a:gd name="connsiteY7" fmla="*/ 2160240 h 2160240"/>
                <a:gd name="connsiteX8" fmla="*/ 0 w 1728192"/>
                <a:gd name="connsiteY8" fmla="*/ 288032 h 2160240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224136 w 1728192"/>
                <a:gd name="connsiteY5" fmla="*/ 792088 h 2160240"/>
                <a:gd name="connsiteX6" fmla="*/ 1728192 w 1728192"/>
                <a:gd name="connsiteY6" fmla="*/ 288032 h 2160240"/>
                <a:gd name="connsiteX7" fmla="*/ 936104 w 1728192"/>
                <a:gd name="connsiteY7" fmla="*/ 2160240 h 2160240"/>
                <a:gd name="connsiteX8" fmla="*/ 648072 w 1728192"/>
                <a:gd name="connsiteY8" fmla="*/ 2160240 h 2160240"/>
                <a:gd name="connsiteX9" fmla="*/ 0 w 1728192"/>
                <a:gd name="connsiteY9" fmla="*/ 288032 h 2160240"/>
                <a:gd name="connsiteX0" fmla="*/ 0 w 1584176"/>
                <a:gd name="connsiteY0" fmla="*/ 288032 h 2160240"/>
                <a:gd name="connsiteX1" fmla="*/ 288032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0 w 1584176"/>
                <a:gd name="connsiteY0" fmla="*/ 288032 h 2160240"/>
                <a:gd name="connsiteX1" fmla="*/ 432048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9" fmla="*/ 720080 w 1584176"/>
                <a:gd name="connsiteY9" fmla="*/ 792088 h 2160240"/>
                <a:gd name="connsiteX0" fmla="*/ 720080 w 1584176"/>
                <a:gd name="connsiteY0" fmla="*/ 628640 h 1996792"/>
                <a:gd name="connsiteX1" fmla="*/ 1080120 w 1584176"/>
                <a:gd name="connsiteY1" fmla="*/ 628640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8" fmla="*/ 720080 w 1584176"/>
                <a:gd name="connsiteY8" fmla="*/ 628640 h 1996792"/>
                <a:gd name="connsiteX0" fmla="*/ 720080 w 1584176"/>
                <a:gd name="connsiteY0" fmla="*/ 86409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8" fmla="*/ 720080 w 1584176"/>
                <a:gd name="connsiteY8" fmla="*/ 864096 h 2232248"/>
                <a:gd name="connsiteX0" fmla="*/ 595496 w 1584176"/>
                <a:gd name="connsiteY0" fmla="*/ 23545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0" fmla="*/ 595496 w 1584176"/>
                <a:gd name="connsiteY0" fmla="*/ 0 h 1996792"/>
                <a:gd name="connsiteX1" fmla="*/ 864096 w 1584176"/>
                <a:gd name="connsiteY1" fmla="*/ 700648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0" fmla="*/ 595496 w 1224136"/>
                <a:gd name="connsiteY0" fmla="*/ 91440 h 2088232"/>
                <a:gd name="connsiteX1" fmla="*/ 864096 w 1224136"/>
                <a:gd name="connsiteY1" fmla="*/ 79208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115212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080120"/>
                <a:gd name="connsiteY0" fmla="*/ 163448 h 2160240"/>
                <a:gd name="connsiteX1" fmla="*/ 720080 w 1080120"/>
                <a:gd name="connsiteY1" fmla="*/ 1224136 h 2160240"/>
                <a:gd name="connsiteX2" fmla="*/ 1080120 w 1080120"/>
                <a:gd name="connsiteY2" fmla="*/ 0 h 2160240"/>
                <a:gd name="connsiteX3" fmla="*/ 792088 w 1080120"/>
                <a:gd name="connsiteY3" fmla="*/ 2160240 h 2160240"/>
                <a:gd name="connsiteX4" fmla="*/ 504056 w 1080120"/>
                <a:gd name="connsiteY4" fmla="*/ 2160240 h 2160240"/>
                <a:gd name="connsiteX5" fmla="*/ 0 w 1080120"/>
                <a:gd name="connsiteY5" fmla="*/ 288032 h 2160240"/>
                <a:gd name="connsiteX6" fmla="*/ 504056 w 1080120"/>
                <a:gd name="connsiteY6" fmla="*/ 1224136 h 2160240"/>
                <a:gd name="connsiteX7" fmla="*/ 595496 w 1080120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160240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1944216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088232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622491 w 1437301"/>
                <a:gd name="connsiteY6" fmla="*/ 806538 h 2160240"/>
                <a:gd name="connsiteX7" fmla="*/ 952677 w 1437301"/>
                <a:gd name="connsiteY7" fmla="*/ 163448 h 216024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136114 h 2319194"/>
                <a:gd name="connsiteX1" fmla="*/ 1077261 w 1437301"/>
                <a:gd name="connsiteY1" fmla="*/ 1383090 h 2319194"/>
                <a:gd name="connsiteX2" fmla="*/ 1437301 w 1437301"/>
                <a:gd name="connsiteY2" fmla="*/ 158954 h 2319194"/>
                <a:gd name="connsiteX3" fmla="*/ 1149269 w 1437301"/>
                <a:gd name="connsiteY3" fmla="*/ 2247186 h 2319194"/>
                <a:gd name="connsiteX4" fmla="*/ 861237 w 1437301"/>
                <a:gd name="connsiteY4" fmla="*/ 2319194 h 2319194"/>
                <a:gd name="connsiteX5" fmla="*/ 0 w 1437301"/>
                <a:gd name="connsiteY5" fmla="*/ 340989 h 2319194"/>
                <a:gd name="connsiteX6" fmla="*/ 622491 w 1437301"/>
                <a:gd name="connsiteY6" fmla="*/ 965492 h 2319194"/>
                <a:gd name="connsiteX7" fmla="*/ 417117 w 1437301"/>
                <a:gd name="connsiteY7" fmla="*/ 472146 h 2319194"/>
                <a:gd name="connsiteX8" fmla="*/ 651776 w 1437301"/>
                <a:gd name="connsiteY8" fmla="*/ 136114 h 2319194"/>
                <a:gd name="connsiteX0" fmla="*/ 651776 w 1437301"/>
                <a:gd name="connsiteY0" fmla="*/ 136115 h 2319195"/>
                <a:gd name="connsiteX1" fmla="*/ 1077261 w 1437301"/>
                <a:gd name="connsiteY1" fmla="*/ 1383091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7301" h="2319195">
                  <a:moveTo>
                    <a:pt x="651776" y="136115"/>
                  </a:moveTo>
                  <a:cubicBezTo>
                    <a:pt x="967230" y="534122"/>
                    <a:pt x="947350" y="525805"/>
                    <a:pt x="1089178" y="941464"/>
                  </a:cubicBezTo>
                  <a:lnTo>
                    <a:pt x="1437301" y="158955"/>
                  </a:lnTo>
                  <a:cubicBezTo>
                    <a:pt x="1363379" y="1291507"/>
                    <a:pt x="1005716" y="1183564"/>
                    <a:pt x="1149269" y="2247187"/>
                  </a:cubicBezTo>
                  <a:lnTo>
                    <a:pt x="861237" y="2319195"/>
                  </a:lnTo>
                  <a:cubicBezTo>
                    <a:pt x="310890" y="1029981"/>
                    <a:pt x="693155" y="1438396"/>
                    <a:pt x="0" y="340990"/>
                  </a:cubicBezTo>
                  <a:cubicBezTo>
                    <a:pt x="422530" y="663627"/>
                    <a:pt x="335412" y="618126"/>
                    <a:pt x="622491" y="965493"/>
                  </a:cubicBezTo>
                  <a:cubicBezTo>
                    <a:pt x="728907" y="1003061"/>
                    <a:pt x="774925" y="663690"/>
                    <a:pt x="779806" y="525461"/>
                  </a:cubicBezTo>
                  <a:cubicBezTo>
                    <a:pt x="784687" y="387232"/>
                    <a:pt x="578648" y="0"/>
                    <a:pt x="651776" y="136115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" name="Полилиния 14"/>
            <p:cNvSpPr/>
            <p:nvPr/>
          </p:nvSpPr>
          <p:spPr>
            <a:xfrm rot="21098252" flipH="1" flipV="1">
              <a:off x="3763167" y="3646604"/>
              <a:ext cx="1130289" cy="1821071"/>
            </a:xfrm>
            <a:custGeom>
              <a:avLst/>
              <a:gdLst>
                <a:gd name="connsiteX0" fmla="*/ 0 w 1728192"/>
                <a:gd name="connsiteY0" fmla="*/ 0 h 648072"/>
                <a:gd name="connsiteX1" fmla="*/ 1728192 w 1728192"/>
                <a:gd name="connsiteY1" fmla="*/ 0 h 648072"/>
                <a:gd name="connsiteX2" fmla="*/ 1728192 w 1728192"/>
                <a:gd name="connsiteY2" fmla="*/ 648072 h 648072"/>
                <a:gd name="connsiteX3" fmla="*/ 0 w 1728192"/>
                <a:gd name="connsiteY3" fmla="*/ 648072 h 648072"/>
                <a:gd name="connsiteX4" fmla="*/ 0 w 1728192"/>
                <a:gd name="connsiteY4" fmla="*/ 0 h 648072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0 w 1728192"/>
                <a:gd name="connsiteY3" fmla="*/ 648072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648072 w 1728192"/>
                <a:gd name="connsiteY3" fmla="*/ 1872208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576064 w 1728192"/>
                <a:gd name="connsiteY1" fmla="*/ 360040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0 h 1872208"/>
                <a:gd name="connsiteX1" fmla="*/ 432048 w 1728192"/>
                <a:gd name="connsiteY1" fmla="*/ 288032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1728192 w 1728192"/>
                <a:gd name="connsiteY3" fmla="*/ 216024 h 2088232"/>
                <a:gd name="connsiteX4" fmla="*/ 936104 w 1728192"/>
                <a:gd name="connsiteY4" fmla="*/ 2088232 h 2088232"/>
                <a:gd name="connsiteX5" fmla="*/ 648072 w 1728192"/>
                <a:gd name="connsiteY5" fmla="*/ 2088232 h 2088232"/>
                <a:gd name="connsiteX6" fmla="*/ 0 w 1728192"/>
                <a:gd name="connsiteY6" fmla="*/ 216024 h 2088232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864096 w 1728192"/>
                <a:gd name="connsiteY3" fmla="*/ 720080 h 2088232"/>
                <a:gd name="connsiteX4" fmla="*/ 1728192 w 1728192"/>
                <a:gd name="connsiteY4" fmla="*/ 216024 h 2088232"/>
                <a:gd name="connsiteX5" fmla="*/ 936104 w 1728192"/>
                <a:gd name="connsiteY5" fmla="*/ 2088232 h 2088232"/>
                <a:gd name="connsiteX6" fmla="*/ 648072 w 1728192"/>
                <a:gd name="connsiteY6" fmla="*/ 2088232 h 2088232"/>
                <a:gd name="connsiteX7" fmla="*/ 0 w 1728192"/>
                <a:gd name="connsiteY7" fmla="*/ 216024 h 2088232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728192 w 1728192"/>
                <a:gd name="connsiteY5" fmla="*/ 288032 h 2160240"/>
                <a:gd name="connsiteX6" fmla="*/ 936104 w 1728192"/>
                <a:gd name="connsiteY6" fmla="*/ 2160240 h 2160240"/>
                <a:gd name="connsiteX7" fmla="*/ 648072 w 1728192"/>
                <a:gd name="connsiteY7" fmla="*/ 2160240 h 2160240"/>
                <a:gd name="connsiteX8" fmla="*/ 0 w 1728192"/>
                <a:gd name="connsiteY8" fmla="*/ 288032 h 2160240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224136 w 1728192"/>
                <a:gd name="connsiteY5" fmla="*/ 792088 h 2160240"/>
                <a:gd name="connsiteX6" fmla="*/ 1728192 w 1728192"/>
                <a:gd name="connsiteY6" fmla="*/ 288032 h 2160240"/>
                <a:gd name="connsiteX7" fmla="*/ 936104 w 1728192"/>
                <a:gd name="connsiteY7" fmla="*/ 2160240 h 2160240"/>
                <a:gd name="connsiteX8" fmla="*/ 648072 w 1728192"/>
                <a:gd name="connsiteY8" fmla="*/ 2160240 h 2160240"/>
                <a:gd name="connsiteX9" fmla="*/ 0 w 1728192"/>
                <a:gd name="connsiteY9" fmla="*/ 288032 h 2160240"/>
                <a:gd name="connsiteX0" fmla="*/ 0 w 1584176"/>
                <a:gd name="connsiteY0" fmla="*/ 288032 h 2160240"/>
                <a:gd name="connsiteX1" fmla="*/ 288032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0 w 1584176"/>
                <a:gd name="connsiteY0" fmla="*/ 288032 h 2160240"/>
                <a:gd name="connsiteX1" fmla="*/ 432048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9" fmla="*/ 720080 w 1584176"/>
                <a:gd name="connsiteY9" fmla="*/ 792088 h 2160240"/>
                <a:gd name="connsiteX0" fmla="*/ 720080 w 1584176"/>
                <a:gd name="connsiteY0" fmla="*/ 628640 h 1996792"/>
                <a:gd name="connsiteX1" fmla="*/ 1080120 w 1584176"/>
                <a:gd name="connsiteY1" fmla="*/ 628640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8" fmla="*/ 720080 w 1584176"/>
                <a:gd name="connsiteY8" fmla="*/ 628640 h 1996792"/>
                <a:gd name="connsiteX0" fmla="*/ 720080 w 1584176"/>
                <a:gd name="connsiteY0" fmla="*/ 86409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8" fmla="*/ 720080 w 1584176"/>
                <a:gd name="connsiteY8" fmla="*/ 864096 h 2232248"/>
                <a:gd name="connsiteX0" fmla="*/ 595496 w 1584176"/>
                <a:gd name="connsiteY0" fmla="*/ 23545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0" fmla="*/ 595496 w 1584176"/>
                <a:gd name="connsiteY0" fmla="*/ 0 h 1996792"/>
                <a:gd name="connsiteX1" fmla="*/ 864096 w 1584176"/>
                <a:gd name="connsiteY1" fmla="*/ 700648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0" fmla="*/ 595496 w 1224136"/>
                <a:gd name="connsiteY0" fmla="*/ 91440 h 2088232"/>
                <a:gd name="connsiteX1" fmla="*/ 864096 w 1224136"/>
                <a:gd name="connsiteY1" fmla="*/ 79208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115212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080120"/>
                <a:gd name="connsiteY0" fmla="*/ 163448 h 2160240"/>
                <a:gd name="connsiteX1" fmla="*/ 720080 w 1080120"/>
                <a:gd name="connsiteY1" fmla="*/ 1224136 h 2160240"/>
                <a:gd name="connsiteX2" fmla="*/ 1080120 w 1080120"/>
                <a:gd name="connsiteY2" fmla="*/ 0 h 2160240"/>
                <a:gd name="connsiteX3" fmla="*/ 792088 w 1080120"/>
                <a:gd name="connsiteY3" fmla="*/ 2160240 h 2160240"/>
                <a:gd name="connsiteX4" fmla="*/ 504056 w 1080120"/>
                <a:gd name="connsiteY4" fmla="*/ 2160240 h 2160240"/>
                <a:gd name="connsiteX5" fmla="*/ 0 w 1080120"/>
                <a:gd name="connsiteY5" fmla="*/ 288032 h 2160240"/>
                <a:gd name="connsiteX6" fmla="*/ 504056 w 1080120"/>
                <a:gd name="connsiteY6" fmla="*/ 1224136 h 2160240"/>
                <a:gd name="connsiteX7" fmla="*/ 595496 w 1080120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160240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1944216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088232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622491 w 1437301"/>
                <a:gd name="connsiteY6" fmla="*/ 806538 h 2160240"/>
                <a:gd name="connsiteX7" fmla="*/ 952677 w 1437301"/>
                <a:gd name="connsiteY7" fmla="*/ 163448 h 216024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136114 h 2319194"/>
                <a:gd name="connsiteX1" fmla="*/ 1077261 w 1437301"/>
                <a:gd name="connsiteY1" fmla="*/ 1383090 h 2319194"/>
                <a:gd name="connsiteX2" fmla="*/ 1437301 w 1437301"/>
                <a:gd name="connsiteY2" fmla="*/ 158954 h 2319194"/>
                <a:gd name="connsiteX3" fmla="*/ 1149269 w 1437301"/>
                <a:gd name="connsiteY3" fmla="*/ 2247186 h 2319194"/>
                <a:gd name="connsiteX4" fmla="*/ 861237 w 1437301"/>
                <a:gd name="connsiteY4" fmla="*/ 2319194 h 2319194"/>
                <a:gd name="connsiteX5" fmla="*/ 0 w 1437301"/>
                <a:gd name="connsiteY5" fmla="*/ 340989 h 2319194"/>
                <a:gd name="connsiteX6" fmla="*/ 622491 w 1437301"/>
                <a:gd name="connsiteY6" fmla="*/ 965492 h 2319194"/>
                <a:gd name="connsiteX7" fmla="*/ 417117 w 1437301"/>
                <a:gd name="connsiteY7" fmla="*/ 472146 h 2319194"/>
                <a:gd name="connsiteX8" fmla="*/ 651776 w 1437301"/>
                <a:gd name="connsiteY8" fmla="*/ 136114 h 2319194"/>
                <a:gd name="connsiteX0" fmla="*/ 651776 w 1437301"/>
                <a:gd name="connsiteY0" fmla="*/ 136115 h 2319195"/>
                <a:gd name="connsiteX1" fmla="*/ 1077261 w 1437301"/>
                <a:gd name="connsiteY1" fmla="*/ 1383091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7301" h="2319195">
                  <a:moveTo>
                    <a:pt x="651776" y="136115"/>
                  </a:moveTo>
                  <a:cubicBezTo>
                    <a:pt x="967230" y="534122"/>
                    <a:pt x="947350" y="525805"/>
                    <a:pt x="1089178" y="941464"/>
                  </a:cubicBezTo>
                  <a:lnTo>
                    <a:pt x="1437301" y="158955"/>
                  </a:lnTo>
                  <a:cubicBezTo>
                    <a:pt x="1363379" y="1291507"/>
                    <a:pt x="1005716" y="1183564"/>
                    <a:pt x="1149269" y="2247187"/>
                  </a:cubicBezTo>
                  <a:lnTo>
                    <a:pt x="861237" y="2319195"/>
                  </a:lnTo>
                  <a:cubicBezTo>
                    <a:pt x="310890" y="1029981"/>
                    <a:pt x="693155" y="1438396"/>
                    <a:pt x="0" y="340990"/>
                  </a:cubicBezTo>
                  <a:cubicBezTo>
                    <a:pt x="422530" y="663627"/>
                    <a:pt x="335412" y="618126"/>
                    <a:pt x="622491" y="965493"/>
                  </a:cubicBezTo>
                  <a:cubicBezTo>
                    <a:pt x="728907" y="1003061"/>
                    <a:pt x="774925" y="663690"/>
                    <a:pt x="779806" y="525461"/>
                  </a:cubicBezTo>
                  <a:cubicBezTo>
                    <a:pt x="784687" y="387232"/>
                    <a:pt x="578648" y="0"/>
                    <a:pt x="651776" y="136115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" name="Полилиния 15"/>
            <p:cNvSpPr/>
            <p:nvPr/>
          </p:nvSpPr>
          <p:spPr>
            <a:xfrm rot="7492493" flipH="1">
              <a:off x="4621335" y="3173568"/>
              <a:ext cx="1025661" cy="1687060"/>
            </a:xfrm>
            <a:custGeom>
              <a:avLst/>
              <a:gdLst>
                <a:gd name="connsiteX0" fmla="*/ 0 w 1728192"/>
                <a:gd name="connsiteY0" fmla="*/ 0 h 648072"/>
                <a:gd name="connsiteX1" fmla="*/ 1728192 w 1728192"/>
                <a:gd name="connsiteY1" fmla="*/ 0 h 648072"/>
                <a:gd name="connsiteX2" fmla="*/ 1728192 w 1728192"/>
                <a:gd name="connsiteY2" fmla="*/ 648072 h 648072"/>
                <a:gd name="connsiteX3" fmla="*/ 0 w 1728192"/>
                <a:gd name="connsiteY3" fmla="*/ 648072 h 648072"/>
                <a:gd name="connsiteX4" fmla="*/ 0 w 1728192"/>
                <a:gd name="connsiteY4" fmla="*/ 0 h 648072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0 w 1728192"/>
                <a:gd name="connsiteY3" fmla="*/ 648072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648072 w 1728192"/>
                <a:gd name="connsiteY3" fmla="*/ 1872208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576064 w 1728192"/>
                <a:gd name="connsiteY1" fmla="*/ 360040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0 h 1872208"/>
                <a:gd name="connsiteX1" fmla="*/ 432048 w 1728192"/>
                <a:gd name="connsiteY1" fmla="*/ 288032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1728192 w 1728192"/>
                <a:gd name="connsiteY3" fmla="*/ 216024 h 2088232"/>
                <a:gd name="connsiteX4" fmla="*/ 936104 w 1728192"/>
                <a:gd name="connsiteY4" fmla="*/ 2088232 h 2088232"/>
                <a:gd name="connsiteX5" fmla="*/ 648072 w 1728192"/>
                <a:gd name="connsiteY5" fmla="*/ 2088232 h 2088232"/>
                <a:gd name="connsiteX6" fmla="*/ 0 w 1728192"/>
                <a:gd name="connsiteY6" fmla="*/ 216024 h 2088232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864096 w 1728192"/>
                <a:gd name="connsiteY3" fmla="*/ 720080 h 2088232"/>
                <a:gd name="connsiteX4" fmla="*/ 1728192 w 1728192"/>
                <a:gd name="connsiteY4" fmla="*/ 216024 h 2088232"/>
                <a:gd name="connsiteX5" fmla="*/ 936104 w 1728192"/>
                <a:gd name="connsiteY5" fmla="*/ 2088232 h 2088232"/>
                <a:gd name="connsiteX6" fmla="*/ 648072 w 1728192"/>
                <a:gd name="connsiteY6" fmla="*/ 2088232 h 2088232"/>
                <a:gd name="connsiteX7" fmla="*/ 0 w 1728192"/>
                <a:gd name="connsiteY7" fmla="*/ 216024 h 2088232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728192 w 1728192"/>
                <a:gd name="connsiteY5" fmla="*/ 288032 h 2160240"/>
                <a:gd name="connsiteX6" fmla="*/ 936104 w 1728192"/>
                <a:gd name="connsiteY6" fmla="*/ 2160240 h 2160240"/>
                <a:gd name="connsiteX7" fmla="*/ 648072 w 1728192"/>
                <a:gd name="connsiteY7" fmla="*/ 2160240 h 2160240"/>
                <a:gd name="connsiteX8" fmla="*/ 0 w 1728192"/>
                <a:gd name="connsiteY8" fmla="*/ 288032 h 2160240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224136 w 1728192"/>
                <a:gd name="connsiteY5" fmla="*/ 792088 h 2160240"/>
                <a:gd name="connsiteX6" fmla="*/ 1728192 w 1728192"/>
                <a:gd name="connsiteY6" fmla="*/ 288032 h 2160240"/>
                <a:gd name="connsiteX7" fmla="*/ 936104 w 1728192"/>
                <a:gd name="connsiteY7" fmla="*/ 2160240 h 2160240"/>
                <a:gd name="connsiteX8" fmla="*/ 648072 w 1728192"/>
                <a:gd name="connsiteY8" fmla="*/ 2160240 h 2160240"/>
                <a:gd name="connsiteX9" fmla="*/ 0 w 1728192"/>
                <a:gd name="connsiteY9" fmla="*/ 288032 h 2160240"/>
                <a:gd name="connsiteX0" fmla="*/ 0 w 1584176"/>
                <a:gd name="connsiteY0" fmla="*/ 288032 h 2160240"/>
                <a:gd name="connsiteX1" fmla="*/ 288032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0 w 1584176"/>
                <a:gd name="connsiteY0" fmla="*/ 288032 h 2160240"/>
                <a:gd name="connsiteX1" fmla="*/ 432048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9" fmla="*/ 720080 w 1584176"/>
                <a:gd name="connsiteY9" fmla="*/ 792088 h 2160240"/>
                <a:gd name="connsiteX0" fmla="*/ 720080 w 1584176"/>
                <a:gd name="connsiteY0" fmla="*/ 628640 h 1996792"/>
                <a:gd name="connsiteX1" fmla="*/ 1080120 w 1584176"/>
                <a:gd name="connsiteY1" fmla="*/ 628640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8" fmla="*/ 720080 w 1584176"/>
                <a:gd name="connsiteY8" fmla="*/ 628640 h 1996792"/>
                <a:gd name="connsiteX0" fmla="*/ 720080 w 1584176"/>
                <a:gd name="connsiteY0" fmla="*/ 86409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8" fmla="*/ 720080 w 1584176"/>
                <a:gd name="connsiteY8" fmla="*/ 864096 h 2232248"/>
                <a:gd name="connsiteX0" fmla="*/ 595496 w 1584176"/>
                <a:gd name="connsiteY0" fmla="*/ 23545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0" fmla="*/ 595496 w 1584176"/>
                <a:gd name="connsiteY0" fmla="*/ 0 h 1996792"/>
                <a:gd name="connsiteX1" fmla="*/ 864096 w 1584176"/>
                <a:gd name="connsiteY1" fmla="*/ 700648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0" fmla="*/ 595496 w 1224136"/>
                <a:gd name="connsiteY0" fmla="*/ 91440 h 2088232"/>
                <a:gd name="connsiteX1" fmla="*/ 864096 w 1224136"/>
                <a:gd name="connsiteY1" fmla="*/ 79208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115212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080120"/>
                <a:gd name="connsiteY0" fmla="*/ 163448 h 2160240"/>
                <a:gd name="connsiteX1" fmla="*/ 720080 w 1080120"/>
                <a:gd name="connsiteY1" fmla="*/ 1224136 h 2160240"/>
                <a:gd name="connsiteX2" fmla="*/ 1080120 w 1080120"/>
                <a:gd name="connsiteY2" fmla="*/ 0 h 2160240"/>
                <a:gd name="connsiteX3" fmla="*/ 792088 w 1080120"/>
                <a:gd name="connsiteY3" fmla="*/ 2160240 h 2160240"/>
                <a:gd name="connsiteX4" fmla="*/ 504056 w 1080120"/>
                <a:gd name="connsiteY4" fmla="*/ 2160240 h 2160240"/>
                <a:gd name="connsiteX5" fmla="*/ 0 w 1080120"/>
                <a:gd name="connsiteY5" fmla="*/ 288032 h 2160240"/>
                <a:gd name="connsiteX6" fmla="*/ 504056 w 1080120"/>
                <a:gd name="connsiteY6" fmla="*/ 1224136 h 2160240"/>
                <a:gd name="connsiteX7" fmla="*/ 595496 w 1080120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160240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1944216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088232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110391"/>
                <a:gd name="connsiteY0" fmla="*/ 146302 h 2143094"/>
                <a:gd name="connsiteX1" fmla="*/ 648072 w 1110391"/>
                <a:gd name="connsiteY1" fmla="*/ 1206990 h 2143094"/>
                <a:gd name="connsiteX2" fmla="*/ 1110391 w 1110391"/>
                <a:gd name="connsiteY2" fmla="*/ 0 h 2143094"/>
                <a:gd name="connsiteX3" fmla="*/ 720080 w 1110391"/>
                <a:gd name="connsiteY3" fmla="*/ 2071086 h 2143094"/>
                <a:gd name="connsiteX4" fmla="*/ 432048 w 1110391"/>
                <a:gd name="connsiteY4" fmla="*/ 2143094 h 2143094"/>
                <a:gd name="connsiteX5" fmla="*/ 0 w 1110391"/>
                <a:gd name="connsiteY5" fmla="*/ 270886 h 2143094"/>
                <a:gd name="connsiteX6" fmla="*/ 432048 w 1110391"/>
                <a:gd name="connsiteY6" fmla="*/ 1206990 h 2143094"/>
                <a:gd name="connsiteX7" fmla="*/ 523488 w 1110391"/>
                <a:gd name="connsiteY7" fmla="*/ 146302 h 2143094"/>
                <a:gd name="connsiteX0" fmla="*/ 523488 w 1154197"/>
                <a:gd name="connsiteY0" fmla="*/ 146302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523488 w 1154197"/>
                <a:gd name="connsiteY7" fmla="*/ 146302 h 2143094"/>
                <a:gd name="connsiteX0" fmla="*/ 523488 w 1154197"/>
                <a:gd name="connsiteY0" fmla="*/ 146302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523488 w 1154197"/>
                <a:gd name="connsiteY7" fmla="*/ 146302 h 2143094"/>
                <a:gd name="connsiteX0" fmla="*/ 523488 w 1154197"/>
                <a:gd name="connsiteY0" fmla="*/ 146302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523488 w 1154197"/>
                <a:gd name="connsiteY7" fmla="*/ 146302 h 2143094"/>
                <a:gd name="connsiteX0" fmla="*/ 356609 w 1154197"/>
                <a:gd name="connsiteY0" fmla="*/ 347189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356609 w 1154197"/>
                <a:gd name="connsiteY7" fmla="*/ 347189 h 2143094"/>
                <a:gd name="connsiteX0" fmla="*/ 617507 w 1154197"/>
                <a:gd name="connsiteY0" fmla="*/ 260447 h 2143094"/>
                <a:gd name="connsiteX1" fmla="*/ 648072 w 1154197"/>
                <a:gd name="connsiteY1" fmla="*/ 1206990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432048 w 1154197"/>
                <a:gd name="connsiteY6" fmla="*/ 1206990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385297 w 1154197"/>
                <a:gd name="connsiteY6" fmla="*/ 723966 h 2143094"/>
                <a:gd name="connsiteX7" fmla="*/ 617507 w 1154197"/>
                <a:gd name="connsiteY7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0 w 1154197"/>
                <a:gd name="connsiteY5" fmla="*/ 270886 h 2143094"/>
                <a:gd name="connsiteX6" fmla="*/ 385297 w 1154197"/>
                <a:gd name="connsiteY6" fmla="*/ 723966 h 2143094"/>
                <a:gd name="connsiteX7" fmla="*/ 617507 w 1154197"/>
                <a:gd name="connsiteY7" fmla="*/ 260447 h 2143094"/>
                <a:gd name="connsiteX0" fmla="*/ 638128 w 1174818"/>
                <a:gd name="connsiteY0" fmla="*/ 260447 h 2143094"/>
                <a:gd name="connsiteX1" fmla="*/ 869661 w 1174818"/>
                <a:gd name="connsiteY1" fmla="*/ 666365 h 2143094"/>
                <a:gd name="connsiteX2" fmla="*/ 1131012 w 1174818"/>
                <a:gd name="connsiteY2" fmla="*/ 0 h 2143094"/>
                <a:gd name="connsiteX3" fmla="*/ 740701 w 1174818"/>
                <a:gd name="connsiteY3" fmla="*/ 2071086 h 2143094"/>
                <a:gd name="connsiteX4" fmla="*/ 452669 w 1174818"/>
                <a:gd name="connsiteY4" fmla="*/ 2143094 h 2143094"/>
                <a:gd name="connsiteX5" fmla="*/ 0 w 1174818"/>
                <a:gd name="connsiteY5" fmla="*/ 955499 h 2143094"/>
                <a:gd name="connsiteX6" fmla="*/ 20621 w 1174818"/>
                <a:gd name="connsiteY6" fmla="*/ 270886 h 2143094"/>
                <a:gd name="connsiteX7" fmla="*/ 405918 w 1174818"/>
                <a:gd name="connsiteY7" fmla="*/ 723966 h 2143094"/>
                <a:gd name="connsiteX8" fmla="*/ 638128 w 1174818"/>
                <a:gd name="connsiteY8" fmla="*/ 260447 h 2143094"/>
                <a:gd name="connsiteX0" fmla="*/ 638128 w 1174818"/>
                <a:gd name="connsiteY0" fmla="*/ 260447 h 2143094"/>
                <a:gd name="connsiteX1" fmla="*/ 869661 w 1174818"/>
                <a:gd name="connsiteY1" fmla="*/ 666365 h 2143094"/>
                <a:gd name="connsiteX2" fmla="*/ 1131012 w 1174818"/>
                <a:gd name="connsiteY2" fmla="*/ 0 h 2143094"/>
                <a:gd name="connsiteX3" fmla="*/ 740701 w 1174818"/>
                <a:gd name="connsiteY3" fmla="*/ 2071086 h 2143094"/>
                <a:gd name="connsiteX4" fmla="*/ 452669 w 1174818"/>
                <a:gd name="connsiteY4" fmla="*/ 2143094 h 2143094"/>
                <a:gd name="connsiteX5" fmla="*/ 0 w 1174818"/>
                <a:gd name="connsiteY5" fmla="*/ 955499 h 2143094"/>
                <a:gd name="connsiteX6" fmla="*/ 20621 w 1174818"/>
                <a:gd name="connsiteY6" fmla="*/ 270886 h 2143094"/>
                <a:gd name="connsiteX7" fmla="*/ 405918 w 1174818"/>
                <a:gd name="connsiteY7" fmla="*/ 723966 h 2143094"/>
                <a:gd name="connsiteX8" fmla="*/ 638128 w 1174818"/>
                <a:gd name="connsiteY8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195933 w 1154197"/>
                <a:gd name="connsiteY5" fmla="*/ 953513 h 2143094"/>
                <a:gd name="connsiteX6" fmla="*/ 0 w 1154197"/>
                <a:gd name="connsiteY6" fmla="*/ 270886 h 2143094"/>
                <a:gd name="connsiteX7" fmla="*/ 385297 w 1154197"/>
                <a:gd name="connsiteY7" fmla="*/ 723966 h 2143094"/>
                <a:gd name="connsiteX8" fmla="*/ 617507 w 1154197"/>
                <a:gd name="connsiteY8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195933 w 1154197"/>
                <a:gd name="connsiteY5" fmla="*/ 953513 h 2143094"/>
                <a:gd name="connsiteX6" fmla="*/ 0 w 1154197"/>
                <a:gd name="connsiteY6" fmla="*/ 270886 h 2143094"/>
                <a:gd name="connsiteX7" fmla="*/ 385297 w 1154197"/>
                <a:gd name="connsiteY7" fmla="*/ 723966 h 2143094"/>
                <a:gd name="connsiteX8" fmla="*/ 617507 w 1154197"/>
                <a:gd name="connsiteY8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195933 w 1154197"/>
                <a:gd name="connsiteY5" fmla="*/ 953513 h 2143094"/>
                <a:gd name="connsiteX6" fmla="*/ 0 w 1154197"/>
                <a:gd name="connsiteY6" fmla="*/ 270886 h 2143094"/>
                <a:gd name="connsiteX7" fmla="*/ 385297 w 1154197"/>
                <a:gd name="connsiteY7" fmla="*/ 723966 h 2143094"/>
                <a:gd name="connsiteX8" fmla="*/ 617507 w 1154197"/>
                <a:gd name="connsiteY8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195933 w 1154197"/>
                <a:gd name="connsiteY5" fmla="*/ 953513 h 2143094"/>
                <a:gd name="connsiteX6" fmla="*/ 0 w 1154197"/>
                <a:gd name="connsiteY6" fmla="*/ 270886 h 2143094"/>
                <a:gd name="connsiteX7" fmla="*/ 385297 w 1154197"/>
                <a:gd name="connsiteY7" fmla="*/ 723966 h 2143094"/>
                <a:gd name="connsiteX8" fmla="*/ 617507 w 1154197"/>
                <a:gd name="connsiteY8" fmla="*/ 260447 h 2143094"/>
                <a:gd name="connsiteX0" fmla="*/ 617507 w 1154197"/>
                <a:gd name="connsiteY0" fmla="*/ 260447 h 2143094"/>
                <a:gd name="connsiteX1" fmla="*/ 849040 w 1154197"/>
                <a:gd name="connsiteY1" fmla="*/ 666365 h 2143094"/>
                <a:gd name="connsiteX2" fmla="*/ 1110391 w 1154197"/>
                <a:gd name="connsiteY2" fmla="*/ 0 h 2143094"/>
                <a:gd name="connsiteX3" fmla="*/ 720080 w 1154197"/>
                <a:gd name="connsiteY3" fmla="*/ 2071086 h 2143094"/>
                <a:gd name="connsiteX4" fmla="*/ 432048 w 1154197"/>
                <a:gd name="connsiteY4" fmla="*/ 2143094 h 2143094"/>
                <a:gd name="connsiteX5" fmla="*/ 195933 w 1154197"/>
                <a:gd name="connsiteY5" fmla="*/ 953513 h 2143094"/>
                <a:gd name="connsiteX6" fmla="*/ 0 w 1154197"/>
                <a:gd name="connsiteY6" fmla="*/ 270886 h 2143094"/>
                <a:gd name="connsiteX7" fmla="*/ 385297 w 1154197"/>
                <a:gd name="connsiteY7" fmla="*/ 723966 h 2143094"/>
                <a:gd name="connsiteX8" fmla="*/ 617507 w 1154197"/>
                <a:gd name="connsiteY8" fmla="*/ 260447 h 2143094"/>
                <a:gd name="connsiteX0" fmla="*/ 617507 w 1308856"/>
                <a:gd name="connsiteY0" fmla="*/ 260447 h 2143094"/>
                <a:gd name="connsiteX1" fmla="*/ 849040 w 1308856"/>
                <a:gd name="connsiteY1" fmla="*/ 666365 h 2143094"/>
                <a:gd name="connsiteX2" fmla="*/ 1110391 w 1308856"/>
                <a:gd name="connsiteY2" fmla="*/ 0 h 2143094"/>
                <a:gd name="connsiteX3" fmla="*/ 720080 w 1308856"/>
                <a:gd name="connsiteY3" fmla="*/ 2071086 h 2143094"/>
                <a:gd name="connsiteX4" fmla="*/ 432048 w 1308856"/>
                <a:gd name="connsiteY4" fmla="*/ 2143094 h 2143094"/>
                <a:gd name="connsiteX5" fmla="*/ 195933 w 1308856"/>
                <a:gd name="connsiteY5" fmla="*/ 953513 h 2143094"/>
                <a:gd name="connsiteX6" fmla="*/ 0 w 1308856"/>
                <a:gd name="connsiteY6" fmla="*/ 270886 h 2143094"/>
                <a:gd name="connsiteX7" fmla="*/ 385297 w 1308856"/>
                <a:gd name="connsiteY7" fmla="*/ 723966 h 2143094"/>
                <a:gd name="connsiteX8" fmla="*/ 617507 w 1308856"/>
                <a:gd name="connsiteY8" fmla="*/ 260447 h 2143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08856" h="2143094">
                  <a:moveTo>
                    <a:pt x="617507" y="260447"/>
                  </a:moveTo>
                  <a:cubicBezTo>
                    <a:pt x="851766" y="837075"/>
                    <a:pt x="635595" y="553508"/>
                    <a:pt x="849040" y="666365"/>
                  </a:cubicBezTo>
                  <a:cubicBezTo>
                    <a:pt x="1003146" y="264035"/>
                    <a:pt x="860715" y="640233"/>
                    <a:pt x="1110391" y="0"/>
                  </a:cubicBezTo>
                  <a:cubicBezTo>
                    <a:pt x="1308856" y="831905"/>
                    <a:pt x="850184" y="1380724"/>
                    <a:pt x="720080" y="2071086"/>
                  </a:cubicBezTo>
                  <a:lnTo>
                    <a:pt x="432048" y="2143094"/>
                  </a:lnTo>
                  <a:cubicBezTo>
                    <a:pt x="281158" y="1747229"/>
                    <a:pt x="169180" y="1690723"/>
                    <a:pt x="195933" y="953513"/>
                  </a:cubicBezTo>
                  <a:lnTo>
                    <a:pt x="0" y="270886"/>
                  </a:lnTo>
                  <a:cubicBezTo>
                    <a:pt x="128432" y="421913"/>
                    <a:pt x="258387" y="386893"/>
                    <a:pt x="385297" y="723966"/>
                  </a:cubicBezTo>
                  <a:cubicBezTo>
                    <a:pt x="555933" y="542277"/>
                    <a:pt x="617507" y="260447"/>
                    <a:pt x="617507" y="260447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" name="Полилиния 16"/>
            <p:cNvSpPr/>
            <p:nvPr/>
          </p:nvSpPr>
          <p:spPr>
            <a:xfrm rot="15698252" flipV="1">
              <a:off x="4908095" y="2526769"/>
              <a:ext cx="912628" cy="1318672"/>
            </a:xfrm>
            <a:custGeom>
              <a:avLst/>
              <a:gdLst>
                <a:gd name="connsiteX0" fmla="*/ 0 w 1728192"/>
                <a:gd name="connsiteY0" fmla="*/ 0 h 648072"/>
                <a:gd name="connsiteX1" fmla="*/ 1728192 w 1728192"/>
                <a:gd name="connsiteY1" fmla="*/ 0 h 648072"/>
                <a:gd name="connsiteX2" fmla="*/ 1728192 w 1728192"/>
                <a:gd name="connsiteY2" fmla="*/ 648072 h 648072"/>
                <a:gd name="connsiteX3" fmla="*/ 0 w 1728192"/>
                <a:gd name="connsiteY3" fmla="*/ 648072 h 648072"/>
                <a:gd name="connsiteX4" fmla="*/ 0 w 1728192"/>
                <a:gd name="connsiteY4" fmla="*/ 0 h 648072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0 w 1728192"/>
                <a:gd name="connsiteY3" fmla="*/ 648072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648072 w 1728192"/>
                <a:gd name="connsiteY3" fmla="*/ 1872208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576064 w 1728192"/>
                <a:gd name="connsiteY1" fmla="*/ 360040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0 h 1872208"/>
                <a:gd name="connsiteX1" fmla="*/ 432048 w 1728192"/>
                <a:gd name="connsiteY1" fmla="*/ 288032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1728192 w 1728192"/>
                <a:gd name="connsiteY3" fmla="*/ 216024 h 2088232"/>
                <a:gd name="connsiteX4" fmla="*/ 936104 w 1728192"/>
                <a:gd name="connsiteY4" fmla="*/ 2088232 h 2088232"/>
                <a:gd name="connsiteX5" fmla="*/ 648072 w 1728192"/>
                <a:gd name="connsiteY5" fmla="*/ 2088232 h 2088232"/>
                <a:gd name="connsiteX6" fmla="*/ 0 w 1728192"/>
                <a:gd name="connsiteY6" fmla="*/ 216024 h 2088232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864096 w 1728192"/>
                <a:gd name="connsiteY3" fmla="*/ 720080 h 2088232"/>
                <a:gd name="connsiteX4" fmla="*/ 1728192 w 1728192"/>
                <a:gd name="connsiteY4" fmla="*/ 216024 h 2088232"/>
                <a:gd name="connsiteX5" fmla="*/ 936104 w 1728192"/>
                <a:gd name="connsiteY5" fmla="*/ 2088232 h 2088232"/>
                <a:gd name="connsiteX6" fmla="*/ 648072 w 1728192"/>
                <a:gd name="connsiteY6" fmla="*/ 2088232 h 2088232"/>
                <a:gd name="connsiteX7" fmla="*/ 0 w 1728192"/>
                <a:gd name="connsiteY7" fmla="*/ 216024 h 2088232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728192 w 1728192"/>
                <a:gd name="connsiteY5" fmla="*/ 288032 h 2160240"/>
                <a:gd name="connsiteX6" fmla="*/ 936104 w 1728192"/>
                <a:gd name="connsiteY6" fmla="*/ 2160240 h 2160240"/>
                <a:gd name="connsiteX7" fmla="*/ 648072 w 1728192"/>
                <a:gd name="connsiteY7" fmla="*/ 2160240 h 2160240"/>
                <a:gd name="connsiteX8" fmla="*/ 0 w 1728192"/>
                <a:gd name="connsiteY8" fmla="*/ 288032 h 2160240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224136 w 1728192"/>
                <a:gd name="connsiteY5" fmla="*/ 792088 h 2160240"/>
                <a:gd name="connsiteX6" fmla="*/ 1728192 w 1728192"/>
                <a:gd name="connsiteY6" fmla="*/ 288032 h 2160240"/>
                <a:gd name="connsiteX7" fmla="*/ 936104 w 1728192"/>
                <a:gd name="connsiteY7" fmla="*/ 2160240 h 2160240"/>
                <a:gd name="connsiteX8" fmla="*/ 648072 w 1728192"/>
                <a:gd name="connsiteY8" fmla="*/ 2160240 h 2160240"/>
                <a:gd name="connsiteX9" fmla="*/ 0 w 1728192"/>
                <a:gd name="connsiteY9" fmla="*/ 288032 h 2160240"/>
                <a:gd name="connsiteX0" fmla="*/ 0 w 1584176"/>
                <a:gd name="connsiteY0" fmla="*/ 288032 h 2160240"/>
                <a:gd name="connsiteX1" fmla="*/ 288032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0 w 1584176"/>
                <a:gd name="connsiteY0" fmla="*/ 288032 h 2160240"/>
                <a:gd name="connsiteX1" fmla="*/ 432048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9" fmla="*/ 720080 w 1584176"/>
                <a:gd name="connsiteY9" fmla="*/ 792088 h 2160240"/>
                <a:gd name="connsiteX0" fmla="*/ 720080 w 1584176"/>
                <a:gd name="connsiteY0" fmla="*/ 628640 h 1996792"/>
                <a:gd name="connsiteX1" fmla="*/ 1080120 w 1584176"/>
                <a:gd name="connsiteY1" fmla="*/ 628640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8" fmla="*/ 720080 w 1584176"/>
                <a:gd name="connsiteY8" fmla="*/ 628640 h 1996792"/>
                <a:gd name="connsiteX0" fmla="*/ 720080 w 1584176"/>
                <a:gd name="connsiteY0" fmla="*/ 86409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8" fmla="*/ 720080 w 1584176"/>
                <a:gd name="connsiteY8" fmla="*/ 864096 h 2232248"/>
                <a:gd name="connsiteX0" fmla="*/ 595496 w 1584176"/>
                <a:gd name="connsiteY0" fmla="*/ 23545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0" fmla="*/ 595496 w 1584176"/>
                <a:gd name="connsiteY0" fmla="*/ 0 h 1996792"/>
                <a:gd name="connsiteX1" fmla="*/ 864096 w 1584176"/>
                <a:gd name="connsiteY1" fmla="*/ 700648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0" fmla="*/ 595496 w 1224136"/>
                <a:gd name="connsiteY0" fmla="*/ 91440 h 2088232"/>
                <a:gd name="connsiteX1" fmla="*/ 864096 w 1224136"/>
                <a:gd name="connsiteY1" fmla="*/ 79208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115212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080120"/>
                <a:gd name="connsiteY0" fmla="*/ 163448 h 2160240"/>
                <a:gd name="connsiteX1" fmla="*/ 720080 w 1080120"/>
                <a:gd name="connsiteY1" fmla="*/ 1224136 h 2160240"/>
                <a:gd name="connsiteX2" fmla="*/ 1080120 w 1080120"/>
                <a:gd name="connsiteY2" fmla="*/ 0 h 2160240"/>
                <a:gd name="connsiteX3" fmla="*/ 792088 w 1080120"/>
                <a:gd name="connsiteY3" fmla="*/ 2160240 h 2160240"/>
                <a:gd name="connsiteX4" fmla="*/ 504056 w 1080120"/>
                <a:gd name="connsiteY4" fmla="*/ 2160240 h 2160240"/>
                <a:gd name="connsiteX5" fmla="*/ 0 w 1080120"/>
                <a:gd name="connsiteY5" fmla="*/ 288032 h 2160240"/>
                <a:gd name="connsiteX6" fmla="*/ 504056 w 1080120"/>
                <a:gd name="connsiteY6" fmla="*/ 1224136 h 2160240"/>
                <a:gd name="connsiteX7" fmla="*/ 595496 w 1080120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160240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1944216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088232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622491 w 1437301"/>
                <a:gd name="connsiteY6" fmla="*/ 806538 h 2160240"/>
                <a:gd name="connsiteX7" fmla="*/ 952677 w 1437301"/>
                <a:gd name="connsiteY7" fmla="*/ 163448 h 216024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136114 h 2319194"/>
                <a:gd name="connsiteX1" fmla="*/ 1077261 w 1437301"/>
                <a:gd name="connsiteY1" fmla="*/ 1383090 h 2319194"/>
                <a:gd name="connsiteX2" fmla="*/ 1437301 w 1437301"/>
                <a:gd name="connsiteY2" fmla="*/ 158954 h 2319194"/>
                <a:gd name="connsiteX3" fmla="*/ 1149269 w 1437301"/>
                <a:gd name="connsiteY3" fmla="*/ 2247186 h 2319194"/>
                <a:gd name="connsiteX4" fmla="*/ 861237 w 1437301"/>
                <a:gd name="connsiteY4" fmla="*/ 2319194 h 2319194"/>
                <a:gd name="connsiteX5" fmla="*/ 0 w 1437301"/>
                <a:gd name="connsiteY5" fmla="*/ 340989 h 2319194"/>
                <a:gd name="connsiteX6" fmla="*/ 622491 w 1437301"/>
                <a:gd name="connsiteY6" fmla="*/ 965492 h 2319194"/>
                <a:gd name="connsiteX7" fmla="*/ 417117 w 1437301"/>
                <a:gd name="connsiteY7" fmla="*/ 472146 h 2319194"/>
                <a:gd name="connsiteX8" fmla="*/ 651776 w 1437301"/>
                <a:gd name="connsiteY8" fmla="*/ 136114 h 2319194"/>
                <a:gd name="connsiteX0" fmla="*/ 651776 w 1437301"/>
                <a:gd name="connsiteY0" fmla="*/ 136115 h 2319195"/>
                <a:gd name="connsiteX1" fmla="*/ 1077261 w 1437301"/>
                <a:gd name="connsiteY1" fmla="*/ 1383091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7301" h="2319195">
                  <a:moveTo>
                    <a:pt x="651776" y="136115"/>
                  </a:moveTo>
                  <a:cubicBezTo>
                    <a:pt x="967230" y="534122"/>
                    <a:pt x="947350" y="525805"/>
                    <a:pt x="1089178" y="941464"/>
                  </a:cubicBezTo>
                  <a:lnTo>
                    <a:pt x="1437301" y="158955"/>
                  </a:lnTo>
                  <a:cubicBezTo>
                    <a:pt x="1363379" y="1291507"/>
                    <a:pt x="1005716" y="1183564"/>
                    <a:pt x="1149269" y="2247187"/>
                  </a:cubicBezTo>
                  <a:lnTo>
                    <a:pt x="861237" y="2319195"/>
                  </a:lnTo>
                  <a:cubicBezTo>
                    <a:pt x="310890" y="1029981"/>
                    <a:pt x="693155" y="1438396"/>
                    <a:pt x="0" y="340990"/>
                  </a:cubicBezTo>
                  <a:cubicBezTo>
                    <a:pt x="422530" y="663627"/>
                    <a:pt x="335412" y="618126"/>
                    <a:pt x="622491" y="965493"/>
                  </a:cubicBezTo>
                  <a:cubicBezTo>
                    <a:pt x="728907" y="1003061"/>
                    <a:pt x="774925" y="663690"/>
                    <a:pt x="779806" y="525461"/>
                  </a:cubicBezTo>
                  <a:cubicBezTo>
                    <a:pt x="784687" y="387232"/>
                    <a:pt x="578648" y="0"/>
                    <a:pt x="651776" y="136115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" name="Полилиния 17"/>
            <p:cNvSpPr/>
            <p:nvPr/>
          </p:nvSpPr>
          <p:spPr>
            <a:xfrm rot="15698252">
              <a:off x="2325175" y="2639807"/>
              <a:ext cx="807968" cy="1691248"/>
            </a:xfrm>
            <a:custGeom>
              <a:avLst/>
              <a:gdLst>
                <a:gd name="connsiteX0" fmla="*/ 0 w 1728192"/>
                <a:gd name="connsiteY0" fmla="*/ 0 h 648072"/>
                <a:gd name="connsiteX1" fmla="*/ 1728192 w 1728192"/>
                <a:gd name="connsiteY1" fmla="*/ 0 h 648072"/>
                <a:gd name="connsiteX2" fmla="*/ 1728192 w 1728192"/>
                <a:gd name="connsiteY2" fmla="*/ 648072 h 648072"/>
                <a:gd name="connsiteX3" fmla="*/ 0 w 1728192"/>
                <a:gd name="connsiteY3" fmla="*/ 648072 h 648072"/>
                <a:gd name="connsiteX4" fmla="*/ 0 w 1728192"/>
                <a:gd name="connsiteY4" fmla="*/ 0 h 648072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0 w 1728192"/>
                <a:gd name="connsiteY3" fmla="*/ 648072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648072 w 1728192"/>
                <a:gd name="connsiteY3" fmla="*/ 1872208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576064 w 1728192"/>
                <a:gd name="connsiteY1" fmla="*/ 360040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0 h 1872208"/>
                <a:gd name="connsiteX1" fmla="*/ 432048 w 1728192"/>
                <a:gd name="connsiteY1" fmla="*/ 288032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1728192 w 1728192"/>
                <a:gd name="connsiteY3" fmla="*/ 216024 h 2088232"/>
                <a:gd name="connsiteX4" fmla="*/ 936104 w 1728192"/>
                <a:gd name="connsiteY4" fmla="*/ 2088232 h 2088232"/>
                <a:gd name="connsiteX5" fmla="*/ 648072 w 1728192"/>
                <a:gd name="connsiteY5" fmla="*/ 2088232 h 2088232"/>
                <a:gd name="connsiteX6" fmla="*/ 0 w 1728192"/>
                <a:gd name="connsiteY6" fmla="*/ 216024 h 2088232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864096 w 1728192"/>
                <a:gd name="connsiteY3" fmla="*/ 720080 h 2088232"/>
                <a:gd name="connsiteX4" fmla="*/ 1728192 w 1728192"/>
                <a:gd name="connsiteY4" fmla="*/ 216024 h 2088232"/>
                <a:gd name="connsiteX5" fmla="*/ 936104 w 1728192"/>
                <a:gd name="connsiteY5" fmla="*/ 2088232 h 2088232"/>
                <a:gd name="connsiteX6" fmla="*/ 648072 w 1728192"/>
                <a:gd name="connsiteY6" fmla="*/ 2088232 h 2088232"/>
                <a:gd name="connsiteX7" fmla="*/ 0 w 1728192"/>
                <a:gd name="connsiteY7" fmla="*/ 216024 h 2088232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728192 w 1728192"/>
                <a:gd name="connsiteY5" fmla="*/ 288032 h 2160240"/>
                <a:gd name="connsiteX6" fmla="*/ 936104 w 1728192"/>
                <a:gd name="connsiteY6" fmla="*/ 2160240 h 2160240"/>
                <a:gd name="connsiteX7" fmla="*/ 648072 w 1728192"/>
                <a:gd name="connsiteY7" fmla="*/ 2160240 h 2160240"/>
                <a:gd name="connsiteX8" fmla="*/ 0 w 1728192"/>
                <a:gd name="connsiteY8" fmla="*/ 288032 h 2160240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224136 w 1728192"/>
                <a:gd name="connsiteY5" fmla="*/ 792088 h 2160240"/>
                <a:gd name="connsiteX6" fmla="*/ 1728192 w 1728192"/>
                <a:gd name="connsiteY6" fmla="*/ 288032 h 2160240"/>
                <a:gd name="connsiteX7" fmla="*/ 936104 w 1728192"/>
                <a:gd name="connsiteY7" fmla="*/ 2160240 h 2160240"/>
                <a:gd name="connsiteX8" fmla="*/ 648072 w 1728192"/>
                <a:gd name="connsiteY8" fmla="*/ 2160240 h 2160240"/>
                <a:gd name="connsiteX9" fmla="*/ 0 w 1728192"/>
                <a:gd name="connsiteY9" fmla="*/ 288032 h 2160240"/>
                <a:gd name="connsiteX0" fmla="*/ 0 w 1584176"/>
                <a:gd name="connsiteY0" fmla="*/ 288032 h 2160240"/>
                <a:gd name="connsiteX1" fmla="*/ 288032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0 w 1584176"/>
                <a:gd name="connsiteY0" fmla="*/ 288032 h 2160240"/>
                <a:gd name="connsiteX1" fmla="*/ 432048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9" fmla="*/ 720080 w 1584176"/>
                <a:gd name="connsiteY9" fmla="*/ 792088 h 2160240"/>
                <a:gd name="connsiteX0" fmla="*/ 720080 w 1584176"/>
                <a:gd name="connsiteY0" fmla="*/ 628640 h 1996792"/>
                <a:gd name="connsiteX1" fmla="*/ 1080120 w 1584176"/>
                <a:gd name="connsiteY1" fmla="*/ 628640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8" fmla="*/ 720080 w 1584176"/>
                <a:gd name="connsiteY8" fmla="*/ 628640 h 1996792"/>
                <a:gd name="connsiteX0" fmla="*/ 720080 w 1584176"/>
                <a:gd name="connsiteY0" fmla="*/ 86409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8" fmla="*/ 720080 w 1584176"/>
                <a:gd name="connsiteY8" fmla="*/ 864096 h 2232248"/>
                <a:gd name="connsiteX0" fmla="*/ 595496 w 1584176"/>
                <a:gd name="connsiteY0" fmla="*/ 23545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0" fmla="*/ 595496 w 1584176"/>
                <a:gd name="connsiteY0" fmla="*/ 0 h 1996792"/>
                <a:gd name="connsiteX1" fmla="*/ 864096 w 1584176"/>
                <a:gd name="connsiteY1" fmla="*/ 700648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0" fmla="*/ 595496 w 1224136"/>
                <a:gd name="connsiteY0" fmla="*/ 91440 h 2088232"/>
                <a:gd name="connsiteX1" fmla="*/ 864096 w 1224136"/>
                <a:gd name="connsiteY1" fmla="*/ 79208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115212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080120"/>
                <a:gd name="connsiteY0" fmla="*/ 163448 h 2160240"/>
                <a:gd name="connsiteX1" fmla="*/ 720080 w 1080120"/>
                <a:gd name="connsiteY1" fmla="*/ 1224136 h 2160240"/>
                <a:gd name="connsiteX2" fmla="*/ 1080120 w 1080120"/>
                <a:gd name="connsiteY2" fmla="*/ 0 h 2160240"/>
                <a:gd name="connsiteX3" fmla="*/ 792088 w 1080120"/>
                <a:gd name="connsiteY3" fmla="*/ 2160240 h 2160240"/>
                <a:gd name="connsiteX4" fmla="*/ 504056 w 1080120"/>
                <a:gd name="connsiteY4" fmla="*/ 2160240 h 2160240"/>
                <a:gd name="connsiteX5" fmla="*/ 0 w 1080120"/>
                <a:gd name="connsiteY5" fmla="*/ 288032 h 2160240"/>
                <a:gd name="connsiteX6" fmla="*/ 504056 w 1080120"/>
                <a:gd name="connsiteY6" fmla="*/ 1224136 h 2160240"/>
                <a:gd name="connsiteX7" fmla="*/ 595496 w 1080120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160240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1944216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088232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622491 w 1437301"/>
                <a:gd name="connsiteY6" fmla="*/ 806538 h 2160240"/>
                <a:gd name="connsiteX7" fmla="*/ 952677 w 1437301"/>
                <a:gd name="connsiteY7" fmla="*/ 163448 h 216024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136114 h 2319194"/>
                <a:gd name="connsiteX1" fmla="*/ 1077261 w 1437301"/>
                <a:gd name="connsiteY1" fmla="*/ 1383090 h 2319194"/>
                <a:gd name="connsiteX2" fmla="*/ 1437301 w 1437301"/>
                <a:gd name="connsiteY2" fmla="*/ 158954 h 2319194"/>
                <a:gd name="connsiteX3" fmla="*/ 1149269 w 1437301"/>
                <a:gd name="connsiteY3" fmla="*/ 2247186 h 2319194"/>
                <a:gd name="connsiteX4" fmla="*/ 861237 w 1437301"/>
                <a:gd name="connsiteY4" fmla="*/ 2319194 h 2319194"/>
                <a:gd name="connsiteX5" fmla="*/ 0 w 1437301"/>
                <a:gd name="connsiteY5" fmla="*/ 340989 h 2319194"/>
                <a:gd name="connsiteX6" fmla="*/ 622491 w 1437301"/>
                <a:gd name="connsiteY6" fmla="*/ 965492 h 2319194"/>
                <a:gd name="connsiteX7" fmla="*/ 417117 w 1437301"/>
                <a:gd name="connsiteY7" fmla="*/ 472146 h 2319194"/>
                <a:gd name="connsiteX8" fmla="*/ 651776 w 1437301"/>
                <a:gd name="connsiteY8" fmla="*/ 136114 h 2319194"/>
                <a:gd name="connsiteX0" fmla="*/ 651776 w 1437301"/>
                <a:gd name="connsiteY0" fmla="*/ 136115 h 2319195"/>
                <a:gd name="connsiteX1" fmla="*/ 1077261 w 1437301"/>
                <a:gd name="connsiteY1" fmla="*/ 1383091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7301" h="2319195">
                  <a:moveTo>
                    <a:pt x="651776" y="136115"/>
                  </a:moveTo>
                  <a:cubicBezTo>
                    <a:pt x="967230" y="534122"/>
                    <a:pt x="947350" y="525805"/>
                    <a:pt x="1089178" y="941464"/>
                  </a:cubicBezTo>
                  <a:lnTo>
                    <a:pt x="1437301" y="158955"/>
                  </a:lnTo>
                  <a:cubicBezTo>
                    <a:pt x="1363379" y="1291507"/>
                    <a:pt x="1005716" y="1183564"/>
                    <a:pt x="1149269" y="2247187"/>
                  </a:cubicBezTo>
                  <a:lnTo>
                    <a:pt x="861237" y="2319195"/>
                  </a:lnTo>
                  <a:cubicBezTo>
                    <a:pt x="310890" y="1029981"/>
                    <a:pt x="693155" y="1438396"/>
                    <a:pt x="0" y="340990"/>
                  </a:cubicBezTo>
                  <a:cubicBezTo>
                    <a:pt x="422530" y="663627"/>
                    <a:pt x="335412" y="618126"/>
                    <a:pt x="622491" y="965493"/>
                  </a:cubicBezTo>
                  <a:cubicBezTo>
                    <a:pt x="728907" y="1003061"/>
                    <a:pt x="774925" y="663690"/>
                    <a:pt x="779806" y="525461"/>
                  </a:cubicBezTo>
                  <a:cubicBezTo>
                    <a:pt x="784687" y="387232"/>
                    <a:pt x="578648" y="0"/>
                    <a:pt x="651776" y="136115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" name="Полилиния 18"/>
            <p:cNvSpPr/>
            <p:nvPr/>
          </p:nvSpPr>
          <p:spPr>
            <a:xfrm rot="12247540">
              <a:off x="3365471" y="3788941"/>
              <a:ext cx="544213" cy="916816"/>
            </a:xfrm>
            <a:custGeom>
              <a:avLst/>
              <a:gdLst>
                <a:gd name="connsiteX0" fmla="*/ 0 w 1728192"/>
                <a:gd name="connsiteY0" fmla="*/ 0 h 648072"/>
                <a:gd name="connsiteX1" fmla="*/ 1728192 w 1728192"/>
                <a:gd name="connsiteY1" fmla="*/ 0 h 648072"/>
                <a:gd name="connsiteX2" fmla="*/ 1728192 w 1728192"/>
                <a:gd name="connsiteY2" fmla="*/ 648072 h 648072"/>
                <a:gd name="connsiteX3" fmla="*/ 0 w 1728192"/>
                <a:gd name="connsiteY3" fmla="*/ 648072 h 648072"/>
                <a:gd name="connsiteX4" fmla="*/ 0 w 1728192"/>
                <a:gd name="connsiteY4" fmla="*/ 0 h 648072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0 w 1728192"/>
                <a:gd name="connsiteY3" fmla="*/ 648072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648072 w 1728192"/>
                <a:gd name="connsiteY3" fmla="*/ 1872208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576064 w 1728192"/>
                <a:gd name="connsiteY1" fmla="*/ 360040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0 h 1872208"/>
                <a:gd name="connsiteX1" fmla="*/ 432048 w 1728192"/>
                <a:gd name="connsiteY1" fmla="*/ 288032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1728192 w 1728192"/>
                <a:gd name="connsiteY3" fmla="*/ 216024 h 2088232"/>
                <a:gd name="connsiteX4" fmla="*/ 936104 w 1728192"/>
                <a:gd name="connsiteY4" fmla="*/ 2088232 h 2088232"/>
                <a:gd name="connsiteX5" fmla="*/ 648072 w 1728192"/>
                <a:gd name="connsiteY5" fmla="*/ 2088232 h 2088232"/>
                <a:gd name="connsiteX6" fmla="*/ 0 w 1728192"/>
                <a:gd name="connsiteY6" fmla="*/ 216024 h 2088232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864096 w 1728192"/>
                <a:gd name="connsiteY3" fmla="*/ 720080 h 2088232"/>
                <a:gd name="connsiteX4" fmla="*/ 1728192 w 1728192"/>
                <a:gd name="connsiteY4" fmla="*/ 216024 h 2088232"/>
                <a:gd name="connsiteX5" fmla="*/ 936104 w 1728192"/>
                <a:gd name="connsiteY5" fmla="*/ 2088232 h 2088232"/>
                <a:gd name="connsiteX6" fmla="*/ 648072 w 1728192"/>
                <a:gd name="connsiteY6" fmla="*/ 2088232 h 2088232"/>
                <a:gd name="connsiteX7" fmla="*/ 0 w 1728192"/>
                <a:gd name="connsiteY7" fmla="*/ 216024 h 2088232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728192 w 1728192"/>
                <a:gd name="connsiteY5" fmla="*/ 288032 h 2160240"/>
                <a:gd name="connsiteX6" fmla="*/ 936104 w 1728192"/>
                <a:gd name="connsiteY6" fmla="*/ 2160240 h 2160240"/>
                <a:gd name="connsiteX7" fmla="*/ 648072 w 1728192"/>
                <a:gd name="connsiteY7" fmla="*/ 2160240 h 2160240"/>
                <a:gd name="connsiteX8" fmla="*/ 0 w 1728192"/>
                <a:gd name="connsiteY8" fmla="*/ 288032 h 2160240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224136 w 1728192"/>
                <a:gd name="connsiteY5" fmla="*/ 792088 h 2160240"/>
                <a:gd name="connsiteX6" fmla="*/ 1728192 w 1728192"/>
                <a:gd name="connsiteY6" fmla="*/ 288032 h 2160240"/>
                <a:gd name="connsiteX7" fmla="*/ 936104 w 1728192"/>
                <a:gd name="connsiteY7" fmla="*/ 2160240 h 2160240"/>
                <a:gd name="connsiteX8" fmla="*/ 648072 w 1728192"/>
                <a:gd name="connsiteY8" fmla="*/ 2160240 h 2160240"/>
                <a:gd name="connsiteX9" fmla="*/ 0 w 1728192"/>
                <a:gd name="connsiteY9" fmla="*/ 288032 h 2160240"/>
                <a:gd name="connsiteX0" fmla="*/ 0 w 1584176"/>
                <a:gd name="connsiteY0" fmla="*/ 288032 h 2160240"/>
                <a:gd name="connsiteX1" fmla="*/ 288032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0 w 1584176"/>
                <a:gd name="connsiteY0" fmla="*/ 288032 h 2160240"/>
                <a:gd name="connsiteX1" fmla="*/ 432048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9" fmla="*/ 720080 w 1584176"/>
                <a:gd name="connsiteY9" fmla="*/ 792088 h 2160240"/>
                <a:gd name="connsiteX0" fmla="*/ 720080 w 1584176"/>
                <a:gd name="connsiteY0" fmla="*/ 628640 h 1996792"/>
                <a:gd name="connsiteX1" fmla="*/ 1080120 w 1584176"/>
                <a:gd name="connsiteY1" fmla="*/ 628640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8" fmla="*/ 720080 w 1584176"/>
                <a:gd name="connsiteY8" fmla="*/ 628640 h 1996792"/>
                <a:gd name="connsiteX0" fmla="*/ 720080 w 1584176"/>
                <a:gd name="connsiteY0" fmla="*/ 86409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8" fmla="*/ 720080 w 1584176"/>
                <a:gd name="connsiteY8" fmla="*/ 864096 h 2232248"/>
                <a:gd name="connsiteX0" fmla="*/ 595496 w 1584176"/>
                <a:gd name="connsiteY0" fmla="*/ 23545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0" fmla="*/ 595496 w 1584176"/>
                <a:gd name="connsiteY0" fmla="*/ 0 h 1996792"/>
                <a:gd name="connsiteX1" fmla="*/ 864096 w 1584176"/>
                <a:gd name="connsiteY1" fmla="*/ 700648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0" fmla="*/ 595496 w 1224136"/>
                <a:gd name="connsiteY0" fmla="*/ 91440 h 2088232"/>
                <a:gd name="connsiteX1" fmla="*/ 864096 w 1224136"/>
                <a:gd name="connsiteY1" fmla="*/ 79208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115212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080120"/>
                <a:gd name="connsiteY0" fmla="*/ 163448 h 2160240"/>
                <a:gd name="connsiteX1" fmla="*/ 720080 w 1080120"/>
                <a:gd name="connsiteY1" fmla="*/ 1224136 h 2160240"/>
                <a:gd name="connsiteX2" fmla="*/ 1080120 w 1080120"/>
                <a:gd name="connsiteY2" fmla="*/ 0 h 2160240"/>
                <a:gd name="connsiteX3" fmla="*/ 792088 w 1080120"/>
                <a:gd name="connsiteY3" fmla="*/ 2160240 h 2160240"/>
                <a:gd name="connsiteX4" fmla="*/ 504056 w 1080120"/>
                <a:gd name="connsiteY4" fmla="*/ 2160240 h 2160240"/>
                <a:gd name="connsiteX5" fmla="*/ 0 w 1080120"/>
                <a:gd name="connsiteY5" fmla="*/ 288032 h 2160240"/>
                <a:gd name="connsiteX6" fmla="*/ 504056 w 1080120"/>
                <a:gd name="connsiteY6" fmla="*/ 1224136 h 2160240"/>
                <a:gd name="connsiteX7" fmla="*/ 595496 w 1080120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160240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1944216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088232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622491 w 1437301"/>
                <a:gd name="connsiteY6" fmla="*/ 806538 h 2160240"/>
                <a:gd name="connsiteX7" fmla="*/ 952677 w 1437301"/>
                <a:gd name="connsiteY7" fmla="*/ 163448 h 216024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136114 h 2319194"/>
                <a:gd name="connsiteX1" fmla="*/ 1077261 w 1437301"/>
                <a:gd name="connsiteY1" fmla="*/ 1383090 h 2319194"/>
                <a:gd name="connsiteX2" fmla="*/ 1437301 w 1437301"/>
                <a:gd name="connsiteY2" fmla="*/ 158954 h 2319194"/>
                <a:gd name="connsiteX3" fmla="*/ 1149269 w 1437301"/>
                <a:gd name="connsiteY3" fmla="*/ 2247186 h 2319194"/>
                <a:gd name="connsiteX4" fmla="*/ 861237 w 1437301"/>
                <a:gd name="connsiteY4" fmla="*/ 2319194 h 2319194"/>
                <a:gd name="connsiteX5" fmla="*/ 0 w 1437301"/>
                <a:gd name="connsiteY5" fmla="*/ 340989 h 2319194"/>
                <a:gd name="connsiteX6" fmla="*/ 622491 w 1437301"/>
                <a:gd name="connsiteY6" fmla="*/ 965492 h 2319194"/>
                <a:gd name="connsiteX7" fmla="*/ 417117 w 1437301"/>
                <a:gd name="connsiteY7" fmla="*/ 472146 h 2319194"/>
                <a:gd name="connsiteX8" fmla="*/ 651776 w 1437301"/>
                <a:gd name="connsiteY8" fmla="*/ 136114 h 2319194"/>
                <a:gd name="connsiteX0" fmla="*/ 651776 w 1437301"/>
                <a:gd name="connsiteY0" fmla="*/ 136115 h 2319195"/>
                <a:gd name="connsiteX1" fmla="*/ 1077261 w 1437301"/>
                <a:gd name="connsiteY1" fmla="*/ 1383091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7301" h="2319195">
                  <a:moveTo>
                    <a:pt x="651776" y="136115"/>
                  </a:moveTo>
                  <a:cubicBezTo>
                    <a:pt x="967230" y="534122"/>
                    <a:pt x="947350" y="525805"/>
                    <a:pt x="1089178" y="941464"/>
                  </a:cubicBezTo>
                  <a:lnTo>
                    <a:pt x="1437301" y="158955"/>
                  </a:lnTo>
                  <a:cubicBezTo>
                    <a:pt x="1363379" y="1291507"/>
                    <a:pt x="1005716" y="1183564"/>
                    <a:pt x="1149269" y="2247187"/>
                  </a:cubicBezTo>
                  <a:lnTo>
                    <a:pt x="861237" y="2319195"/>
                  </a:lnTo>
                  <a:cubicBezTo>
                    <a:pt x="310890" y="1029981"/>
                    <a:pt x="693155" y="1438396"/>
                    <a:pt x="0" y="340990"/>
                  </a:cubicBezTo>
                  <a:cubicBezTo>
                    <a:pt x="422530" y="663627"/>
                    <a:pt x="335412" y="618126"/>
                    <a:pt x="622491" y="965493"/>
                  </a:cubicBezTo>
                  <a:cubicBezTo>
                    <a:pt x="728907" y="1003061"/>
                    <a:pt x="774925" y="663690"/>
                    <a:pt x="779806" y="525461"/>
                  </a:cubicBezTo>
                  <a:cubicBezTo>
                    <a:pt x="784687" y="387232"/>
                    <a:pt x="578648" y="0"/>
                    <a:pt x="651776" y="136115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" name="Полилиния 19"/>
            <p:cNvSpPr/>
            <p:nvPr/>
          </p:nvSpPr>
          <p:spPr>
            <a:xfrm rot="10800000" flipV="1">
              <a:off x="3779912" y="908720"/>
              <a:ext cx="987957" cy="1607565"/>
            </a:xfrm>
            <a:custGeom>
              <a:avLst/>
              <a:gdLst>
                <a:gd name="connsiteX0" fmla="*/ 0 w 1728192"/>
                <a:gd name="connsiteY0" fmla="*/ 0 h 648072"/>
                <a:gd name="connsiteX1" fmla="*/ 1728192 w 1728192"/>
                <a:gd name="connsiteY1" fmla="*/ 0 h 648072"/>
                <a:gd name="connsiteX2" fmla="*/ 1728192 w 1728192"/>
                <a:gd name="connsiteY2" fmla="*/ 648072 h 648072"/>
                <a:gd name="connsiteX3" fmla="*/ 0 w 1728192"/>
                <a:gd name="connsiteY3" fmla="*/ 648072 h 648072"/>
                <a:gd name="connsiteX4" fmla="*/ 0 w 1728192"/>
                <a:gd name="connsiteY4" fmla="*/ 0 h 648072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0 w 1728192"/>
                <a:gd name="connsiteY3" fmla="*/ 648072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1728192 w 1728192"/>
                <a:gd name="connsiteY1" fmla="*/ 0 h 1872208"/>
                <a:gd name="connsiteX2" fmla="*/ 936104 w 1728192"/>
                <a:gd name="connsiteY2" fmla="*/ 1872208 h 1872208"/>
                <a:gd name="connsiteX3" fmla="*/ 648072 w 1728192"/>
                <a:gd name="connsiteY3" fmla="*/ 1872208 h 1872208"/>
                <a:gd name="connsiteX4" fmla="*/ 0 w 1728192"/>
                <a:gd name="connsiteY4" fmla="*/ 0 h 1872208"/>
                <a:gd name="connsiteX0" fmla="*/ 0 w 1728192"/>
                <a:gd name="connsiteY0" fmla="*/ 0 h 1872208"/>
                <a:gd name="connsiteX1" fmla="*/ 576064 w 1728192"/>
                <a:gd name="connsiteY1" fmla="*/ 360040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0 h 1872208"/>
                <a:gd name="connsiteX1" fmla="*/ 432048 w 1728192"/>
                <a:gd name="connsiteY1" fmla="*/ 288032 h 1872208"/>
                <a:gd name="connsiteX2" fmla="*/ 1728192 w 1728192"/>
                <a:gd name="connsiteY2" fmla="*/ 0 h 1872208"/>
                <a:gd name="connsiteX3" fmla="*/ 936104 w 1728192"/>
                <a:gd name="connsiteY3" fmla="*/ 1872208 h 1872208"/>
                <a:gd name="connsiteX4" fmla="*/ 648072 w 1728192"/>
                <a:gd name="connsiteY4" fmla="*/ 1872208 h 1872208"/>
                <a:gd name="connsiteX5" fmla="*/ 0 w 1728192"/>
                <a:gd name="connsiteY5" fmla="*/ 0 h 1872208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1728192 w 1728192"/>
                <a:gd name="connsiteY3" fmla="*/ 216024 h 2088232"/>
                <a:gd name="connsiteX4" fmla="*/ 936104 w 1728192"/>
                <a:gd name="connsiteY4" fmla="*/ 2088232 h 2088232"/>
                <a:gd name="connsiteX5" fmla="*/ 648072 w 1728192"/>
                <a:gd name="connsiteY5" fmla="*/ 2088232 h 2088232"/>
                <a:gd name="connsiteX6" fmla="*/ 0 w 1728192"/>
                <a:gd name="connsiteY6" fmla="*/ 216024 h 2088232"/>
                <a:gd name="connsiteX0" fmla="*/ 0 w 1728192"/>
                <a:gd name="connsiteY0" fmla="*/ 216024 h 2088232"/>
                <a:gd name="connsiteX1" fmla="*/ 432048 w 1728192"/>
                <a:gd name="connsiteY1" fmla="*/ 504056 h 2088232"/>
                <a:gd name="connsiteX2" fmla="*/ 648072 w 1728192"/>
                <a:gd name="connsiteY2" fmla="*/ 0 h 2088232"/>
                <a:gd name="connsiteX3" fmla="*/ 864096 w 1728192"/>
                <a:gd name="connsiteY3" fmla="*/ 720080 h 2088232"/>
                <a:gd name="connsiteX4" fmla="*/ 1728192 w 1728192"/>
                <a:gd name="connsiteY4" fmla="*/ 216024 h 2088232"/>
                <a:gd name="connsiteX5" fmla="*/ 936104 w 1728192"/>
                <a:gd name="connsiteY5" fmla="*/ 2088232 h 2088232"/>
                <a:gd name="connsiteX6" fmla="*/ 648072 w 1728192"/>
                <a:gd name="connsiteY6" fmla="*/ 2088232 h 2088232"/>
                <a:gd name="connsiteX7" fmla="*/ 0 w 1728192"/>
                <a:gd name="connsiteY7" fmla="*/ 216024 h 2088232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728192 w 1728192"/>
                <a:gd name="connsiteY5" fmla="*/ 288032 h 2160240"/>
                <a:gd name="connsiteX6" fmla="*/ 936104 w 1728192"/>
                <a:gd name="connsiteY6" fmla="*/ 2160240 h 2160240"/>
                <a:gd name="connsiteX7" fmla="*/ 648072 w 1728192"/>
                <a:gd name="connsiteY7" fmla="*/ 2160240 h 2160240"/>
                <a:gd name="connsiteX8" fmla="*/ 0 w 1728192"/>
                <a:gd name="connsiteY8" fmla="*/ 288032 h 2160240"/>
                <a:gd name="connsiteX0" fmla="*/ 0 w 1728192"/>
                <a:gd name="connsiteY0" fmla="*/ 288032 h 2160240"/>
                <a:gd name="connsiteX1" fmla="*/ 432048 w 1728192"/>
                <a:gd name="connsiteY1" fmla="*/ 576064 h 2160240"/>
                <a:gd name="connsiteX2" fmla="*/ 648072 w 1728192"/>
                <a:gd name="connsiteY2" fmla="*/ 72008 h 2160240"/>
                <a:gd name="connsiteX3" fmla="*/ 864096 w 1728192"/>
                <a:gd name="connsiteY3" fmla="*/ 792088 h 2160240"/>
                <a:gd name="connsiteX4" fmla="*/ 1080120 w 1728192"/>
                <a:gd name="connsiteY4" fmla="*/ 0 h 2160240"/>
                <a:gd name="connsiteX5" fmla="*/ 1224136 w 1728192"/>
                <a:gd name="connsiteY5" fmla="*/ 792088 h 2160240"/>
                <a:gd name="connsiteX6" fmla="*/ 1728192 w 1728192"/>
                <a:gd name="connsiteY6" fmla="*/ 288032 h 2160240"/>
                <a:gd name="connsiteX7" fmla="*/ 936104 w 1728192"/>
                <a:gd name="connsiteY7" fmla="*/ 2160240 h 2160240"/>
                <a:gd name="connsiteX8" fmla="*/ 648072 w 1728192"/>
                <a:gd name="connsiteY8" fmla="*/ 2160240 h 2160240"/>
                <a:gd name="connsiteX9" fmla="*/ 0 w 1728192"/>
                <a:gd name="connsiteY9" fmla="*/ 288032 h 2160240"/>
                <a:gd name="connsiteX0" fmla="*/ 0 w 1584176"/>
                <a:gd name="connsiteY0" fmla="*/ 288032 h 2160240"/>
                <a:gd name="connsiteX1" fmla="*/ 288032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0 w 1584176"/>
                <a:gd name="connsiteY0" fmla="*/ 288032 h 2160240"/>
                <a:gd name="connsiteX1" fmla="*/ 432048 w 1584176"/>
                <a:gd name="connsiteY1" fmla="*/ 576064 h 2160240"/>
                <a:gd name="connsiteX2" fmla="*/ 504056 w 1584176"/>
                <a:gd name="connsiteY2" fmla="*/ 72008 h 2160240"/>
                <a:gd name="connsiteX3" fmla="*/ 720080 w 1584176"/>
                <a:gd name="connsiteY3" fmla="*/ 792088 h 2160240"/>
                <a:gd name="connsiteX4" fmla="*/ 936104 w 1584176"/>
                <a:gd name="connsiteY4" fmla="*/ 0 h 2160240"/>
                <a:gd name="connsiteX5" fmla="*/ 1080120 w 1584176"/>
                <a:gd name="connsiteY5" fmla="*/ 792088 h 2160240"/>
                <a:gd name="connsiteX6" fmla="*/ 1584176 w 1584176"/>
                <a:gd name="connsiteY6" fmla="*/ 288032 h 2160240"/>
                <a:gd name="connsiteX7" fmla="*/ 792088 w 1584176"/>
                <a:gd name="connsiteY7" fmla="*/ 2160240 h 2160240"/>
                <a:gd name="connsiteX8" fmla="*/ 504056 w 1584176"/>
                <a:gd name="connsiteY8" fmla="*/ 2160240 h 2160240"/>
                <a:gd name="connsiteX9" fmla="*/ 0 w 1584176"/>
                <a:gd name="connsiteY9" fmla="*/ 288032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0" fmla="*/ 720080 w 1584176"/>
                <a:gd name="connsiteY0" fmla="*/ 792088 h 2160240"/>
                <a:gd name="connsiteX1" fmla="*/ 936104 w 1584176"/>
                <a:gd name="connsiteY1" fmla="*/ 0 h 2160240"/>
                <a:gd name="connsiteX2" fmla="*/ 1080120 w 1584176"/>
                <a:gd name="connsiteY2" fmla="*/ 792088 h 2160240"/>
                <a:gd name="connsiteX3" fmla="*/ 1584176 w 1584176"/>
                <a:gd name="connsiteY3" fmla="*/ 288032 h 2160240"/>
                <a:gd name="connsiteX4" fmla="*/ 792088 w 1584176"/>
                <a:gd name="connsiteY4" fmla="*/ 2160240 h 2160240"/>
                <a:gd name="connsiteX5" fmla="*/ 504056 w 1584176"/>
                <a:gd name="connsiteY5" fmla="*/ 2160240 h 2160240"/>
                <a:gd name="connsiteX6" fmla="*/ 0 w 1584176"/>
                <a:gd name="connsiteY6" fmla="*/ 288032 h 2160240"/>
                <a:gd name="connsiteX7" fmla="*/ 432048 w 1584176"/>
                <a:gd name="connsiteY7" fmla="*/ 576064 h 2160240"/>
                <a:gd name="connsiteX8" fmla="*/ 595496 w 1584176"/>
                <a:gd name="connsiteY8" fmla="*/ 163448 h 2160240"/>
                <a:gd name="connsiteX9" fmla="*/ 720080 w 1584176"/>
                <a:gd name="connsiteY9" fmla="*/ 792088 h 2160240"/>
                <a:gd name="connsiteX0" fmla="*/ 720080 w 1584176"/>
                <a:gd name="connsiteY0" fmla="*/ 628640 h 1996792"/>
                <a:gd name="connsiteX1" fmla="*/ 1080120 w 1584176"/>
                <a:gd name="connsiteY1" fmla="*/ 628640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8" fmla="*/ 720080 w 1584176"/>
                <a:gd name="connsiteY8" fmla="*/ 628640 h 1996792"/>
                <a:gd name="connsiteX0" fmla="*/ 720080 w 1584176"/>
                <a:gd name="connsiteY0" fmla="*/ 86409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8" fmla="*/ 720080 w 1584176"/>
                <a:gd name="connsiteY8" fmla="*/ 864096 h 2232248"/>
                <a:gd name="connsiteX0" fmla="*/ 595496 w 1584176"/>
                <a:gd name="connsiteY0" fmla="*/ 235456 h 2232248"/>
                <a:gd name="connsiteX1" fmla="*/ 1152128 w 1584176"/>
                <a:gd name="connsiteY1" fmla="*/ 0 h 2232248"/>
                <a:gd name="connsiteX2" fmla="*/ 1584176 w 1584176"/>
                <a:gd name="connsiteY2" fmla="*/ 360040 h 2232248"/>
                <a:gd name="connsiteX3" fmla="*/ 792088 w 1584176"/>
                <a:gd name="connsiteY3" fmla="*/ 2232248 h 2232248"/>
                <a:gd name="connsiteX4" fmla="*/ 504056 w 1584176"/>
                <a:gd name="connsiteY4" fmla="*/ 2232248 h 2232248"/>
                <a:gd name="connsiteX5" fmla="*/ 0 w 1584176"/>
                <a:gd name="connsiteY5" fmla="*/ 360040 h 2232248"/>
                <a:gd name="connsiteX6" fmla="*/ 432048 w 1584176"/>
                <a:gd name="connsiteY6" fmla="*/ 648072 h 2232248"/>
                <a:gd name="connsiteX7" fmla="*/ 595496 w 1584176"/>
                <a:gd name="connsiteY7" fmla="*/ 235456 h 2232248"/>
                <a:gd name="connsiteX0" fmla="*/ 595496 w 1584176"/>
                <a:gd name="connsiteY0" fmla="*/ 0 h 1996792"/>
                <a:gd name="connsiteX1" fmla="*/ 864096 w 1584176"/>
                <a:gd name="connsiteY1" fmla="*/ 700648 h 1996792"/>
                <a:gd name="connsiteX2" fmla="*/ 1584176 w 1584176"/>
                <a:gd name="connsiteY2" fmla="*/ 124584 h 1996792"/>
                <a:gd name="connsiteX3" fmla="*/ 792088 w 1584176"/>
                <a:gd name="connsiteY3" fmla="*/ 1996792 h 1996792"/>
                <a:gd name="connsiteX4" fmla="*/ 504056 w 1584176"/>
                <a:gd name="connsiteY4" fmla="*/ 1996792 h 1996792"/>
                <a:gd name="connsiteX5" fmla="*/ 0 w 1584176"/>
                <a:gd name="connsiteY5" fmla="*/ 124584 h 1996792"/>
                <a:gd name="connsiteX6" fmla="*/ 432048 w 1584176"/>
                <a:gd name="connsiteY6" fmla="*/ 412616 h 1996792"/>
                <a:gd name="connsiteX7" fmla="*/ 595496 w 1584176"/>
                <a:gd name="connsiteY7" fmla="*/ 0 h 1996792"/>
                <a:gd name="connsiteX0" fmla="*/ 595496 w 1224136"/>
                <a:gd name="connsiteY0" fmla="*/ 91440 h 2088232"/>
                <a:gd name="connsiteX1" fmla="*/ 864096 w 1224136"/>
                <a:gd name="connsiteY1" fmla="*/ 79208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432048 w 1224136"/>
                <a:gd name="connsiteY6" fmla="*/ 504056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648072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224136"/>
                <a:gd name="connsiteY0" fmla="*/ 91440 h 2088232"/>
                <a:gd name="connsiteX1" fmla="*/ 720080 w 1224136"/>
                <a:gd name="connsiteY1" fmla="*/ 1152128 h 2088232"/>
                <a:gd name="connsiteX2" fmla="*/ 1224136 w 1224136"/>
                <a:gd name="connsiteY2" fmla="*/ 0 h 2088232"/>
                <a:gd name="connsiteX3" fmla="*/ 792088 w 1224136"/>
                <a:gd name="connsiteY3" fmla="*/ 2088232 h 2088232"/>
                <a:gd name="connsiteX4" fmla="*/ 504056 w 1224136"/>
                <a:gd name="connsiteY4" fmla="*/ 2088232 h 2088232"/>
                <a:gd name="connsiteX5" fmla="*/ 0 w 1224136"/>
                <a:gd name="connsiteY5" fmla="*/ 216024 h 2088232"/>
                <a:gd name="connsiteX6" fmla="*/ 504056 w 1224136"/>
                <a:gd name="connsiteY6" fmla="*/ 1152128 h 2088232"/>
                <a:gd name="connsiteX7" fmla="*/ 595496 w 1224136"/>
                <a:gd name="connsiteY7" fmla="*/ 91440 h 2088232"/>
                <a:gd name="connsiteX0" fmla="*/ 595496 w 1080120"/>
                <a:gd name="connsiteY0" fmla="*/ 163448 h 2160240"/>
                <a:gd name="connsiteX1" fmla="*/ 720080 w 1080120"/>
                <a:gd name="connsiteY1" fmla="*/ 1224136 h 2160240"/>
                <a:gd name="connsiteX2" fmla="*/ 1080120 w 1080120"/>
                <a:gd name="connsiteY2" fmla="*/ 0 h 2160240"/>
                <a:gd name="connsiteX3" fmla="*/ 792088 w 1080120"/>
                <a:gd name="connsiteY3" fmla="*/ 2160240 h 2160240"/>
                <a:gd name="connsiteX4" fmla="*/ 504056 w 1080120"/>
                <a:gd name="connsiteY4" fmla="*/ 2160240 h 2160240"/>
                <a:gd name="connsiteX5" fmla="*/ 0 w 1080120"/>
                <a:gd name="connsiteY5" fmla="*/ 288032 h 2160240"/>
                <a:gd name="connsiteX6" fmla="*/ 504056 w 1080120"/>
                <a:gd name="connsiteY6" fmla="*/ 1224136 h 2160240"/>
                <a:gd name="connsiteX7" fmla="*/ 595496 w 1080120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160240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1944216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523488 w 1008112"/>
                <a:gd name="connsiteY0" fmla="*/ 163448 h 2160240"/>
                <a:gd name="connsiteX1" fmla="*/ 648072 w 1008112"/>
                <a:gd name="connsiteY1" fmla="*/ 1224136 h 2160240"/>
                <a:gd name="connsiteX2" fmla="*/ 1008112 w 1008112"/>
                <a:gd name="connsiteY2" fmla="*/ 0 h 2160240"/>
                <a:gd name="connsiteX3" fmla="*/ 720080 w 1008112"/>
                <a:gd name="connsiteY3" fmla="*/ 2088232 h 2160240"/>
                <a:gd name="connsiteX4" fmla="*/ 432048 w 1008112"/>
                <a:gd name="connsiteY4" fmla="*/ 2160240 h 2160240"/>
                <a:gd name="connsiteX5" fmla="*/ 0 w 1008112"/>
                <a:gd name="connsiteY5" fmla="*/ 288032 h 2160240"/>
                <a:gd name="connsiteX6" fmla="*/ 432048 w 1008112"/>
                <a:gd name="connsiteY6" fmla="*/ 1224136 h 2160240"/>
                <a:gd name="connsiteX7" fmla="*/ 523488 w 1008112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861237 w 1437301"/>
                <a:gd name="connsiteY6" fmla="*/ 1224136 h 2160240"/>
                <a:gd name="connsiteX7" fmla="*/ 952677 w 1437301"/>
                <a:gd name="connsiteY7" fmla="*/ 163448 h 2160240"/>
                <a:gd name="connsiteX0" fmla="*/ 952677 w 1437301"/>
                <a:gd name="connsiteY0" fmla="*/ 163448 h 2160240"/>
                <a:gd name="connsiteX1" fmla="*/ 1077261 w 1437301"/>
                <a:gd name="connsiteY1" fmla="*/ 1224136 h 2160240"/>
                <a:gd name="connsiteX2" fmla="*/ 1437301 w 1437301"/>
                <a:gd name="connsiteY2" fmla="*/ 0 h 2160240"/>
                <a:gd name="connsiteX3" fmla="*/ 1149269 w 1437301"/>
                <a:gd name="connsiteY3" fmla="*/ 2088232 h 2160240"/>
                <a:gd name="connsiteX4" fmla="*/ 861237 w 1437301"/>
                <a:gd name="connsiteY4" fmla="*/ 2160240 h 2160240"/>
                <a:gd name="connsiteX5" fmla="*/ 0 w 1437301"/>
                <a:gd name="connsiteY5" fmla="*/ 182035 h 2160240"/>
                <a:gd name="connsiteX6" fmla="*/ 622491 w 1437301"/>
                <a:gd name="connsiteY6" fmla="*/ 806538 h 2160240"/>
                <a:gd name="connsiteX7" fmla="*/ 952677 w 1437301"/>
                <a:gd name="connsiteY7" fmla="*/ 163448 h 216024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0 h 2183080"/>
                <a:gd name="connsiteX1" fmla="*/ 1077261 w 1437301"/>
                <a:gd name="connsiteY1" fmla="*/ 1246976 h 2183080"/>
                <a:gd name="connsiteX2" fmla="*/ 1437301 w 1437301"/>
                <a:gd name="connsiteY2" fmla="*/ 22840 h 2183080"/>
                <a:gd name="connsiteX3" fmla="*/ 1149269 w 1437301"/>
                <a:gd name="connsiteY3" fmla="*/ 2111072 h 2183080"/>
                <a:gd name="connsiteX4" fmla="*/ 861237 w 1437301"/>
                <a:gd name="connsiteY4" fmla="*/ 2183080 h 2183080"/>
                <a:gd name="connsiteX5" fmla="*/ 0 w 1437301"/>
                <a:gd name="connsiteY5" fmla="*/ 204875 h 2183080"/>
                <a:gd name="connsiteX6" fmla="*/ 622491 w 1437301"/>
                <a:gd name="connsiteY6" fmla="*/ 829378 h 2183080"/>
                <a:gd name="connsiteX7" fmla="*/ 651776 w 1437301"/>
                <a:gd name="connsiteY7" fmla="*/ 0 h 2183080"/>
                <a:gd name="connsiteX0" fmla="*/ 651776 w 1437301"/>
                <a:gd name="connsiteY0" fmla="*/ 136114 h 2319194"/>
                <a:gd name="connsiteX1" fmla="*/ 1077261 w 1437301"/>
                <a:gd name="connsiteY1" fmla="*/ 1383090 h 2319194"/>
                <a:gd name="connsiteX2" fmla="*/ 1437301 w 1437301"/>
                <a:gd name="connsiteY2" fmla="*/ 158954 h 2319194"/>
                <a:gd name="connsiteX3" fmla="*/ 1149269 w 1437301"/>
                <a:gd name="connsiteY3" fmla="*/ 2247186 h 2319194"/>
                <a:gd name="connsiteX4" fmla="*/ 861237 w 1437301"/>
                <a:gd name="connsiteY4" fmla="*/ 2319194 h 2319194"/>
                <a:gd name="connsiteX5" fmla="*/ 0 w 1437301"/>
                <a:gd name="connsiteY5" fmla="*/ 340989 h 2319194"/>
                <a:gd name="connsiteX6" fmla="*/ 622491 w 1437301"/>
                <a:gd name="connsiteY6" fmla="*/ 965492 h 2319194"/>
                <a:gd name="connsiteX7" fmla="*/ 417117 w 1437301"/>
                <a:gd name="connsiteY7" fmla="*/ 472146 h 2319194"/>
                <a:gd name="connsiteX8" fmla="*/ 651776 w 1437301"/>
                <a:gd name="connsiteY8" fmla="*/ 136114 h 2319194"/>
                <a:gd name="connsiteX0" fmla="*/ 651776 w 1437301"/>
                <a:gd name="connsiteY0" fmla="*/ 136115 h 2319195"/>
                <a:gd name="connsiteX1" fmla="*/ 1077261 w 1437301"/>
                <a:gd name="connsiteY1" fmla="*/ 1383091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  <a:gd name="connsiteX0" fmla="*/ 651776 w 1437301"/>
                <a:gd name="connsiteY0" fmla="*/ 136115 h 2319195"/>
                <a:gd name="connsiteX1" fmla="*/ 1089178 w 1437301"/>
                <a:gd name="connsiteY1" fmla="*/ 941464 h 2319195"/>
                <a:gd name="connsiteX2" fmla="*/ 1437301 w 1437301"/>
                <a:gd name="connsiteY2" fmla="*/ 158955 h 2319195"/>
                <a:gd name="connsiteX3" fmla="*/ 1149269 w 1437301"/>
                <a:gd name="connsiteY3" fmla="*/ 2247187 h 2319195"/>
                <a:gd name="connsiteX4" fmla="*/ 861237 w 1437301"/>
                <a:gd name="connsiteY4" fmla="*/ 2319195 h 2319195"/>
                <a:gd name="connsiteX5" fmla="*/ 0 w 1437301"/>
                <a:gd name="connsiteY5" fmla="*/ 340990 h 2319195"/>
                <a:gd name="connsiteX6" fmla="*/ 622491 w 1437301"/>
                <a:gd name="connsiteY6" fmla="*/ 965493 h 2319195"/>
                <a:gd name="connsiteX7" fmla="*/ 779806 w 1437301"/>
                <a:gd name="connsiteY7" fmla="*/ 525461 h 2319195"/>
                <a:gd name="connsiteX8" fmla="*/ 651776 w 1437301"/>
                <a:gd name="connsiteY8" fmla="*/ 136115 h 23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7301" h="2319195">
                  <a:moveTo>
                    <a:pt x="651776" y="136115"/>
                  </a:moveTo>
                  <a:cubicBezTo>
                    <a:pt x="967230" y="534122"/>
                    <a:pt x="947350" y="525805"/>
                    <a:pt x="1089178" y="941464"/>
                  </a:cubicBezTo>
                  <a:lnTo>
                    <a:pt x="1437301" y="158955"/>
                  </a:lnTo>
                  <a:cubicBezTo>
                    <a:pt x="1363379" y="1291507"/>
                    <a:pt x="1005716" y="1183564"/>
                    <a:pt x="1149269" y="2247187"/>
                  </a:cubicBezTo>
                  <a:lnTo>
                    <a:pt x="861237" y="2319195"/>
                  </a:lnTo>
                  <a:cubicBezTo>
                    <a:pt x="310890" y="1029981"/>
                    <a:pt x="693155" y="1438396"/>
                    <a:pt x="0" y="340990"/>
                  </a:cubicBezTo>
                  <a:cubicBezTo>
                    <a:pt x="422530" y="663627"/>
                    <a:pt x="335412" y="618126"/>
                    <a:pt x="622491" y="965493"/>
                  </a:cubicBezTo>
                  <a:cubicBezTo>
                    <a:pt x="728907" y="1003061"/>
                    <a:pt x="774925" y="663690"/>
                    <a:pt x="779806" y="525461"/>
                  </a:cubicBezTo>
                  <a:cubicBezTo>
                    <a:pt x="784687" y="387232"/>
                    <a:pt x="578648" y="0"/>
                    <a:pt x="651776" y="136115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" name="Группа 20"/>
            <p:cNvGrpSpPr/>
            <p:nvPr/>
          </p:nvGrpSpPr>
          <p:grpSpPr>
            <a:xfrm>
              <a:off x="3275856" y="2420888"/>
              <a:ext cx="1512168" cy="1512168"/>
              <a:chOff x="3275856" y="2420888"/>
              <a:chExt cx="1512168" cy="1512168"/>
            </a:xfrm>
            <a:effectLst>
              <a:glow rad="63500">
                <a:schemeClr val="accent6">
                  <a:satMod val="175000"/>
                  <a:alpha val="40000"/>
                </a:schemeClr>
              </a:glow>
            </a:effectLst>
          </p:grpSpPr>
          <p:sp>
            <p:nvSpPr>
              <p:cNvPr id="22" name="Овал 21"/>
              <p:cNvSpPr/>
              <p:nvPr/>
            </p:nvSpPr>
            <p:spPr>
              <a:xfrm>
                <a:off x="3275856" y="2420888"/>
                <a:ext cx="1512168" cy="1512168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ffectLst>
                <a:softEdge rad="63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" name="Овал 22"/>
              <p:cNvSpPr/>
              <p:nvPr/>
            </p:nvSpPr>
            <p:spPr>
              <a:xfrm>
                <a:off x="3419872" y="2564904"/>
                <a:ext cx="1224136" cy="1224136"/>
              </a:xfrm>
              <a:prstGeom prst="ellipse">
                <a:avLst/>
              </a:prstGeom>
              <a:solidFill>
                <a:srgbClr val="FFFF66"/>
              </a:solidFill>
              <a:ln>
                <a:noFill/>
              </a:ln>
              <a:effectLst>
                <a:softEdge rad="63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6" name="Группа 5"/>
          <p:cNvGrpSpPr>
            <a:grpSpLocks/>
          </p:cNvGrpSpPr>
          <p:nvPr/>
        </p:nvGrpSpPr>
        <p:grpSpPr bwMode="auto">
          <a:xfrm>
            <a:off x="684213" y="201613"/>
            <a:ext cx="8016875" cy="3216275"/>
            <a:chOff x="683568" y="201477"/>
            <a:chExt cx="8018166" cy="2686008"/>
          </a:xfrm>
        </p:grpSpPr>
        <p:sp>
          <p:nvSpPr>
            <p:cNvPr id="4" name="Полилиния 3"/>
            <p:cNvSpPr/>
            <p:nvPr/>
          </p:nvSpPr>
          <p:spPr>
            <a:xfrm>
              <a:off x="683568" y="201477"/>
              <a:ext cx="8018166" cy="2686008"/>
            </a:xfrm>
            <a:custGeom>
              <a:avLst/>
              <a:gdLst>
                <a:gd name="connsiteX0" fmla="*/ 0 w 6624736"/>
                <a:gd name="connsiteY0" fmla="*/ 720080 h 1440160"/>
                <a:gd name="connsiteX1" fmla="*/ 2608725 w 6624736"/>
                <a:gd name="connsiteY1" fmla="*/ 16439 h 1440160"/>
                <a:gd name="connsiteX2" fmla="*/ 3312369 w 6624736"/>
                <a:gd name="connsiteY2" fmla="*/ 4 h 1440160"/>
                <a:gd name="connsiteX3" fmla="*/ 4016015 w 6624736"/>
                <a:gd name="connsiteY3" fmla="*/ 16439 h 1440160"/>
                <a:gd name="connsiteX4" fmla="*/ 6624736 w 6624736"/>
                <a:gd name="connsiteY4" fmla="*/ 720090 h 1440160"/>
                <a:gd name="connsiteX5" fmla="*/ 4016013 w 6624736"/>
                <a:gd name="connsiteY5" fmla="*/ 1423735 h 1440160"/>
                <a:gd name="connsiteX6" fmla="*/ 3312368 w 6624736"/>
                <a:gd name="connsiteY6" fmla="*/ 1440170 h 1440160"/>
                <a:gd name="connsiteX7" fmla="*/ 2608722 w 6624736"/>
                <a:gd name="connsiteY7" fmla="*/ 1423735 h 1440160"/>
                <a:gd name="connsiteX8" fmla="*/ 0 w 6624736"/>
                <a:gd name="connsiteY8" fmla="*/ 720086 h 1440160"/>
                <a:gd name="connsiteX9" fmla="*/ 0 w 6624736"/>
                <a:gd name="connsiteY9" fmla="*/ 720080 h 1440160"/>
                <a:gd name="connsiteX0" fmla="*/ 10484 w 6635232"/>
                <a:gd name="connsiteY0" fmla="*/ 741339 h 1461429"/>
                <a:gd name="connsiteX1" fmla="*/ 1522652 w 6635232"/>
                <a:gd name="connsiteY1" fmla="*/ 165275 h 1461429"/>
                <a:gd name="connsiteX2" fmla="*/ 3322853 w 6635232"/>
                <a:gd name="connsiteY2" fmla="*/ 21263 h 1461429"/>
                <a:gd name="connsiteX3" fmla="*/ 4026499 w 6635232"/>
                <a:gd name="connsiteY3" fmla="*/ 37698 h 1461429"/>
                <a:gd name="connsiteX4" fmla="*/ 6635220 w 6635232"/>
                <a:gd name="connsiteY4" fmla="*/ 741349 h 1461429"/>
                <a:gd name="connsiteX5" fmla="*/ 4026497 w 6635232"/>
                <a:gd name="connsiteY5" fmla="*/ 1444994 h 1461429"/>
                <a:gd name="connsiteX6" fmla="*/ 3322852 w 6635232"/>
                <a:gd name="connsiteY6" fmla="*/ 1461429 h 1461429"/>
                <a:gd name="connsiteX7" fmla="*/ 2619206 w 6635232"/>
                <a:gd name="connsiteY7" fmla="*/ 1444994 h 1461429"/>
                <a:gd name="connsiteX8" fmla="*/ 10484 w 6635232"/>
                <a:gd name="connsiteY8" fmla="*/ 741345 h 1461429"/>
                <a:gd name="connsiteX9" fmla="*/ 10484 w 6635232"/>
                <a:gd name="connsiteY9" fmla="*/ 741339 h 1461429"/>
                <a:gd name="connsiteX0" fmla="*/ 0 w 6696756"/>
                <a:gd name="connsiteY0" fmla="*/ 525316 h 1461429"/>
                <a:gd name="connsiteX1" fmla="*/ 1584176 w 6696756"/>
                <a:gd name="connsiteY1" fmla="*/ 165275 h 1461429"/>
                <a:gd name="connsiteX2" fmla="*/ 3384377 w 6696756"/>
                <a:gd name="connsiteY2" fmla="*/ 21263 h 1461429"/>
                <a:gd name="connsiteX3" fmla="*/ 4088023 w 6696756"/>
                <a:gd name="connsiteY3" fmla="*/ 37698 h 1461429"/>
                <a:gd name="connsiteX4" fmla="*/ 6696744 w 6696756"/>
                <a:gd name="connsiteY4" fmla="*/ 741349 h 1461429"/>
                <a:gd name="connsiteX5" fmla="*/ 4088021 w 6696756"/>
                <a:gd name="connsiteY5" fmla="*/ 1444994 h 1461429"/>
                <a:gd name="connsiteX6" fmla="*/ 3384376 w 6696756"/>
                <a:gd name="connsiteY6" fmla="*/ 1461429 h 1461429"/>
                <a:gd name="connsiteX7" fmla="*/ 2680730 w 6696756"/>
                <a:gd name="connsiteY7" fmla="*/ 1444994 h 1461429"/>
                <a:gd name="connsiteX8" fmla="*/ 72008 w 6696756"/>
                <a:gd name="connsiteY8" fmla="*/ 741345 h 1461429"/>
                <a:gd name="connsiteX9" fmla="*/ 0 w 6696756"/>
                <a:gd name="connsiteY9" fmla="*/ 525316 h 1461429"/>
                <a:gd name="connsiteX0" fmla="*/ 0 w 6696756"/>
                <a:gd name="connsiteY0" fmla="*/ 525316 h 1461429"/>
                <a:gd name="connsiteX1" fmla="*/ 1584176 w 6696756"/>
                <a:gd name="connsiteY1" fmla="*/ 165275 h 1461429"/>
                <a:gd name="connsiteX2" fmla="*/ 3384377 w 6696756"/>
                <a:gd name="connsiteY2" fmla="*/ 21263 h 1461429"/>
                <a:gd name="connsiteX3" fmla="*/ 4088023 w 6696756"/>
                <a:gd name="connsiteY3" fmla="*/ 37698 h 1461429"/>
                <a:gd name="connsiteX4" fmla="*/ 6696744 w 6696756"/>
                <a:gd name="connsiteY4" fmla="*/ 741349 h 1461429"/>
                <a:gd name="connsiteX5" fmla="*/ 4088021 w 6696756"/>
                <a:gd name="connsiteY5" fmla="*/ 1444994 h 1461429"/>
                <a:gd name="connsiteX6" fmla="*/ 3384376 w 6696756"/>
                <a:gd name="connsiteY6" fmla="*/ 1461429 h 1461429"/>
                <a:gd name="connsiteX7" fmla="*/ 2680730 w 6696756"/>
                <a:gd name="connsiteY7" fmla="*/ 1444994 h 1461429"/>
                <a:gd name="connsiteX8" fmla="*/ 288032 w 6696756"/>
                <a:gd name="connsiteY8" fmla="*/ 1029372 h 1461429"/>
                <a:gd name="connsiteX9" fmla="*/ 0 w 6696756"/>
                <a:gd name="connsiteY9" fmla="*/ 525316 h 1461429"/>
                <a:gd name="connsiteX0" fmla="*/ 0 w 6696756"/>
                <a:gd name="connsiteY0" fmla="*/ 525316 h 1506697"/>
                <a:gd name="connsiteX1" fmla="*/ 1584176 w 6696756"/>
                <a:gd name="connsiteY1" fmla="*/ 165275 h 1506697"/>
                <a:gd name="connsiteX2" fmla="*/ 3384377 w 6696756"/>
                <a:gd name="connsiteY2" fmla="*/ 21263 h 1506697"/>
                <a:gd name="connsiteX3" fmla="*/ 4088023 w 6696756"/>
                <a:gd name="connsiteY3" fmla="*/ 37698 h 1506697"/>
                <a:gd name="connsiteX4" fmla="*/ 6696744 w 6696756"/>
                <a:gd name="connsiteY4" fmla="*/ 741349 h 1506697"/>
                <a:gd name="connsiteX5" fmla="*/ 4088021 w 6696756"/>
                <a:gd name="connsiteY5" fmla="*/ 1444994 h 1506697"/>
                <a:gd name="connsiteX6" fmla="*/ 3384376 w 6696756"/>
                <a:gd name="connsiteY6" fmla="*/ 1461429 h 1506697"/>
                <a:gd name="connsiteX7" fmla="*/ 1728192 w 6696756"/>
                <a:gd name="connsiteY7" fmla="*/ 1173388 h 1506697"/>
                <a:gd name="connsiteX8" fmla="*/ 288032 w 6696756"/>
                <a:gd name="connsiteY8" fmla="*/ 1029372 h 1506697"/>
                <a:gd name="connsiteX9" fmla="*/ 0 w 6696756"/>
                <a:gd name="connsiteY9" fmla="*/ 525316 h 1506697"/>
                <a:gd name="connsiteX0" fmla="*/ 0 w 6696756"/>
                <a:gd name="connsiteY0" fmla="*/ 525316 h 1455919"/>
                <a:gd name="connsiteX1" fmla="*/ 1584176 w 6696756"/>
                <a:gd name="connsiteY1" fmla="*/ 165275 h 1455919"/>
                <a:gd name="connsiteX2" fmla="*/ 3384377 w 6696756"/>
                <a:gd name="connsiteY2" fmla="*/ 21263 h 1455919"/>
                <a:gd name="connsiteX3" fmla="*/ 4088023 w 6696756"/>
                <a:gd name="connsiteY3" fmla="*/ 37698 h 1455919"/>
                <a:gd name="connsiteX4" fmla="*/ 6696744 w 6696756"/>
                <a:gd name="connsiteY4" fmla="*/ 741349 h 1455919"/>
                <a:gd name="connsiteX5" fmla="*/ 4088021 w 6696756"/>
                <a:gd name="connsiteY5" fmla="*/ 1444994 h 1455919"/>
                <a:gd name="connsiteX6" fmla="*/ 3456384 w 6696756"/>
                <a:gd name="connsiteY6" fmla="*/ 1389412 h 1455919"/>
                <a:gd name="connsiteX7" fmla="*/ 1728192 w 6696756"/>
                <a:gd name="connsiteY7" fmla="*/ 1173388 h 1455919"/>
                <a:gd name="connsiteX8" fmla="*/ 288032 w 6696756"/>
                <a:gd name="connsiteY8" fmla="*/ 1029372 h 1455919"/>
                <a:gd name="connsiteX9" fmla="*/ 0 w 6696756"/>
                <a:gd name="connsiteY9" fmla="*/ 525316 h 1455919"/>
                <a:gd name="connsiteX0" fmla="*/ 0 w 6696756"/>
                <a:gd name="connsiteY0" fmla="*/ 525316 h 1413415"/>
                <a:gd name="connsiteX1" fmla="*/ 1584176 w 6696756"/>
                <a:gd name="connsiteY1" fmla="*/ 165275 h 1413415"/>
                <a:gd name="connsiteX2" fmla="*/ 3384377 w 6696756"/>
                <a:gd name="connsiteY2" fmla="*/ 21263 h 1413415"/>
                <a:gd name="connsiteX3" fmla="*/ 4088023 w 6696756"/>
                <a:gd name="connsiteY3" fmla="*/ 37698 h 1413415"/>
                <a:gd name="connsiteX4" fmla="*/ 6696744 w 6696756"/>
                <a:gd name="connsiteY4" fmla="*/ 741349 h 1413415"/>
                <a:gd name="connsiteX5" fmla="*/ 4896544 w 6696756"/>
                <a:gd name="connsiteY5" fmla="*/ 1317404 h 1413415"/>
                <a:gd name="connsiteX6" fmla="*/ 3456384 w 6696756"/>
                <a:gd name="connsiteY6" fmla="*/ 1389412 h 1413415"/>
                <a:gd name="connsiteX7" fmla="*/ 1728192 w 6696756"/>
                <a:gd name="connsiteY7" fmla="*/ 1173388 h 1413415"/>
                <a:gd name="connsiteX8" fmla="*/ 288032 w 6696756"/>
                <a:gd name="connsiteY8" fmla="*/ 1029372 h 1413415"/>
                <a:gd name="connsiteX9" fmla="*/ 0 w 6696756"/>
                <a:gd name="connsiteY9" fmla="*/ 525316 h 1413415"/>
                <a:gd name="connsiteX0" fmla="*/ 0 w 7017619"/>
                <a:gd name="connsiteY0" fmla="*/ 525316 h 1413415"/>
                <a:gd name="connsiteX1" fmla="*/ 1584176 w 7017619"/>
                <a:gd name="connsiteY1" fmla="*/ 165275 h 1413415"/>
                <a:gd name="connsiteX2" fmla="*/ 3384377 w 7017619"/>
                <a:gd name="connsiteY2" fmla="*/ 21263 h 1413415"/>
                <a:gd name="connsiteX3" fmla="*/ 4088023 w 7017619"/>
                <a:gd name="connsiteY3" fmla="*/ 37698 h 1413415"/>
                <a:gd name="connsiteX4" fmla="*/ 6696744 w 7017619"/>
                <a:gd name="connsiteY4" fmla="*/ 741349 h 1413415"/>
                <a:gd name="connsiteX5" fmla="*/ 6013276 w 7017619"/>
                <a:gd name="connsiteY5" fmla="*/ 1203848 h 1413415"/>
                <a:gd name="connsiteX6" fmla="*/ 4896544 w 7017619"/>
                <a:gd name="connsiteY6" fmla="*/ 1317404 h 1413415"/>
                <a:gd name="connsiteX7" fmla="*/ 3456384 w 7017619"/>
                <a:gd name="connsiteY7" fmla="*/ 1389412 h 1413415"/>
                <a:gd name="connsiteX8" fmla="*/ 1728192 w 7017619"/>
                <a:gd name="connsiteY8" fmla="*/ 1173388 h 1413415"/>
                <a:gd name="connsiteX9" fmla="*/ 288032 w 7017619"/>
                <a:gd name="connsiteY9" fmla="*/ 1029372 h 1413415"/>
                <a:gd name="connsiteX10" fmla="*/ 0 w 7017619"/>
                <a:gd name="connsiteY10" fmla="*/ 525316 h 1413415"/>
                <a:gd name="connsiteX0" fmla="*/ 0 w 7017619"/>
                <a:gd name="connsiteY0" fmla="*/ 525316 h 1413415"/>
                <a:gd name="connsiteX1" fmla="*/ 1584176 w 7017619"/>
                <a:gd name="connsiteY1" fmla="*/ 165275 h 1413415"/>
                <a:gd name="connsiteX2" fmla="*/ 3384377 w 7017619"/>
                <a:gd name="connsiteY2" fmla="*/ 21263 h 1413415"/>
                <a:gd name="connsiteX3" fmla="*/ 4088023 w 7017619"/>
                <a:gd name="connsiteY3" fmla="*/ 37698 h 1413415"/>
                <a:gd name="connsiteX4" fmla="*/ 6696744 w 7017619"/>
                <a:gd name="connsiteY4" fmla="*/ 741349 h 1413415"/>
                <a:gd name="connsiteX5" fmla="*/ 6624736 w 7017619"/>
                <a:gd name="connsiteY5" fmla="*/ 1317404 h 1413415"/>
                <a:gd name="connsiteX6" fmla="*/ 4896544 w 7017619"/>
                <a:gd name="connsiteY6" fmla="*/ 1317404 h 1413415"/>
                <a:gd name="connsiteX7" fmla="*/ 3456384 w 7017619"/>
                <a:gd name="connsiteY7" fmla="*/ 1389412 h 1413415"/>
                <a:gd name="connsiteX8" fmla="*/ 1728192 w 7017619"/>
                <a:gd name="connsiteY8" fmla="*/ 1173388 h 1413415"/>
                <a:gd name="connsiteX9" fmla="*/ 288032 w 7017619"/>
                <a:gd name="connsiteY9" fmla="*/ 1029372 h 1413415"/>
                <a:gd name="connsiteX10" fmla="*/ 0 w 7017619"/>
                <a:gd name="connsiteY10" fmla="*/ 525316 h 1413415"/>
                <a:gd name="connsiteX0" fmla="*/ 0 w 6888765"/>
                <a:gd name="connsiteY0" fmla="*/ 525316 h 1461420"/>
                <a:gd name="connsiteX1" fmla="*/ 1584176 w 6888765"/>
                <a:gd name="connsiteY1" fmla="*/ 165275 h 1461420"/>
                <a:gd name="connsiteX2" fmla="*/ 3384377 w 6888765"/>
                <a:gd name="connsiteY2" fmla="*/ 21263 h 1461420"/>
                <a:gd name="connsiteX3" fmla="*/ 4088023 w 6888765"/>
                <a:gd name="connsiteY3" fmla="*/ 37698 h 1461420"/>
                <a:gd name="connsiteX4" fmla="*/ 6480720 w 6888765"/>
                <a:gd name="connsiteY4" fmla="*/ 453308 h 1461420"/>
                <a:gd name="connsiteX5" fmla="*/ 6624736 w 6888765"/>
                <a:gd name="connsiteY5" fmla="*/ 1317404 h 1461420"/>
                <a:gd name="connsiteX6" fmla="*/ 4896544 w 6888765"/>
                <a:gd name="connsiteY6" fmla="*/ 1317404 h 1461420"/>
                <a:gd name="connsiteX7" fmla="*/ 3456384 w 6888765"/>
                <a:gd name="connsiteY7" fmla="*/ 1389412 h 1461420"/>
                <a:gd name="connsiteX8" fmla="*/ 1728192 w 6888765"/>
                <a:gd name="connsiteY8" fmla="*/ 1173388 h 1461420"/>
                <a:gd name="connsiteX9" fmla="*/ 288032 w 6888765"/>
                <a:gd name="connsiteY9" fmla="*/ 1029372 h 1461420"/>
                <a:gd name="connsiteX10" fmla="*/ 0 w 6888765"/>
                <a:gd name="connsiteY10" fmla="*/ 525316 h 1461420"/>
                <a:gd name="connsiteX0" fmla="*/ 0 w 6888765"/>
                <a:gd name="connsiteY0" fmla="*/ 525316 h 1461420"/>
                <a:gd name="connsiteX1" fmla="*/ 1584176 w 6888765"/>
                <a:gd name="connsiteY1" fmla="*/ 165275 h 1461420"/>
                <a:gd name="connsiteX2" fmla="*/ 3384377 w 6888765"/>
                <a:gd name="connsiteY2" fmla="*/ 21263 h 1461420"/>
                <a:gd name="connsiteX3" fmla="*/ 4088023 w 6888765"/>
                <a:gd name="connsiteY3" fmla="*/ 37698 h 1461420"/>
                <a:gd name="connsiteX4" fmla="*/ 5194126 w 6888765"/>
                <a:gd name="connsiteY4" fmla="*/ 79897 h 1461420"/>
                <a:gd name="connsiteX5" fmla="*/ 6480720 w 6888765"/>
                <a:gd name="connsiteY5" fmla="*/ 453308 h 1461420"/>
                <a:gd name="connsiteX6" fmla="*/ 6624736 w 6888765"/>
                <a:gd name="connsiteY6" fmla="*/ 1317404 h 1461420"/>
                <a:gd name="connsiteX7" fmla="*/ 4896544 w 6888765"/>
                <a:gd name="connsiteY7" fmla="*/ 1317404 h 1461420"/>
                <a:gd name="connsiteX8" fmla="*/ 3456384 w 6888765"/>
                <a:gd name="connsiteY8" fmla="*/ 1389412 h 1461420"/>
                <a:gd name="connsiteX9" fmla="*/ 1728192 w 6888765"/>
                <a:gd name="connsiteY9" fmla="*/ 1173388 h 1461420"/>
                <a:gd name="connsiteX10" fmla="*/ 288032 w 6888765"/>
                <a:gd name="connsiteY10" fmla="*/ 1029372 h 1461420"/>
                <a:gd name="connsiteX11" fmla="*/ 0 w 6888765"/>
                <a:gd name="connsiteY11" fmla="*/ 525316 h 1461420"/>
                <a:gd name="connsiteX0" fmla="*/ 0 w 6888765"/>
                <a:gd name="connsiteY0" fmla="*/ 525316 h 1461420"/>
                <a:gd name="connsiteX1" fmla="*/ 1584176 w 6888765"/>
                <a:gd name="connsiteY1" fmla="*/ 165275 h 1461420"/>
                <a:gd name="connsiteX2" fmla="*/ 3384377 w 6888765"/>
                <a:gd name="connsiteY2" fmla="*/ 21263 h 1461420"/>
                <a:gd name="connsiteX3" fmla="*/ 4088023 w 6888765"/>
                <a:gd name="connsiteY3" fmla="*/ 37698 h 1461420"/>
                <a:gd name="connsiteX4" fmla="*/ 5256584 w 6888765"/>
                <a:gd name="connsiteY4" fmla="*/ 453307 h 1461420"/>
                <a:gd name="connsiteX5" fmla="*/ 6480720 w 6888765"/>
                <a:gd name="connsiteY5" fmla="*/ 453308 h 1461420"/>
                <a:gd name="connsiteX6" fmla="*/ 6624736 w 6888765"/>
                <a:gd name="connsiteY6" fmla="*/ 1317404 h 1461420"/>
                <a:gd name="connsiteX7" fmla="*/ 4896544 w 6888765"/>
                <a:gd name="connsiteY7" fmla="*/ 1317404 h 1461420"/>
                <a:gd name="connsiteX8" fmla="*/ 3456384 w 6888765"/>
                <a:gd name="connsiteY8" fmla="*/ 1389412 h 1461420"/>
                <a:gd name="connsiteX9" fmla="*/ 1728192 w 6888765"/>
                <a:gd name="connsiteY9" fmla="*/ 1173388 h 1461420"/>
                <a:gd name="connsiteX10" fmla="*/ 288032 w 6888765"/>
                <a:gd name="connsiteY10" fmla="*/ 1029372 h 1461420"/>
                <a:gd name="connsiteX11" fmla="*/ 0 w 6888765"/>
                <a:gd name="connsiteY11" fmla="*/ 525316 h 1461420"/>
                <a:gd name="connsiteX0" fmla="*/ 0 w 6888765"/>
                <a:gd name="connsiteY0" fmla="*/ 497390 h 1433494"/>
                <a:gd name="connsiteX1" fmla="*/ 1584176 w 6888765"/>
                <a:gd name="connsiteY1" fmla="*/ 137349 h 1433494"/>
                <a:gd name="connsiteX2" fmla="*/ 2808312 w 6888765"/>
                <a:gd name="connsiteY2" fmla="*/ 209357 h 1433494"/>
                <a:gd name="connsiteX3" fmla="*/ 4088023 w 6888765"/>
                <a:gd name="connsiteY3" fmla="*/ 9772 h 1433494"/>
                <a:gd name="connsiteX4" fmla="*/ 5256584 w 6888765"/>
                <a:gd name="connsiteY4" fmla="*/ 425381 h 1433494"/>
                <a:gd name="connsiteX5" fmla="*/ 6480720 w 6888765"/>
                <a:gd name="connsiteY5" fmla="*/ 425382 h 1433494"/>
                <a:gd name="connsiteX6" fmla="*/ 6624736 w 6888765"/>
                <a:gd name="connsiteY6" fmla="*/ 1289478 h 1433494"/>
                <a:gd name="connsiteX7" fmla="*/ 4896544 w 6888765"/>
                <a:gd name="connsiteY7" fmla="*/ 1289478 h 1433494"/>
                <a:gd name="connsiteX8" fmla="*/ 3456384 w 6888765"/>
                <a:gd name="connsiteY8" fmla="*/ 1361486 h 1433494"/>
                <a:gd name="connsiteX9" fmla="*/ 1728192 w 6888765"/>
                <a:gd name="connsiteY9" fmla="*/ 1145462 h 1433494"/>
                <a:gd name="connsiteX10" fmla="*/ 288032 w 6888765"/>
                <a:gd name="connsiteY10" fmla="*/ 1001446 h 1433494"/>
                <a:gd name="connsiteX11" fmla="*/ 0 w 6888765"/>
                <a:gd name="connsiteY11" fmla="*/ 497390 h 1433494"/>
                <a:gd name="connsiteX0" fmla="*/ 514540 w 7403305"/>
                <a:gd name="connsiteY0" fmla="*/ 497390 h 1433494"/>
                <a:gd name="connsiteX1" fmla="*/ 1522652 w 7403305"/>
                <a:gd name="connsiteY1" fmla="*/ 137349 h 1433494"/>
                <a:gd name="connsiteX2" fmla="*/ 3322852 w 7403305"/>
                <a:gd name="connsiteY2" fmla="*/ 209357 h 1433494"/>
                <a:gd name="connsiteX3" fmla="*/ 4602563 w 7403305"/>
                <a:gd name="connsiteY3" fmla="*/ 9772 h 1433494"/>
                <a:gd name="connsiteX4" fmla="*/ 5771124 w 7403305"/>
                <a:gd name="connsiteY4" fmla="*/ 425381 h 1433494"/>
                <a:gd name="connsiteX5" fmla="*/ 6995260 w 7403305"/>
                <a:gd name="connsiteY5" fmla="*/ 425382 h 1433494"/>
                <a:gd name="connsiteX6" fmla="*/ 7139276 w 7403305"/>
                <a:gd name="connsiteY6" fmla="*/ 1289478 h 1433494"/>
                <a:gd name="connsiteX7" fmla="*/ 5411084 w 7403305"/>
                <a:gd name="connsiteY7" fmla="*/ 1289478 h 1433494"/>
                <a:gd name="connsiteX8" fmla="*/ 3970924 w 7403305"/>
                <a:gd name="connsiteY8" fmla="*/ 1361486 h 1433494"/>
                <a:gd name="connsiteX9" fmla="*/ 2242732 w 7403305"/>
                <a:gd name="connsiteY9" fmla="*/ 1145462 h 1433494"/>
                <a:gd name="connsiteX10" fmla="*/ 802572 w 7403305"/>
                <a:gd name="connsiteY10" fmla="*/ 1001446 h 1433494"/>
                <a:gd name="connsiteX11" fmla="*/ 514540 w 7403305"/>
                <a:gd name="connsiteY11" fmla="*/ 497390 h 1433494"/>
                <a:gd name="connsiteX0" fmla="*/ 514540 w 7403305"/>
                <a:gd name="connsiteY0" fmla="*/ 497390 h 1433494"/>
                <a:gd name="connsiteX1" fmla="*/ 1522652 w 7403305"/>
                <a:gd name="connsiteY1" fmla="*/ 137349 h 1433494"/>
                <a:gd name="connsiteX2" fmla="*/ 2527316 w 7403305"/>
                <a:gd name="connsiteY2" fmla="*/ 185321 h 1433494"/>
                <a:gd name="connsiteX3" fmla="*/ 3322852 w 7403305"/>
                <a:gd name="connsiteY3" fmla="*/ 209357 h 1433494"/>
                <a:gd name="connsiteX4" fmla="*/ 4602563 w 7403305"/>
                <a:gd name="connsiteY4" fmla="*/ 9772 h 1433494"/>
                <a:gd name="connsiteX5" fmla="*/ 5771124 w 7403305"/>
                <a:gd name="connsiteY5" fmla="*/ 425381 h 1433494"/>
                <a:gd name="connsiteX6" fmla="*/ 6995260 w 7403305"/>
                <a:gd name="connsiteY6" fmla="*/ 425382 h 1433494"/>
                <a:gd name="connsiteX7" fmla="*/ 7139276 w 7403305"/>
                <a:gd name="connsiteY7" fmla="*/ 1289478 h 1433494"/>
                <a:gd name="connsiteX8" fmla="*/ 5411084 w 7403305"/>
                <a:gd name="connsiteY8" fmla="*/ 1289478 h 1433494"/>
                <a:gd name="connsiteX9" fmla="*/ 3970924 w 7403305"/>
                <a:gd name="connsiteY9" fmla="*/ 1361486 h 1433494"/>
                <a:gd name="connsiteX10" fmla="*/ 2242732 w 7403305"/>
                <a:gd name="connsiteY10" fmla="*/ 1145462 h 1433494"/>
                <a:gd name="connsiteX11" fmla="*/ 802572 w 7403305"/>
                <a:gd name="connsiteY11" fmla="*/ 1001446 h 1433494"/>
                <a:gd name="connsiteX12" fmla="*/ 514540 w 7403305"/>
                <a:gd name="connsiteY12" fmla="*/ 497390 h 1433494"/>
                <a:gd name="connsiteX0" fmla="*/ 514540 w 7403305"/>
                <a:gd name="connsiteY0" fmla="*/ 497390 h 1433494"/>
                <a:gd name="connsiteX1" fmla="*/ 1522652 w 7403305"/>
                <a:gd name="connsiteY1" fmla="*/ 137349 h 1433494"/>
                <a:gd name="connsiteX2" fmla="*/ 2314740 w 7403305"/>
                <a:gd name="connsiteY2" fmla="*/ 209357 h 1433494"/>
                <a:gd name="connsiteX3" fmla="*/ 3322852 w 7403305"/>
                <a:gd name="connsiteY3" fmla="*/ 209357 h 1433494"/>
                <a:gd name="connsiteX4" fmla="*/ 4602563 w 7403305"/>
                <a:gd name="connsiteY4" fmla="*/ 9772 h 1433494"/>
                <a:gd name="connsiteX5" fmla="*/ 5771124 w 7403305"/>
                <a:gd name="connsiteY5" fmla="*/ 425381 h 1433494"/>
                <a:gd name="connsiteX6" fmla="*/ 6995260 w 7403305"/>
                <a:gd name="connsiteY6" fmla="*/ 425382 h 1433494"/>
                <a:gd name="connsiteX7" fmla="*/ 7139276 w 7403305"/>
                <a:gd name="connsiteY7" fmla="*/ 1289478 h 1433494"/>
                <a:gd name="connsiteX8" fmla="*/ 5411084 w 7403305"/>
                <a:gd name="connsiteY8" fmla="*/ 1289478 h 1433494"/>
                <a:gd name="connsiteX9" fmla="*/ 3970924 w 7403305"/>
                <a:gd name="connsiteY9" fmla="*/ 1361486 h 1433494"/>
                <a:gd name="connsiteX10" fmla="*/ 2242732 w 7403305"/>
                <a:gd name="connsiteY10" fmla="*/ 1145462 h 1433494"/>
                <a:gd name="connsiteX11" fmla="*/ 802572 w 7403305"/>
                <a:gd name="connsiteY11" fmla="*/ 1001446 h 1433494"/>
                <a:gd name="connsiteX12" fmla="*/ 514540 w 7403305"/>
                <a:gd name="connsiteY12" fmla="*/ 497390 h 1433494"/>
                <a:gd name="connsiteX0" fmla="*/ 658556 w 7547321"/>
                <a:gd name="connsiteY0" fmla="*/ 497390 h 1433494"/>
                <a:gd name="connsiteX1" fmla="*/ 1522652 w 7547321"/>
                <a:gd name="connsiteY1" fmla="*/ 137349 h 1433494"/>
                <a:gd name="connsiteX2" fmla="*/ 2458756 w 7547321"/>
                <a:gd name="connsiteY2" fmla="*/ 209357 h 1433494"/>
                <a:gd name="connsiteX3" fmla="*/ 3466868 w 7547321"/>
                <a:gd name="connsiteY3" fmla="*/ 209357 h 1433494"/>
                <a:gd name="connsiteX4" fmla="*/ 4746579 w 7547321"/>
                <a:gd name="connsiteY4" fmla="*/ 9772 h 1433494"/>
                <a:gd name="connsiteX5" fmla="*/ 5915140 w 7547321"/>
                <a:gd name="connsiteY5" fmla="*/ 425381 h 1433494"/>
                <a:gd name="connsiteX6" fmla="*/ 7139276 w 7547321"/>
                <a:gd name="connsiteY6" fmla="*/ 425382 h 1433494"/>
                <a:gd name="connsiteX7" fmla="*/ 7283292 w 7547321"/>
                <a:gd name="connsiteY7" fmla="*/ 1289478 h 1433494"/>
                <a:gd name="connsiteX8" fmla="*/ 5555100 w 7547321"/>
                <a:gd name="connsiteY8" fmla="*/ 1289478 h 1433494"/>
                <a:gd name="connsiteX9" fmla="*/ 4114940 w 7547321"/>
                <a:gd name="connsiteY9" fmla="*/ 1361486 h 1433494"/>
                <a:gd name="connsiteX10" fmla="*/ 2386748 w 7547321"/>
                <a:gd name="connsiteY10" fmla="*/ 1145462 h 1433494"/>
                <a:gd name="connsiteX11" fmla="*/ 946588 w 7547321"/>
                <a:gd name="connsiteY11" fmla="*/ 1001446 h 1433494"/>
                <a:gd name="connsiteX12" fmla="*/ 658556 w 7547321"/>
                <a:gd name="connsiteY12" fmla="*/ 497390 h 1433494"/>
                <a:gd name="connsiteX0" fmla="*/ 154500 w 7547321"/>
                <a:gd name="connsiteY0" fmla="*/ 641405 h 1433494"/>
                <a:gd name="connsiteX1" fmla="*/ 1522652 w 7547321"/>
                <a:gd name="connsiteY1" fmla="*/ 137349 h 1433494"/>
                <a:gd name="connsiteX2" fmla="*/ 2458756 w 7547321"/>
                <a:gd name="connsiteY2" fmla="*/ 209357 h 1433494"/>
                <a:gd name="connsiteX3" fmla="*/ 3466868 w 7547321"/>
                <a:gd name="connsiteY3" fmla="*/ 209357 h 1433494"/>
                <a:gd name="connsiteX4" fmla="*/ 4746579 w 7547321"/>
                <a:gd name="connsiteY4" fmla="*/ 9772 h 1433494"/>
                <a:gd name="connsiteX5" fmla="*/ 5915140 w 7547321"/>
                <a:gd name="connsiteY5" fmla="*/ 425381 h 1433494"/>
                <a:gd name="connsiteX6" fmla="*/ 7139276 w 7547321"/>
                <a:gd name="connsiteY6" fmla="*/ 425382 h 1433494"/>
                <a:gd name="connsiteX7" fmla="*/ 7283292 w 7547321"/>
                <a:gd name="connsiteY7" fmla="*/ 1289478 h 1433494"/>
                <a:gd name="connsiteX8" fmla="*/ 5555100 w 7547321"/>
                <a:gd name="connsiteY8" fmla="*/ 1289478 h 1433494"/>
                <a:gd name="connsiteX9" fmla="*/ 4114940 w 7547321"/>
                <a:gd name="connsiteY9" fmla="*/ 1361486 h 1433494"/>
                <a:gd name="connsiteX10" fmla="*/ 2386748 w 7547321"/>
                <a:gd name="connsiteY10" fmla="*/ 1145462 h 1433494"/>
                <a:gd name="connsiteX11" fmla="*/ 946588 w 7547321"/>
                <a:gd name="connsiteY11" fmla="*/ 1001446 h 1433494"/>
                <a:gd name="connsiteX12" fmla="*/ 154500 w 7547321"/>
                <a:gd name="connsiteY12" fmla="*/ 641405 h 1433494"/>
                <a:gd name="connsiteX0" fmla="*/ 154500 w 7547321"/>
                <a:gd name="connsiteY0" fmla="*/ 641405 h 1433494"/>
                <a:gd name="connsiteX1" fmla="*/ 1522652 w 7547321"/>
                <a:gd name="connsiteY1" fmla="*/ 137349 h 1433494"/>
                <a:gd name="connsiteX2" fmla="*/ 2458756 w 7547321"/>
                <a:gd name="connsiteY2" fmla="*/ 209357 h 1433494"/>
                <a:gd name="connsiteX3" fmla="*/ 3466868 w 7547321"/>
                <a:gd name="connsiteY3" fmla="*/ 209357 h 1433494"/>
                <a:gd name="connsiteX4" fmla="*/ 4746579 w 7547321"/>
                <a:gd name="connsiteY4" fmla="*/ 9772 h 1433494"/>
                <a:gd name="connsiteX5" fmla="*/ 5915140 w 7547321"/>
                <a:gd name="connsiteY5" fmla="*/ 425381 h 1433494"/>
                <a:gd name="connsiteX6" fmla="*/ 7139276 w 7547321"/>
                <a:gd name="connsiteY6" fmla="*/ 425382 h 1433494"/>
                <a:gd name="connsiteX7" fmla="*/ 7283292 w 7547321"/>
                <a:gd name="connsiteY7" fmla="*/ 1289478 h 1433494"/>
                <a:gd name="connsiteX8" fmla="*/ 5555100 w 7547321"/>
                <a:gd name="connsiteY8" fmla="*/ 1289478 h 1433494"/>
                <a:gd name="connsiteX9" fmla="*/ 4114940 w 7547321"/>
                <a:gd name="connsiteY9" fmla="*/ 1361486 h 1433494"/>
                <a:gd name="connsiteX10" fmla="*/ 2386748 w 7547321"/>
                <a:gd name="connsiteY10" fmla="*/ 1145462 h 1433494"/>
                <a:gd name="connsiteX11" fmla="*/ 802572 w 7547321"/>
                <a:gd name="connsiteY11" fmla="*/ 857429 h 1433494"/>
                <a:gd name="connsiteX12" fmla="*/ 154500 w 7547321"/>
                <a:gd name="connsiteY12" fmla="*/ 641405 h 1433494"/>
                <a:gd name="connsiteX0" fmla="*/ 154500 w 7547321"/>
                <a:gd name="connsiteY0" fmla="*/ 641405 h 1433494"/>
                <a:gd name="connsiteX1" fmla="*/ 1522652 w 7547321"/>
                <a:gd name="connsiteY1" fmla="*/ 137349 h 1433494"/>
                <a:gd name="connsiteX2" fmla="*/ 2458756 w 7547321"/>
                <a:gd name="connsiteY2" fmla="*/ 209357 h 1433494"/>
                <a:gd name="connsiteX3" fmla="*/ 3466868 w 7547321"/>
                <a:gd name="connsiteY3" fmla="*/ 209357 h 1433494"/>
                <a:gd name="connsiteX4" fmla="*/ 4746579 w 7547321"/>
                <a:gd name="connsiteY4" fmla="*/ 9772 h 1433494"/>
                <a:gd name="connsiteX5" fmla="*/ 5915140 w 7547321"/>
                <a:gd name="connsiteY5" fmla="*/ 425381 h 1433494"/>
                <a:gd name="connsiteX6" fmla="*/ 7139276 w 7547321"/>
                <a:gd name="connsiteY6" fmla="*/ 425382 h 1433494"/>
                <a:gd name="connsiteX7" fmla="*/ 7283292 w 7547321"/>
                <a:gd name="connsiteY7" fmla="*/ 1289478 h 1433494"/>
                <a:gd name="connsiteX8" fmla="*/ 5555100 w 7547321"/>
                <a:gd name="connsiteY8" fmla="*/ 1289478 h 1433494"/>
                <a:gd name="connsiteX9" fmla="*/ 4114940 w 7547321"/>
                <a:gd name="connsiteY9" fmla="*/ 1361486 h 1433494"/>
                <a:gd name="connsiteX10" fmla="*/ 1882692 w 7547321"/>
                <a:gd name="connsiteY10" fmla="*/ 1145461 h 1433494"/>
                <a:gd name="connsiteX11" fmla="*/ 802572 w 7547321"/>
                <a:gd name="connsiteY11" fmla="*/ 857429 h 1433494"/>
                <a:gd name="connsiteX12" fmla="*/ 154500 w 7547321"/>
                <a:gd name="connsiteY12" fmla="*/ 641405 h 1433494"/>
                <a:gd name="connsiteX0" fmla="*/ 154500 w 7547321"/>
                <a:gd name="connsiteY0" fmla="*/ 641405 h 1690319"/>
                <a:gd name="connsiteX1" fmla="*/ 1522652 w 7547321"/>
                <a:gd name="connsiteY1" fmla="*/ 137349 h 1690319"/>
                <a:gd name="connsiteX2" fmla="*/ 2458756 w 7547321"/>
                <a:gd name="connsiteY2" fmla="*/ 209357 h 1690319"/>
                <a:gd name="connsiteX3" fmla="*/ 3466868 w 7547321"/>
                <a:gd name="connsiteY3" fmla="*/ 209357 h 1690319"/>
                <a:gd name="connsiteX4" fmla="*/ 4746579 w 7547321"/>
                <a:gd name="connsiteY4" fmla="*/ 9772 h 1690319"/>
                <a:gd name="connsiteX5" fmla="*/ 5915140 w 7547321"/>
                <a:gd name="connsiteY5" fmla="*/ 425381 h 1690319"/>
                <a:gd name="connsiteX6" fmla="*/ 7139276 w 7547321"/>
                <a:gd name="connsiteY6" fmla="*/ 425382 h 1690319"/>
                <a:gd name="connsiteX7" fmla="*/ 7283292 w 7547321"/>
                <a:gd name="connsiteY7" fmla="*/ 1289478 h 1690319"/>
                <a:gd name="connsiteX8" fmla="*/ 5555100 w 7547321"/>
                <a:gd name="connsiteY8" fmla="*/ 1289478 h 1690319"/>
                <a:gd name="connsiteX9" fmla="*/ 4114940 w 7547321"/>
                <a:gd name="connsiteY9" fmla="*/ 1361486 h 1690319"/>
                <a:gd name="connsiteX10" fmla="*/ 1882692 w 7547321"/>
                <a:gd name="connsiteY10" fmla="*/ 1145461 h 1690319"/>
                <a:gd name="connsiteX11" fmla="*/ 802572 w 7547321"/>
                <a:gd name="connsiteY11" fmla="*/ 857429 h 1690319"/>
                <a:gd name="connsiteX12" fmla="*/ 154500 w 7547321"/>
                <a:gd name="connsiteY12" fmla="*/ 641405 h 1690319"/>
                <a:gd name="connsiteX0" fmla="*/ 154500 w 7547321"/>
                <a:gd name="connsiteY0" fmla="*/ 641405 h 1690319"/>
                <a:gd name="connsiteX1" fmla="*/ 1522652 w 7547321"/>
                <a:gd name="connsiteY1" fmla="*/ 137349 h 1690319"/>
                <a:gd name="connsiteX2" fmla="*/ 2458756 w 7547321"/>
                <a:gd name="connsiteY2" fmla="*/ 209357 h 1690319"/>
                <a:gd name="connsiteX3" fmla="*/ 3466868 w 7547321"/>
                <a:gd name="connsiteY3" fmla="*/ 209357 h 1690319"/>
                <a:gd name="connsiteX4" fmla="*/ 4746579 w 7547321"/>
                <a:gd name="connsiteY4" fmla="*/ 9772 h 1690319"/>
                <a:gd name="connsiteX5" fmla="*/ 5915140 w 7547321"/>
                <a:gd name="connsiteY5" fmla="*/ 425381 h 1690319"/>
                <a:gd name="connsiteX6" fmla="*/ 7139276 w 7547321"/>
                <a:gd name="connsiteY6" fmla="*/ 425382 h 1690319"/>
                <a:gd name="connsiteX7" fmla="*/ 7283292 w 7547321"/>
                <a:gd name="connsiteY7" fmla="*/ 1289478 h 1690319"/>
                <a:gd name="connsiteX8" fmla="*/ 5555100 w 7547321"/>
                <a:gd name="connsiteY8" fmla="*/ 1289478 h 1690319"/>
                <a:gd name="connsiteX9" fmla="*/ 4114940 w 7547321"/>
                <a:gd name="connsiteY9" fmla="*/ 1361486 h 1690319"/>
                <a:gd name="connsiteX10" fmla="*/ 1882692 w 7547321"/>
                <a:gd name="connsiteY10" fmla="*/ 1145461 h 1690319"/>
                <a:gd name="connsiteX11" fmla="*/ 802572 w 7547321"/>
                <a:gd name="connsiteY11" fmla="*/ 857429 h 1690319"/>
                <a:gd name="connsiteX12" fmla="*/ 154500 w 7547321"/>
                <a:gd name="connsiteY12" fmla="*/ 641405 h 1690319"/>
                <a:gd name="connsiteX0" fmla="*/ 154500 w 7547321"/>
                <a:gd name="connsiteY0" fmla="*/ 641405 h 1834335"/>
                <a:gd name="connsiteX1" fmla="*/ 1522652 w 7547321"/>
                <a:gd name="connsiteY1" fmla="*/ 137349 h 1834335"/>
                <a:gd name="connsiteX2" fmla="*/ 2458756 w 7547321"/>
                <a:gd name="connsiteY2" fmla="*/ 209357 h 1834335"/>
                <a:gd name="connsiteX3" fmla="*/ 3466868 w 7547321"/>
                <a:gd name="connsiteY3" fmla="*/ 209357 h 1834335"/>
                <a:gd name="connsiteX4" fmla="*/ 4746579 w 7547321"/>
                <a:gd name="connsiteY4" fmla="*/ 9772 h 1834335"/>
                <a:gd name="connsiteX5" fmla="*/ 5915140 w 7547321"/>
                <a:gd name="connsiteY5" fmla="*/ 425381 h 1834335"/>
                <a:gd name="connsiteX6" fmla="*/ 7139276 w 7547321"/>
                <a:gd name="connsiteY6" fmla="*/ 425382 h 1834335"/>
                <a:gd name="connsiteX7" fmla="*/ 7283292 w 7547321"/>
                <a:gd name="connsiteY7" fmla="*/ 1289478 h 1834335"/>
                <a:gd name="connsiteX8" fmla="*/ 5555100 w 7547321"/>
                <a:gd name="connsiteY8" fmla="*/ 1289478 h 1834335"/>
                <a:gd name="connsiteX9" fmla="*/ 4114940 w 7547321"/>
                <a:gd name="connsiteY9" fmla="*/ 1361486 h 1834335"/>
                <a:gd name="connsiteX10" fmla="*/ 2098716 w 7547321"/>
                <a:gd name="connsiteY10" fmla="*/ 1289477 h 1834335"/>
                <a:gd name="connsiteX11" fmla="*/ 802572 w 7547321"/>
                <a:gd name="connsiteY11" fmla="*/ 857429 h 1834335"/>
                <a:gd name="connsiteX12" fmla="*/ 154500 w 7547321"/>
                <a:gd name="connsiteY12" fmla="*/ 641405 h 1834335"/>
                <a:gd name="connsiteX0" fmla="*/ 154500 w 7547321"/>
                <a:gd name="connsiteY0" fmla="*/ 641405 h 1834335"/>
                <a:gd name="connsiteX1" fmla="*/ 1522652 w 7547321"/>
                <a:gd name="connsiteY1" fmla="*/ 137349 h 1834335"/>
                <a:gd name="connsiteX2" fmla="*/ 2458756 w 7547321"/>
                <a:gd name="connsiteY2" fmla="*/ 209357 h 1834335"/>
                <a:gd name="connsiteX3" fmla="*/ 3466868 w 7547321"/>
                <a:gd name="connsiteY3" fmla="*/ 209357 h 1834335"/>
                <a:gd name="connsiteX4" fmla="*/ 4746579 w 7547321"/>
                <a:gd name="connsiteY4" fmla="*/ 9772 h 1834335"/>
                <a:gd name="connsiteX5" fmla="*/ 5915140 w 7547321"/>
                <a:gd name="connsiteY5" fmla="*/ 425381 h 1834335"/>
                <a:gd name="connsiteX6" fmla="*/ 7139276 w 7547321"/>
                <a:gd name="connsiteY6" fmla="*/ 425382 h 1834335"/>
                <a:gd name="connsiteX7" fmla="*/ 7283292 w 7547321"/>
                <a:gd name="connsiteY7" fmla="*/ 1289478 h 1834335"/>
                <a:gd name="connsiteX8" fmla="*/ 5555100 w 7547321"/>
                <a:gd name="connsiteY8" fmla="*/ 1289478 h 1834335"/>
                <a:gd name="connsiteX9" fmla="*/ 4114940 w 7547321"/>
                <a:gd name="connsiteY9" fmla="*/ 1361486 h 1834335"/>
                <a:gd name="connsiteX10" fmla="*/ 2098716 w 7547321"/>
                <a:gd name="connsiteY10" fmla="*/ 1289477 h 1834335"/>
                <a:gd name="connsiteX11" fmla="*/ 802572 w 7547321"/>
                <a:gd name="connsiteY11" fmla="*/ 857429 h 1834335"/>
                <a:gd name="connsiteX12" fmla="*/ 154500 w 7547321"/>
                <a:gd name="connsiteY12" fmla="*/ 641405 h 1834335"/>
                <a:gd name="connsiteX0" fmla="*/ 154500 w 7547321"/>
                <a:gd name="connsiteY0" fmla="*/ 641405 h 1834335"/>
                <a:gd name="connsiteX1" fmla="*/ 1522652 w 7547321"/>
                <a:gd name="connsiteY1" fmla="*/ 137349 h 1834335"/>
                <a:gd name="connsiteX2" fmla="*/ 2458756 w 7547321"/>
                <a:gd name="connsiteY2" fmla="*/ 209357 h 1834335"/>
                <a:gd name="connsiteX3" fmla="*/ 3466868 w 7547321"/>
                <a:gd name="connsiteY3" fmla="*/ 209357 h 1834335"/>
                <a:gd name="connsiteX4" fmla="*/ 4746579 w 7547321"/>
                <a:gd name="connsiteY4" fmla="*/ 9772 h 1834335"/>
                <a:gd name="connsiteX5" fmla="*/ 5915140 w 7547321"/>
                <a:gd name="connsiteY5" fmla="*/ 425381 h 1834335"/>
                <a:gd name="connsiteX6" fmla="*/ 7139276 w 7547321"/>
                <a:gd name="connsiteY6" fmla="*/ 425382 h 1834335"/>
                <a:gd name="connsiteX7" fmla="*/ 7283292 w 7547321"/>
                <a:gd name="connsiteY7" fmla="*/ 1289478 h 1834335"/>
                <a:gd name="connsiteX8" fmla="*/ 5555100 w 7547321"/>
                <a:gd name="connsiteY8" fmla="*/ 1289478 h 1834335"/>
                <a:gd name="connsiteX9" fmla="*/ 4114940 w 7547321"/>
                <a:gd name="connsiteY9" fmla="*/ 1361486 h 1834335"/>
                <a:gd name="connsiteX10" fmla="*/ 2098716 w 7547321"/>
                <a:gd name="connsiteY10" fmla="*/ 1289477 h 1834335"/>
                <a:gd name="connsiteX11" fmla="*/ 802572 w 7547321"/>
                <a:gd name="connsiteY11" fmla="*/ 857429 h 1834335"/>
                <a:gd name="connsiteX12" fmla="*/ 154500 w 7547321"/>
                <a:gd name="connsiteY12" fmla="*/ 641405 h 1834335"/>
                <a:gd name="connsiteX0" fmla="*/ 154500 w 7547321"/>
                <a:gd name="connsiteY0" fmla="*/ 641405 h 1834335"/>
                <a:gd name="connsiteX1" fmla="*/ 1522652 w 7547321"/>
                <a:gd name="connsiteY1" fmla="*/ 137349 h 1834335"/>
                <a:gd name="connsiteX2" fmla="*/ 2458756 w 7547321"/>
                <a:gd name="connsiteY2" fmla="*/ 209357 h 1834335"/>
                <a:gd name="connsiteX3" fmla="*/ 3466868 w 7547321"/>
                <a:gd name="connsiteY3" fmla="*/ 209357 h 1834335"/>
                <a:gd name="connsiteX4" fmla="*/ 4746579 w 7547321"/>
                <a:gd name="connsiteY4" fmla="*/ 9772 h 1834335"/>
                <a:gd name="connsiteX5" fmla="*/ 5915140 w 7547321"/>
                <a:gd name="connsiteY5" fmla="*/ 425381 h 1834335"/>
                <a:gd name="connsiteX6" fmla="*/ 7139276 w 7547321"/>
                <a:gd name="connsiteY6" fmla="*/ 425382 h 1834335"/>
                <a:gd name="connsiteX7" fmla="*/ 7283292 w 7547321"/>
                <a:gd name="connsiteY7" fmla="*/ 1289478 h 1834335"/>
                <a:gd name="connsiteX8" fmla="*/ 5555100 w 7547321"/>
                <a:gd name="connsiteY8" fmla="*/ 1289478 h 1834335"/>
                <a:gd name="connsiteX9" fmla="*/ 4114940 w 7547321"/>
                <a:gd name="connsiteY9" fmla="*/ 1361486 h 1834335"/>
                <a:gd name="connsiteX10" fmla="*/ 2098716 w 7547321"/>
                <a:gd name="connsiteY10" fmla="*/ 1289477 h 1834335"/>
                <a:gd name="connsiteX11" fmla="*/ 802572 w 7547321"/>
                <a:gd name="connsiteY11" fmla="*/ 857429 h 1834335"/>
                <a:gd name="connsiteX12" fmla="*/ 154500 w 7547321"/>
                <a:gd name="connsiteY12" fmla="*/ 641405 h 1834335"/>
                <a:gd name="connsiteX0" fmla="*/ 154500 w 7547321"/>
                <a:gd name="connsiteY0" fmla="*/ 641405 h 1834335"/>
                <a:gd name="connsiteX1" fmla="*/ 1522652 w 7547321"/>
                <a:gd name="connsiteY1" fmla="*/ 137349 h 1834335"/>
                <a:gd name="connsiteX2" fmla="*/ 2458756 w 7547321"/>
                <a:gd name="connsiteY2" fmla="*/ 209357 h 1834335"/>
                <a:gd name="connsiteX3" fmla="*/ 3466868 w 7547321"/>
                <a:gd name="connsiteY3" fmla="*/ 209357 h 1834335"/>
                <a:gd name="connsiteX4" fmla="*/ 4746579 w 7547321"/>
                <a:gd name="connsiteY4" fmla="*/ 9772 h 1834335"/>
                <a:gd name="connsiteX5" fmla="*/ 5915140 w 7547321"/>
                <a:gd name="connsiteY5" fmla="*/ 425381 h 1834335"/>
                <a:gd name="connsiteX6" fmla="*/ 7139276 w 7547321"/>
                <a:gd name="connsiteY6" fmla="*/ 425382 h 1834335"/>
                <a:gd name="connsiteX7" fmla="*/ 7283292 w 7547321"/>
                <a:gd name="connsiteY7" fmla="*/ 1289478 h 1834335"/>
                <a:gd name="connsiteX8" fmla="*/ 5555100 w 7547321"/>
                <a:gd name="connsiteY8" fmla="*/ 1289478 h 1834335"/>
                <a:gd name="connsiteX9" fmla="*/ 4114940 w 7547321"/>
                <a:gd name="connsiteY9" fmla="*/ 1361486 h 1834335"/>
                <a:gd name="connsiteX10" fmla="*/ 2098716 w 7547321"/>
                <a:gd name="connsiteY10" fmla="*/ 1289477 h 1834335"/>
                <a:gd name="connsiteX11" fmla="*/ 802572 w 7547321"/>
                <a:gd name="connsiteY11" fmla="*/ 857429 h 1834335"/>
                <a:gd name="connsiteX12" fmla="*/ 154500 w 7547321"/>
                <a:gd name="connsiteY12" fmla="*/ 641405 h 1834335"/>
                <a:gd name="connsiteX0" fmla="*/ 154500 w 7547321"/>
                <a:gd name="connsiteY0" fmla="*/ 641405 h 1834335"/>
                <a:gd name="connsiteX1" fmla="*/ 1522652 w 7547321"/>
                <a:gd name="connsiteY1" fmla="*/ 137349 h 1834335"/>
                <a:gd name="connsiteX2" fmla="*/ 2458756 w 7547321"/>
                <a:gd name="connsiteY2" fmla="*/ 209357 h 1834335"/>
                <a:gd name="connsiteX3" fmla="*/ 3466868 w 7547321"/>
                <a:gd name="connsiteY3" fmla="*/ 209357 h 1834335"/>
                <a:gd name="connsiteX4" fmla="*/ 4746579 w 7547321"/>
                <a:gd name="connsiteY4" fmla="*/ 9772 h 1834335"/>
                <a:gd name="connsiteX5" fmla="*/ 5915140 w 7547321"/>
                <a:gd name="connsiteY5" fmla="*/ 425381 h 1834335"/>
                <a:gd name="connsiteX6" fmla="*/ 7139276 w 7547321"/>
                <a:gd name="connsiteY6" fmla="*/ 425382 h 1834335"/>
                <a:gd name="connsiteX7" fmla="*/ 7283292 w 7547321"/>
                <a:gd name="connsiteY7" fmla="*/ 1289478 h 1834335"/>
                <a:gd name="connsiteX8" fmla="*/ 5555100 w 7547321"/>
                <a:gd name="connsiteY8" fmla="*/ 1289478 h 1834335"/>
                <a:gd name="connsiteX9" fmla="*/ 4114940 w 7547321"/>
                <a:gd name="connsiteY9" fmla="*/ 1361486 h 1834335"/>
                <a:gd name="connsiteX10" fmla="*/ 2098716 w 7547321"/>
                <a:gd name="connsiteY10" fmla="*/ 1289477 h 1834335"/>
                <a:gd name="connsiteX11" fmla="*/ 802572 w 7547321"/>
                <a:gd name="connsiteY11" fmla="*/ 857429 h 1834335"/>
                <a:gd name="connsiteX12" fmla="*/ 154500 w 7547321"/>
                <a:gd name="connsiteY12" fmla="*/ 641405 h 1834335"/>
                <a:gd name="connsiteX0" fmla="*/ 370524 w 7763345"/>
                <a:gd name="connsiteY0" fmla="*/ 641405 h 1834335"/>
                <a:gd name="connsiteX1" fmla="*/ 1522652 w 7763345"/>
                <a:gd name="connsiteY1" fmla="*/ 209357 h 1834335"/>
                <a:gd name="connsiteX2" fmla="*/ 2674780 w 7763345"/>
                <a:gd name="connsiteY2" fmla="*/ 209357 h 1834335"/>
                <a:gd name="connsiteX3" fmla="*/ 3682892 w 7763345"/>
                <a:gd name="connsiteY3" fmla="*/ 209357 h 1834335"/>
                <a:gd name="connsiteX4" fmla="*/ 4962603 w 7763345"/>
                <a:gd name="connsiteY4" fmla="*/ 9772 h 1834335"/>
                <a:gd name="connsiteX5" fmla="*/ 6131164 w 7763345"/>
                <a:gd name="connsiteY5" fmla="*/ 425381 h 1834335"/>
                <a:gd name="connsiteX6" fmla="*/ 7355300 w 7763345"/>
                <a:gd name="connsiteY6" fmla="*/ 425382 h 1834335"/>
                <a:gd name="connsiteX7" fmla="*/ 7499316 w 7763345"/>
                <a:gd name="connsiteY7" fmla="*/ 1289478 h 1834335"/>
                <a:gd name="connsiteX8" fmla="*/ 5771124 w 7763345"/>
                <a:gd name="connsiteY8" fmla="*/ 1289478 h 1834335"/>
                <a:gd name="connsiteX9" fmla="*/ 4330964 w 7763345"/>
                <a:gd name="connsiteY9" fmla="*/ 1361486 h 1834335"/>
                <a:gd name="connsiteX10" fmla="*/ 2314740 w 7763345"/>
                <a:gd name="connsiteY10" fmla="*/ 1289477 h 1834335"/>
                <a:gd name="connsiteX11" fmla="*/ 1018596 w 7763345"/>
                <a:gd name="connsiteY11" fmla="*/ 857429 h 1834335"/>
                <a:gd name="connsiteX12" fmla="*/ 370524 w 7763345"/>
                <a:gd name="connsiteY12" fmla="*/ 641405 h 1834335"/>
                <a:gd name="connsiteX0" fmla="*/ 151029 w 7543850"/>
                <a:gd name="connsiteY0" fmla="*/ 722834 h 1915764"/>
                <a:gd name="connsiteX1" fmla="*/ 1303157 w 7543850"/>
                <a:gd name="connsiteY1" fmla="*/ 290786 h 1915764"/>
                <a:gd name="connsiteX2" fmla="*/ 2455285 w 7543850"/>
                <a:gd name="connsiteY2" fmla="*/ 290786 h 1915764"/>
                <a:gd name="connsiteX3" fmla="*/ 3463397 w 7543850"/>
                <a:gd name="connsiteY3" fmla="*/ 290786 h 1915764"/>
                <a:gd name="connsiteX4" fmla="*/ 4743108 w 7543850"/>
                <a:gd name="connsiteY4" fmla="*/ 91201 h 1915764"/>
                <a:gd name="connsiteX5" fmla="*/ 5911669 w 7543850"/>
                <a:gd name="connsiteY5" fmla="*/ 506810 h 1915764"/>
                <a:gd name="connsiteX6" fmla="*/ 7135805 w 7543850"/>
                <a:gd name="connsiteY6" fmla="*/ 506811 h 1915764"/>
                <a:gd name="connsiteX7" fmla="*/ 7279821 w 7543850"/>
                <a:gd name="connsiteY7" fmla="*/ 1370907 h 1915764"/>
                <a:gd name="connsiteX8" fmla="*/ 5551629 w 7543850"/>
                <a:gd name="connsiteY8" fmla="*/ 1370907 h 1915764"/>
                <a:gd name="connsiteX9" fmla="*/ 4111469 w 7543850"/>
                <a:gd name="connsiteY9" fmla="*/ 1442915 h 1915764"/>
                <a:gd name="connsiteX10" fmla="*/ 2095245 w 7543850"/>
                <a:gd name="connsiteY10" fmla="*/ 1370906 h 1915764"/>
                <a:gd name="connsiteX11" fmla="*/ 799101 w 7543850"/>
                <a:gd name="connsiteY11" fmla="*/ 938858 h 1915764"/>
                <a:gd name="connsiteX12" fmla="*/ 151029 w 7543850"/>
                <a:gd name="connsiteY12" fmla="*/ 722834 h 1915764"/>
                <a:gd name="connsiteX0" fmla="*/ 151029 w 7543850"/>
                <a:gd name="connsiteY0" fmla="*/ 959962 h 2152892"/>
                <a:gd name="connsiteX1" fmla="*/ 1303157 w 7543850"/>
                <a:gd name="connsiteY1" fmla="*/ 527914 h 2152892"/>
                <a:gd name="connsiteX2" fmla="*/ 2455285 w 7543850"/>
                <a:gd name="connsiteY2" fmla="*/ 527914 h 2152892"/>
                <a:gd name="connsiteX3" fmla="*/ 3463397 w 7543850"/>
                <a:gd name="connsiteY3" fmla="*/ 527914 h 2152892"/>
                <a:gd name="connsiteX4" fmla="*/ 4743108 w 7543850"/>
                <a:gd name="connsiteY4" fmla="*/ 328329 h 2152892"/>
                <a:gd name="connsiteX5" fmla="*/ 5911669 w 7543850"/>
                <a:gd name="connsiteY5" fmla="*/ 743938 h 2152892"/>
                <a:gd name="connsiteX6" fmla="*/ 7135805 w 7543850"/>
                <a:gd name="connsiteY6" fmla="*/ 743939 h 2152892"/>
                <a:gd name="connsiteX7" fmla="*/ 7279821 w 7543850"/>
                <a:gd name="connsiteY7" fmla="*/ 1608035 h 2152892"/>
                <a:gd name="connsiteX8" fmla="*/ 5551629 w 7543850"/>
                <a:gd name="connsiteY8" fmla="*/ 1608035 h 2152892"/>
                <a:gd name="connsiteX9" fmla="*/ 4111469 w 7543850"/>
                <a:gd name="connsiteY9" fmla="*/ 1680043 h 2152892"/>
                <a:gd name="connsiteX10" fmla="*/ 2095245 w 7543850"/>
                <a:gd name="connsiteY10" fmla="*/ 1608034 h 2152892"/>
                <a:gd name="connsiteX11" fmla="*/ 799101 w 7543850"/>
                <a:gd name="connsiteY11" fmla="*/ 1175986 h 2152892"/>
                <a:gd name="connsiteX12" fmla="*/ 151029 w 7543850"/>
                <a:gd name="connsiteY12" fmla="*/ 959962 h 2152892"/>
                <a:gd name="connsiteX0" fmla="*/ 151029 w 7543850"/>
                <a:gd name="connsiteY0" fmla="*/ 959962 h 2152892"/>
                <a:gd name="connsiteX1" fmla="*/ 1303157 w 7543850"/>
                <a:gd name="connsiteY1" fmla="*/ 527914 h 2152892"/>
                <a:gd name="connsiteX2" fmla="*/ 2455285 w 7543850"/>
                <a:gd name="connsiteY2" fmla="*/ 527914 h 2152892"/>
                <a:gd name="connsiteX3" fmla="*/ 3463397 w 7543850"/>
                <a:gd name="connsiteY3" fmla="*/ 527914 h 2152892"/>
                <a:gd name="connsiteX4" fmla="*/ 4743108 w 7543850"/>
                <a:gd name="connsiteY4" fmla="*/ 328329 h 2152892"/>
                <a:gd name="connsiteX5" fmla="*/ 5911669 w 7543850"/>
                <a:gd name="connsiteY5" fmla="*/ 743938 h 2152892"/>
                <a:gd name="connsiteX6" fmla="*/ 7135805 w 7543850"/>
                <a:gd name="connsiteY6" fmla="*/ 743939 h 2152892"/>
                <a:gd name="connsiteX7" fmla="*/ 7279821 w 7543850"/>
                <a:gd name="connsiteY7" fmla="*/ 1608035 h 2152892"/>
                <a:gd name="connsiteX8" fmla="*/ 5551629 w 7543850"/>
                <a:gd name="connsiteY8" fmla="*/ 1608035 h 2152892"/>
                <a:gd name="connsiteX9" fmla="*/ 4111469 w 7543850"/>
                <a:gd name="connsiteY9" fmla="*/ 1680043 h 2152892"/>
                <a:gd name="connsiteX10" fmla="*/ 2095245 w 7543850"/>
                <a:gd name="connsiteY10" fmla="*/ 1608034 h 2152892"/>
                <a:gd name="connsiteX11" fmla="*/ 799101 w 7543850"/>
                <a:gd name="connsiteY11" fmla="*/ 1175986 h 2152892"/>
                <a:gd name="connsiteX12" fmla="*/ 151029 w 7543850"/>
                <a:gd name="connsiteY12" fmla="*/ 959962 h 2152892"/>
                <a:gd name="connsiteX0" fmla="*/ 151029 w 7543850"/>
                <a:gd name="connsiteY0" fmla="*/ 722834 h 1915764"/>
                <a:gd name="connsiteX1" fmla="*/ 1303157 w 7543850"/>
                <a:gd name="connsiteY1" fmla="*/ 290786 h 1915764"/>
                <a:gd name="connsiteX2" fmla="*/ 2455285 w 7543850"/>
                <a:gd name="connsiteY2" fmla="*/ 290786 h 1915764"/>
                <a:gd name="connsiteX3" fmla="*/ 3463397 w 7543850"/>
                <a:gd name="connsiteY3" fmla="*/ 290786 h 1915764"/>
                <a:gd name="connsiteX4" fmla="*/ 4743108 w 7543850"/>
                <a:gd name="connsiteY4" fmla="*/ 91201 h 1915764"/>
                <a:gd name="connsiteX5" fmla="*/ 5911669 w 7543850"/>
                <a:gd name="connsiteY5" fmla="*/ 506810 h 1915764"/>
                <a:gd name="connsiteX6" fmla="*/ 7135805 w 7543850"/>
                <a:gd name="connsiteY6" fmla="*/ 506811 h 1915764"/>
                <a:gd name="connsiteX7" fmla="*/ 7279821 w 7543850"/>
                <a:gd name="connsiteY7" fmla="*/ 1370907 h 1915764"/>
                <a:gd name="connsiteX8" fmla="*/ 5551629 w 7543850"/>
                <a:gd name="connsiteY8" fmla="*/ 1370907 h 1915764"/>
                <a:gd name="connsiteX9" fmla="*/ 4111469 w 7543850"/>
                <a:gd name="connsiteY9" fmla="*/ 1442915 h 1915764"/>
                <a:gd name="connsiteX10" fmla="*/ 2095245 w 7543850"/>
                <a:gd name="connsiteY10" fmla="*/ 1370906 h 1915764"/>
                <a:gd name="connsiteX11" fmla="*/ 799101 w 7543850"/>
                <a:gd name="connsiteY11" fmla="*/ 938858 h 1915764"/>
                <a:gd name="connsiteX12" fmla="*/ 151029 w 7543850"/>
                <a:gd name="connsiteY12" fmla="*/ 722834 h 1915764"/>
                <a:gd name="connsiteX0" fmla="*/ 151029 w 7543850"/>
                <a:gd name="connsiteY0" fmla="*/ 805458 h 1998388"/>
                <a:gd name="connsiteX1" fmla="*/ 1303157 w 7543850"/>
                <a:gd name="connsiteY1" fmla="*/ 373410 h 1998388"/>
                <a:gd name="connsiteX2" fmla="*/ 2455284 w 7543850"/>
                <a:gd name="connsiteY2" fmla="*/ 157386 h 1998388"/>
                <a:gd name="connsiteX3" fmla="*/ 3463397 w 7543850"/>
                <a:gd name="connsiteY3" fmla="*/ 373410 h 1998388"/>
                <a:gd name="connsiteX4" fmla="*/ 4743108 w 7543850"/>
                <a:gd name="connsiteY4" fmla="*/ 173825 h 1998388"/>
                <a:gd name="connsiteX5" fmla="*/ 5911669 w 7543850"/>
                <a:gd name="connsiteY5" fmla="*/ 589434 h 1998388"/>
                <a:gd name="connsiteX6" fmla="*/ 7135805 w 7543850"/>
                <a:gd name="connsiteY6" fmla="*/ 589435 h 1998388"/>
                <a:gd name="connsiteX7" fmla="*/ 7279821 w 7543850"/>
                <a:gd name="connsiteY7" fmla="*/ 1453531 h 1998388"/>
                <a:gd name="connsiteX8" fmla="*/ 5551629 w 7543850"/>
                <a:gd name="connsiteY8" fmla="*/ 1453531 h 1998388"/>
                <a:gd name="connsiteX9" fmla="*/ 4111469 w 7543850"/>
                <a:gd name="connsiteY9" fmla="*/ 1525539 h 1998388"/>
                <a:gd name="connsiteX10" fmla="*/ 2095245 w 7543850"/>
                <a:gd name="connsiteY10" fmla="*/ 1453530 h 1998388"/>
                <a:gd name="connsiteX11" fmla="*/ 799101 w 7543850"/>
                <a:gd name="connsiteY11" fmla="*/ 1021482 h 1998388"/>
                <a:gd name="connsiteX12" fmla="*/ 151029 w 7543850"/>
                <a:gd name="connsiteY12" fmla="*/ 805458 h 1998388"/>
                <a:gd name="connsiteX0" fmla="*/ 151029 w 7543850"/>
                <a:gd name="connsiteY0" fmla="*/ 917129 h 2110059"/>
                <a:gd name="connsiteX1" fmla="*/ 1303157 w 7543850"/>
                <a:gd name="connsiteY1" fmla="*/ 485081 h 2110059"/>
                <a:gd name="connsiteX2" fmla="*/ 2455284 w 7543850"/>
                <a:gd name="connsiteY2" fmla="*/ 269057 h 2110059"/>
                <a:gd name="connsiteX3" fmla="*/ 3463397 w 7543850"/>
                <a:gd name="connsiteY3" fmla="*/ 485081 h 2110059"/>
                <a:gd name="connsiteX4" fmla="*/ 4743108 w 7543850"/>
                <a:gd name="connsiteY4" fmla="*/ 285496 h 2110059"/>
                <a:gd name="connsiteX5" fmla="*/ 5911669 w 7543850"/>
                <a:gd name="connsiteY5" fmla="*/ 701105 h 2110059"/>
                <a:gd name="connsiteX6" fmla="*/ 7135805 w 7543850"/>
                <a:gd name="connsiteY6" fmla="*/ 701106 h 2110059"/>
                <a:gd name="connsiteX7" fmla="*/ 7279821 w 7543850"/>
                <a:gd name="connsiteY7" fmla="*/ 1565202 h 2110059"/>
                <a:gd name="connsiteX8" fmla="*/ 5551629 w 7543850"/>
                <a:gd name="connsiteY8" fmla="*/ 1565202 h 2110059"/>
                <a:gd name="connsiteX9" fmla="*/ 4111469 w 7543850"/>
                <a:gd name="connsiteY9" fmla="*/ 1637210 h 2110059"/>
                <a:gd name="connsiteX10" fmla="*/ 2095245 w 7543850"/>
                <a:gd name="connsiteY10" fmla="*/ 1565201 h 2110059"/>
                <a:gd name="connsiteX11" fmla="*/ 799101 w 7543850"/>
                <a:gd name="connsiteY11" fmla="*/ 1133153 h 2110059"/>
                <a:gd name="connsiteX12" fmla="*/ 151029 w 7543850"/>
                <a:gd name="connsiteY12" fmla="*/ 917129 h 2110059"/>
                <a:gd name="connsiteX0" fmla="*/ 151029 w 7543850"/>
                <a:gd name="connsiteY0" fmla="*/ 917129 h 2110059"/>
                <a:gd name="connsiteX1" fmla="*/ 1303157 w 7543850"/>
                <a:gd name="connsiteY1" fmla="*/ 485081 h 2110059"/>
                <a:gd name="connsiteX2" fmla="*/ 2455284 w 7543850"/>
                <a:gd name="connsiteY2" fmla="*/ 269057 h 2110059"/>
                <a:gd name="connsiteX3" fmla="*/ 3463397 w 7543850"/>
                <a:gd name="connsiteY3" fmla="*/ 485081 h 2110059"/>
                <a:gd name="connsiteX4" fmla="*/ 4743108 w 7543850"/>
                <a:gd name="connsiteY4" fmla="*/ 285496 h 2110059"/>
                <a:gd name="connsiteX5" fmla="*/ 5911669 w 7543850"/>
                <a:gd name="connsiteY5" fmla="*/ 701105 h 2110059"/>
                <a:gd name="connsiteX6" fmla="*/ 7135805 w 7543850"/>
                <a:gd name="connsiteY6" fmla="*/ 701106 h 2110059"/>
                <a:gd name="connsiteX7" fmla="*/ 7279821 w 7543850"/>
                <a:gd name="connsiteY7" fmla="*/ 1565202 h 2110059"/>
                <a:gd name="connsiteX8" fmla="*/ 5551629 w 7543850"/>
                <a:gd name="connsiteY8" fmla="*/ 1565202 h 2110059"/>
                <a:gd name="connsiteX9" fmla="*/ 4111469 w 7543850"/>
                <a:gd name="connsiteY9" fmla="*/ 1637210 h 2110059"/>
                <a:gd name="connsiteX10" fmla="*/ 2095245 w 7543850"/>
                <a:gd name="connsiteY10" fmla="*/ 1565201 h 2110059"/>
                <a:gd name="connsiteX11" fmla="*/ 799101 w 7543850"/>
                <a:gd name="connsiteY11" fmla="*/ 1133153 h 2110059"/>
                <a:gd name="connsiteX12" fmla="*/ 151029 w 7543850"/>
                <a:gd name="connsiteY12" fmla="*/ 917129 h 2110059"/>
                <a:gd name="connsiteX0" fmla="*/ 151029 w 7543850"/>
                <a:gd name="connsiteY0" fmla="*/ 917129 h 2110059"/>
                <a:gd name="connsiteX1" fmla="*/ 1303157 w 7543850"/>
                <a:gd name="connsiteY1" fmla="*/ 485081 h 2110059"/>
                <a:gd name="connsiteX2" fmla="*/ 2455284 w 7543850"/>
                <a:gd name="connsiteY2" fmla="*/ 269057 h 2110059"/>
                <a:gd name="connsiteX3" fmla="*/ 3031348 w 7543850"/>
                <a:gd name="connsiteY3" fmla="*/ 125042 h 2110059"/>
                <a:gd name="connsiteX4" fmla="*/ 3463397 w 7543850"/>
                <a:gd name="connsiteY4" fmla="*/ 485081 h 2110059"/>
                <a:gd name="connsiteX5" fmla="*/ 4743108 w 7543850"/>
                <a:gd name="connsiteY5" fmla="*/ 285496 h 2110059"/>
                <a:gd name="connsiteX6" fmla="*/ 5911669 w 7543850"/>
                <a:gd name="connsiteY6" fmla="*/ 701105 h 2110059"/>
                <a:gd name="connsiteX7" fmla="*/ 7135805 w 7543850"/>
                <a:gd name="connsiteY7" fmla="*/ 701106 h 2110059"/>
                <a:gd name="connsiteX8" fmla="*/ 7279821 w 7543850"/>
                <a:gd name="connsiteY8" fmla="*/ 1565202 h 2110059"/>
                <a:gd name="connsiteX9" fmla="*/ 5551629 w 7543850"/>
                <a:gd name="connsiteY9" fmla="*/ 1565202 h 2110059"/>
                <a:gd name="connsiteX10" fmla="*/ 4111469 w 7543850"/>
                <a:gd name="connsiteY10" fmla="*/ 1637210 h 2110059"/>
                <a:gd name="connsiteX11" fmla="*/ 2095245 w 7543850"/>
                <a:gd name="connsiteY11" fmla="*/ 1565201 h 2110059"/>
                <a:gd name="connsiteX12" fmla="*/ 799101 w 7543850"/>
                <a:gd name="connsiteY12" fmla="*/ 1133153 h 2110059"/>
                <a:gd name="connsiteX13" fmla="*/ 151029 w 7543850"/>
                <a:gd name="connsiteY13" fmla="*/ 917129 h 2110059"/>
                <a:gd name="connsiteX0" fmla="*/ 151029 w 7543850"/>
                <a:gd name="connsiteY0" fmla="*/ 917129 h 2110059"/>
                <a:gd name="connsiteX1" fmla="*/ 1303157 w 7543850"/>
                <a:gd name="connsiteY1" fmla="*/ 485081 h 2110059"/>
                <a:gd name="connsiteX2" fmla="*/ 2455284 w 7543850"/>
                <a:gd name="connsiteY2" fmla="*/ 269057 h 2110059"/>
                <a:gd name="connsiteX3" fmla="*/ 3463397 w 7543850"/>
                <a:gd name="connsiteY3" fmla="*/ 485081 h 2110059"/>
                <a:gd name="connsiteX4" fmla="*/ 4743108 w 7543850"/>
                <a:gd name="connsiteY4" fmla="*/ 285496 h 2110059"/>
                <a:gd name="connsiteX5" fmla="*/ 5911669 w 7543850"/>
                <a:gd name="connsiteY5" fmla="*/ 701105 h 2110059"/>
                <a:gd name="connsiteX6" fmla="*/ 7135805 w 7543850"/>
                <a:gd name="connsiteY6" fmla="*/ 701106 h 2110059"/>
                <a:gd name="connsiteX7" fmla="*/ 7279821 w 7543850"/>
                <a:gd name="connsiteY7" fmla="*/ 1565202 h 2110059"/>
                <a:gd name="connsiteX8" fmla="*/ 5551629 w 7543850"/>
                <a:gd name="connsiteY8" fmla="*/ 1565202 h 2110059"/>
                <a:gd name="connsiteX9" fmla="*/ 4111469 w 7543850"/>
                <a:gd name="connsiteY9" fmla="*/ 1637210 h 2110059"/>
                <a:gd name="connsiteX10" fmla="*/ 2095245 w 7543850"/>
                <a:gd name="connsiteY10" fmla="*/ 1565201 h 2110059"/>
                <a:gd name="connsiteX11" fmla="*/ 799101 w 7543850"/>
                <a:gd name="connsiteY11" fmla="*/ 1133153 h 2110059"/>
                <a:gd name="connsiteX12" fmla="*/ 151029 w 7543850"/>
                <a:gd name="connsiteY12" fmla="*/ 917129 h 2110059"/>
                <a:gd name="connsiteX0" fmla="*/ 151029 w 7543850"/>
                <a:gd name="connsiteY0" fmla="*/ 1067283 h 2260213"/>
                <a:gd name="connsiteX1" fmla="*/ 1303157 w 7543850"/>
                <a:gd name="connsiteY1" fmla="*/ 635235 h 2260213"/>
                <a:gd name="connsiteX2" fmla="*/ 2455284 w 7543850"/>
                <a:gd name="connsiteY2" fmla="*/ 419211 h 2260213"/>
                <a:gd name="connsiteX3" fmla="*/ 3463397 w 7543850"/>
                <a:gd name="connsiteY3" fmla="*/ 635235 h 2260213"/>
                <a:gd name="connsiteX4" fmla="*/ 4743108 w 7543850"/>
                <a:gd name="connsiteY4" fmla="*/ 435650 h 2260213"/>
                <a:gd name="connsiteX5" fmla="*/ 5911669 w 7543850"/>
                <a:gd name="connsiteY5" fmla="*/ 851259 h 2260213"/>
                <a:gd name="connsiteX6" fmla="*/ 7135805 w 7543850"/>
                <a:gd name="connsiteY6" fmla="*/ 851260 h 2260213"/>
                <a:gd name="connsiteX7" fmla="*/ 7279821 w 7543850"/>
                <a:gd name="connsiteY7" fmla="*/ 1715356 h 2260213"/>
                <a:gd name="connsiteX8" fmla="*/ 5551629 w 7543850"/>
                <a:gd name="connsiteY8" fmla="*/ 1715356 h 2260213"/>
                <a:gd name="connsiteX9" fmla="*/ 4111469 w 7543850"/>
                <a:gd name="connsiteY9" fmla="*/ 1787364 h 2260213"/>
                <a:gd name="connsiteX10" fmla="*/ 2095245 w 7543850"/>
                <a:gd name="connsiteY10" fmla="*/ 1715355 h 2260213"/>
                <a:gd name="connsiteX11" fmla="*/ 799101 w 7543850"/>
                <a:gd name="connsiteY11" fmla="*/ 1283307 h 2260213"/>
                <a:gd name="connsiteX12" fmla="*/ 151029 w 7543850"/>
                <a:gd name="connsiteY12" fmla="*/ 1067283 h 2260213"/>
                <a:gd name="connsiteX0" fmla="*/ 151029 w 7543850"/>
                <a:gd name="connsiteY0" fmla="*/ 1067283 h 2260213"/>
                <a:gd name="connsiteX1" fmla="*/ 1303157 w 7543850"/>
                <a:gd name="connsiteY1" fmla="*/ 635235 h 2260213"/>
                <a:gd name="connsiteX2" fmla="*/ 2455284 w 7543850"/>
                <a:gd name="connsiteY2" fmla="*/ 419211 h 2260213"/>
                <a:gd name="connsiteX3" fmla="*/ 3463397 w 7543850"/>
                <a:gd name="connsiteY3" fmla="*/ 635235 h 2260213"/>
                <a:gd name="connsiteX4" fmla="*/ 4743108 w 7543850"/>
                <a:gd name="connsiteY4" fmla="*/ 435650 h 2260213"/>
                <a:gd name="connsiteX5" fmla="*/ 5911669 w 7543850"/>
                <a:gd name="connsiteY5" fmla="*/ 851259 h 2260213"/>
                <a:gd name="connsiteX6" fmla="*/ 7135805 w 7543850"/>
                <a:gd name="connsiteY6" fmla="*/ 851260 h 2260213"/>
                <a:gd name="connsiteX7" fmla="*/ 7279821 w 7543850"/>
                <a:gd name="connsiteY7" fmla="*/ 1715356 h 2260213"/>
                <a:gd name="connsiteX8" fmla="*/ 5551629 w 7543850"/>
                <a:gd name="connsiteY8" fmla="*/ 1715356 h 2260213"/>
                <a:gd name="connsiteX9" fmla="*/ 4111469 w 7543850"/>
                <a:gd name="connsiteY9" fmla="*/ 1787364 h 2260213"/>
                <a:gd name="connsiteX10" fmla="*/ 2095245 w 7543850"/>
                <a:gd name="connsiteY10" fmla="*/ 1715355 h 2260213"/>
                <a:gd name="connsiteX11" fmla="*/ 799101 w 7543850"/>
                <a:gd name="connsiteY11" fmla="*/ 1283307 h 2260213"/>
                <a:gd name="connsiteX12" fmla="*/ 151029 w 7543850"/>
                <a:gd name="connsiteY12" fmla="*/ 1067283 h 2260213"/>
                <a:gd name="connsiteX0" fmla="*/ 151029 w 7543850"/>
                <a:gd name="connsiteY0" fmla="*/ 1120316 h 2313246"/>
                <a:gd name="connsiteX1" fmla="*/ 1303157 w 7543850"/>
                <a:gd name="connsiteY1" fmla="*/ 688268 h 2313246"/>
                <a:gd name="connsiteX2" fmla="*/ 2455284 w 7543850"/>
                <a:gd name="connsiteY2" fmla="*/ 472244 h 2313246"/>
                <a:gd name="connsiteX3" fmla="*/ 3600400 w 7543850"/>
                <a:gd name="connsiteY3" fmla="*/ 635235 h 2313246"/>
                <a:gd name="connsiteX4" fmla="*/ 4743108 w 7543850"/>
                <a:gd name="connsiteY4" fmla="*/ 488683 h 2313246"/>
                <a:gd name="connsiteX5" fmla="*/ 5911669 w 7543850"/>
                <a:gd name="connsiteY5" fmla="*/ 904292 h 2313246"/>
                <a:gd name="connsiteX6" fmla="*/ 7135805 w 7543850"/>
                <a:gd name="connsiteY6" fmla="*/ 904293 h 2313246"/>
                <a:gd name="connsiteX7" fmla="*/ 7279821 w 7543850"/>
                <a:gd name="connsiteY7" fmla="*/ 1768389 h 2313246"/>
                <a:gd name="connsiteX8" fmla="*/ 5551629 w 7543850"/>
                <a:gd name="connsiteY8" fmla="*/ 1768389 h 2313246"/>
                <a:gd name="connsiteX9" fmla="*/ 4111469 w 7543850"/>
                <a:gd name="connsiteY9" fmla="*/ 1840397 h 2313246"/>
                <a:gd name="connsiteX10" fmla="*/ 2095245 w 7543850"/>
                <a:gd name="connsiteY10" fmla="*/ 1768388 h 2313246"/>
                <a:gd name="connsiteX11" fmla="*/ 799101 w 7543850"/>
                <a:gd name="connsiteY11" fmla="*/ 1336340 h 2313246"/>
                <a:gd name="connsiteX12" fmla="*/ 151029 w 7543850"/>
                <a:gd name="connsiteY12" fmla="*/ 1120316 h 2313246"/>
                <a:gd name="connsiteX0" fmla="*/ 151029 w 7543850"/>
                <a:gd name="connsiteY0" fmla="*/ 1120316 h 2313246"/>
                <a:gd name="connsiteX1" fmla="*/ 1303157 w 7543850"/>
                <a:gd name="connsiteY1" fmla="*/ 688268 h 2313246"/>
                <a:gd name="connsiteX2" fmla="*/ 2455284 w 7543850"/>
                <a:gd name="connsiteY2" fmla="*/ 472244 h 2313246"/>
                <a:gd name="connsiteX3" fmla="*/ 3600400 w 7543850"/>
                <a:gd name="connsiteY3" fmla="*/ 635235 h 2313246"/>
                <a:gd name="connsiteX4" fmla="*/ 4743108 w 7543850"/>
                <a:gd name="connsiteY4" fmla="*/ 488683 h 2313246"/>
                <a:gd name="connsiteX5" fmla="*/ 5911669 w 7543850"/>
                <a:gd name="connsiteY5" fmla="*/ 904292 h 2313246"/>
                <a:gd name="connsiteX6" fmla="*/ 7135805 w 7543850"/>
                <a:gd name="connsiteY6" fmla="*/ 904293 h 2313246"/>
                <a:gd name="connsiteX7" fmla="*/ 7279821 w 7543850"/>
                <a:gd name="connsiteY7" fmla="*/ 1768389 h 2313246"/>
                <a:gd name="connsiteX8" fmla="*/ 5551629 w 7543850"/>
                <a:gd name="connsiteY8" fmla="*/ 1768389 h 2313246"/>
                <a:gd name="connsiteX9" fmla="*/ 4111469 w 7543850"/>
                <a:gd name="connsiteY9" fmla="*/ 1840397 h 2313246"/>
                <a:gd name="connsiteX10" fmla="*/ 2095245 w 7543850"/>
                <a:gd name="connsiteY10" fmla="*/ 1768388 h 2313246"/>
                <a:gd name="connsiteX11" fmla="*/ 799101 w 7543850"/>
                <a:gd name="connsiteY11" fmla="*/ 1336340 h 2313246"/>
                <a:gd name="connsiteX12" fmla="*/ 151029 w 7543850"/>
                <a:gd name="connsiteY12" fmla="*/ 1120316 h 2313246"/>
                <a:gd name="connsiteX0" fmla="*/ 151029 w 7543850"/>
                <a:gd name="connsiteY0" fmla="*/ 1120316 h 2313246"/>
                <a:gd name="connsiteX1" fmla="*/ 1303157 w 7543850"/>
                <a:gd name="connsiteY1" fmla="*/ 688268 h 2313246"/>
                <a:gd name="connsiteX2" fmla="*/ 2455284 w 7543850"/>
                <a:gd name="connsiteY2" fmla="*/ 472244 h 2313246"/>
                <a:gd name="connsiteX3" fmla="*/ 3600400 w 7543850"/>
                <a:gd name="connsiteY3" fmla="*/ 635235 h 2313246"/>
                <a:gd name="connsiteX4" fmla="*/ 4896544 w 7543850"/>
                <a:gd name="connsiteY4" fmla="*/ 563227 h 2313246"/>
                <a:gd name="connsiteX5" fmla="*/ 5911669 w 7543850"/>
                <a:gd name="connsiteY5" fmla="*/ 904292 h 2313246"/>
                <a:gd name="connsiteX6" fmla="*/ 7135805 w 7543850"/>
                <a:gd name="connsiteY6" fmla="*/ 904293 h 2313246"/>
                <a:gd name="connsiteX7" fmla="*/ 7279821 w 7543850"/>
                <a:gd name="connsiteY7" fmla="*/ 1768389 h 2313246"/>
                <a:gd name="connsiteX8" fmla="*/ 5551629 w 7543850"/>
                <a:gd name="connsiteY8" fmla="*/ 1768389 h 2313246"/>
                <a:gd name="connsiteX9" fmla="*/ 4111469 w 7543850"/>
                <a:gd name="connsiteY9" fmla="*/ 1840397 h 2313246"/>
                <a:gd name="connsiteX10" fmla="*/ 2095245 w 7543850"/>
                <a:gd name="connsiteY10" fmla="*/ 1768388 h 2313246"/>
                <a:gd name="connsiteX11" fmla="*/ 799101 w 7543850"/>
                <a:gd name="connsiteY11" fmla="*/ 1336340 h 2313246"/>
                <a:gd name="connsiteX12" fmla="*/ 151029 w 7543850"/>
                <a:gd name="connsiteY12" fmla="*/ 1120316 h 2313246"/>
                <a:gd name="connsiteX0" fmla="*/ 151029 w 7543850"/>
                <a:gd name="connsiteY0" fmla="*/ 1120316 h 2313246"/>
                <a:gd name="connsiteX1" fmla="*/ 1303157 w 7543850"/>
                <a:gd name="connsiteY1" fmla="*/ 688268 h 2313246"/>
                <a:gd name="connsiteX2" fmla="*/ 2455284 w 7543850"/>
                <a:gd name="connsiteY2" fmla="*/ 472244 h 2313246"/>
                <a:gd name="connsiteX3" fmla="*/ 3600400 w 7543850"/>
                <a:gd name="connsiteY3" fmla="*/ 635235 h 2313246"/>
                <a:gd name="connsiteX4" fmla="*/ 4896544 w 7543850"/>
                <a:gd name="connsiteY4" fmla="*/ 563227 h 2313246"/>
                <a:gd name="connsiteX5" fmla="*/ 5911669 w 7543850"/>
                <a:gd name="connsiteY5" fmla="*/ 904292 h 2313246"/>
                <a:gd name="connsiteX6" fmla="*/ 7135805 w 7543850"/>
                <a:gd name="connsiteY6" fmla="*/ 904293 h 2313246"/>
                <a:gd name="connsiteX7" fmla="*/ 7279821 w 7543850"/>
                <a:gd name="connsiteY7" fmla="*/ 1768389 h 2313246"/>
                <a:gd name="connsiteX8" fmla="*/ 5551629 w 7543850"/>
                <a:gd name="connsiteY8" fmla="*/ 1768389 h 2313246"/>
                <a:gd name="connsiteX9" fmla="*/ 4111469 w 7543850"/>
                <a:gd name="connsiteY9" fmla="*/ 1840397 h 2313246"/>
                <a:gd name="connsiteX10" fmla="*/ 2095245 w 7543850"/>
                <a:gd name="connsiteY10" fmla="*/ 1768388 h 2313246"/>
                <a:gd name="connsiteX11" fmla="*/ 799101 w 7543850"/>
                <a:gd name="connsiteY11" fmla="*/ 1336340 h 2313246"/>
                <a:gd name="connsiteX12" fmla="*/ 151029 w 7543850"/>
                <a:gd name="connsiteY12" fmla="*/ 1120316 h 2313246"/>
                <a:gd name="connsiteX0" fmla="*/ 151029 w 7543850"/>
                <a:gd name="connsiteY0" fmla="*/ 1120316 h 2313246"/>
                <a:gd name="connsiteX1" fmla="*/ 1303157 w 7543850"/>
                <a:gd name="connsiteY1" fmla="*/ 688268 h 2313246"/>
                <a:gd name="connsiteX2" fmla="*/ 2455284 w 7543850"/>
                <a:gd name="connsiteY2" fmla="*/ 472244 h 2313246"/>
                <a:gd name="connsiteX3" fmla="*/ 3600400 w 7543850"/>
                <a:gd name="connsiteY3" fmla="*/ 635235 h 2313246"/>
                <a:gd name="connsiteX4" fmla="*/ 4896544 w 7543850"/>
                <a:gd name="connsiteY4" fmla="*/ 563227 h 2313246"/>
                <a:gd name="connsiteX5" fmla="*/ 5911669 w 7543850"/>
                <a:gd name="connsiteY5" fmla="*/ 904292 h 2313246"/>
                <a:gd name="connsiteX6" fmla="*/ 7135805 w 7543850"/>
                <a:gd name="connsiteY6" fmla="*/ 904293 h 2313246"/>
                <a:gd name="connsiteX7" fmla="*/ 7279821 w 7543850"/>
                <a:gd name="connsiteY7" fmla="*/ 1768389 h 2313246"/>
                <a:gd name="connsiteX8" fmla="*/ 5551629 w 7543850"/>
                <a:gd name="connsiteY8" fmla="*/ 1768389 h 2313246"/>
                <a:gd name="connsiteX9" fmla="*/ 4111469 w 7543850"/>
                <a:gd name="connsiteY9" fmla="*/ 1840397 h 2313246"/>
                <a:gd name="connsiteX10" fmla="*/ 2095245 w 7543850"/>
                <a:gd name="connsiteY10" fmla="*/ 1768388 h 2313246"/>
                <a:gd name="connsiteX11" fmla="*/ 799101 w 7543850"/>
                <a:gd name="connsiteY11" fmla="*/ 1336340 h 2313246"/>
                <a:gd name="connsiteX12" fmla="*/ 151029 w 7543850"/>
                <a:gd name="connsiteY12" fmla="*/ 1120316 h 2313246"/>
                <a:gd name="connsiteX0" fmla="*/ 151029 w 7543850"/>
                <a:gd name="connsiteY0" fmla="*/ 1120316 h 2313246"/>
                <a:gd name="connsiteX1" fmla="*/ 1303157 w 7543850"/>
                <a:gd name="connsiteY1" fmla="*/ 688268 h 2313246"/>
                <a:gd name="connsiteX2" fmla="*/ 2455284 w 7543850"/>
                <a:gd name="connsiteY2" fmla="*/ 472244 h 2313246"/>
                <a:gd name="connsiteX3" fmla="*/ 3600400 w 7543850"/>
                <a:gd name="connsiteY3" fmla="*/ 635235 h 2313246"/>
                <a:gd name="connsiteX4" fmla="*/ 4896544 w 7543850"/>
                <a:gd name="connsiteY4" fmla="*/ 563227 h 2313246"/>
                <a:gd name="connsiteX5" fmla="*/ 5911669 w 7543850"/>
                <a:gd name="connsiteY5" fmla="*/ 904292 h 2313246"/>
                <a:gd name="connsiteX6" fmla="*/ 7135805 w 7543850"/>
                <a:gd name="connsiteY6" fmla="*/ 904293 h 2313246"/>
                <a:gd name="connsiteX7" fmla="*/ 7279821 w 7543850"/>
                <a:gd name="connsiteY7" fmla="*/ 1768389 h 2313246"/>
                <a:gd name="connsiteX8" fmla="*/ 5551629 w 7543850"/>
                <a:gd name="connsiteY8" fmla="*/ 1768389 h 2313246"/>
                <a:gd name="connsiteX9" fmla="*/ 4111469 w 7543850"/>
                <a:gd name="connsiteY9" fmla="*/ 1840397 h 2313246"/>
                <a:gd name="connsiteX10" fmla="*/ 2095245 w 7543850"/>
                <a:gd name="connsiteY10" fmla="*/ 1768388 h 2313246"/>
                <a:gd name="connsiteX11" fmla="*/ 799101 w 7543850"/>
                <a:gd name="connsiteY11" fmla="*/ 1336340 h 2313246"/>
                <a:gd name="connsiteX12" fmla="*/ 151029 w 7543850"/>
                <a:gd name="connsiteY12" fmla="*/ 1120316 h 2313246"/>
                <a:gd name="connsiteX0" fmla="*/ 151029 w 7543850"/>
                <a:gd name="connsiteY0" fmla="*/ 1120316 h 2313246"/>
                <a:gd name="connsiteX1" fmla="*/ 1303157 w 7543850"/>
                <a:gd name="connsiteY1" fmla="*/ 688268 h 2313246"/>
                <a:gd name="connsiteX2" fmla="*/ 2455284 w 7543850"/>
                <a:gd name="connsiteY2" fmla="*/ 472244 h 2313246"/>
                <a:gd name="connsiteX3" fmla="*/ 3600400 w 7543850"/>
                <a:gd name="connsiteY3" fmla="*/ 635235 h 2313246"/>
                <a:gd name="connsiteX4" fmla="*/ 4896544 w 7543850"/>
                <a:gd name="connsiteY4" fmla="*/ 563227 h 2313246"/>
                <a:gd name="connsiteX5" fmla="*/ 5911669 w 7543850"/>
                <a:gd name="connsiteY5" fmla="*/ 904292 h 2313246"/>
                <a:gd name="connsiteX6" fmla="*/ 7135805 w 7543850"/>
                <a:gd name="connsiteY6" fmla="*/ 904293 h 2313246"/>
                <a:gd name="connsiteX7" fmla="*/ 7279821 w 7543850"/>
                <a:gd name="connsiteY7" fmla="*/ 1768389 h 2313246"/>
                <a:gd name="connsiteX8" fmla="*/ 5551629 w 7543850"/>
                <a:gd name="connsiteY8" fmla="*/ 1768389 h 2313246"/>
                <a:gd name="connsiteX9" fmla="*/ 4111469 w 7543850"/>
                <a:gd name="connsiteY9" fmla="*/ 1840397 h 2313246"/>
                <a:gd name="connsiteX10" fmla="*/ 2095245 w 7543850"/>
                <a:gd name="connsiteY10" fmla="*/ 1768388 h 2313246"/>
                <a:gd name="connsiteX11" fmla="*/ 799101 w 7543850"/>
                <a:gd name="connsiteY11" fmla="*/ 1336340 h 2313246"/>
                <a:gd name="connsiteX12" fmla="*/ 151029 w 7543850"/>
                <a:gd name="connsiteY12" fmla="*/ 1120316 h 2313246"/>
                <a:gd name="connsiteX0" fmla="*/ 151029 w 7518679"/>
                <a:gd name="connsiteY0" fmla="*/ 1120316 h 2313246"/>
                <a:gd name="connsiteX1" fmla="*/ 1303157 w 7518679"/>
                <a:gd name="connsiteY1" fmla="*/ 688268 h 2313246"/>
                <a:gd name="connsiteX2" fmla="*/ 2455284 w 7518679"/>
                <a:gd name="connsiteY2" fmla="*/ 472244 h 2313246"/>
                <a:gd name="connsiteX3" fmla="*/ 3600400 w 7518679"/>
                <a:gd name="connsiteY3" fmla="*/ 635235 h 2313246"/>
                <a:gd name="connsiteX4" fmla="*/ 4896544 w 7518679"/>
                <a:gd name="connsiteY4" fmla="*/ 563227 h 2313246"/>
                <a:gd name="connsiteX5" fmla="*/ 5911669 w 7518679"/>
                <a:gd name="connsiteY5" fmla="*/ 904292 h 2313246"/>
                <a:gd name="connsiteX6" fmla="*/ 6984776 w 7518679"/>
                <a:gd name="connsiteY6" fmla="*/ 1067283 h 2313246"/>
                <a:gd name="connsiteX7" fmla="*/ 7279821 w 7518679"/>
                <a:gd name="connsiteY7" fmla="*/ 1768389 h 2313246"/>
                <a:gd name="connsiteX8" fmla="*/ 5551629 w 7518679"/>
                <a:gd name="connsiteY8" fmla="*/ 1768389 h 2313246"/>
                <a:gd name="connsiteX9" fmla="*/ 4111469 w 7518679"/>
                <a:gd name="connsiteY9" fmla="*/ 1840397 h 2313246"/>
                <a:gd name="connsiteX10" fmla="*/ 2095245 w 7518679"/>
                <a:gd name="connsiteY10" fmla="*/ 1768388 h 2313246"/>
                <a:gd name="connsiteX11" fmla="*/ 799101 w 7518679"/>
                <a:gd name="connsiteY11" fmla="*/ 1336340 h 2313246"/>
                <a:gd name="connsiteX12" fmla="*/ 151029 w 7518679"/>
                <a:gd name="connsiteY12" fmla="*/ 1120316 h 2313246"/>
                <a:gd name="connsiteX0" fmla="*/ 151029 w 7518679"/>
                <a:gd name="connsiteY0" fmla="*/ 1120316 h 2313246"/>
                <a:gd name="connsiteX1" fmla="*/ 1303157 w 7518679"/>
                <a:gd name="connsiteY1" fmla="*/ 688268 h 2313246"/>
                <a:gd name="connsiteX2" fmla="*/ 2455284 w 7518679"/>
                <a:gd name="connsiteY2" fmla="*/ 472244 h 2313246"/>
                <a:gd name="connsiteX3" fmla="*/ 3600400 w 7518679"/>
                <a:gd name="connsiteY3" fmla="*/ 635235 h 2313246"/>
                <a:gd name="connsiteX4" fmla="*/ 4896544 w 7518679"/>
                <a:gd name="connsiteY4" fmla="*/ 563227 h 2313246"/>
                <a:gd name="connsiteX5" fmla="*/ 5911669 w 7518679"/>
                <a:gd name="connsiteY5" fmla="*/ 904292 h 2313246"/>
                <a:gd name="connsiteX6" fmla="*/ 6984776 w 7518679"/>
                <a:gd name="connsiteY6" fmla="*/ 1067283 h 2313246"/>
                <a:gd name="connsiteX7" fmla="*/ 7279821 w 7518679"/>
                <a:gd name="connsiteY7" fmla="*/ 1768389 h 2313246"/>
                <a:gd name="connsiteX8" fmla="*/ 5551629 w 7518679"/>
                <a:gd name="connsiteY8" fmla="*/ 1768389 h 2313246"/>
                <a:gd name="connsiteX9" fmla="*/ 4111469 w 7518679"/>
                <a:gd name="connsiteY9" fmla="*/ 1840397 h 2313246"/>
                <a:gd name="connsiteX10" fmla="*/ 2095245 w 7518679"/>
                <a:gd name="connsiteY10" fmla="*/ 1768388 h 2313246"/>
                <a:gd name="connsiteX11" fmla="*/ 799101 w 7518679"/>
                <a:gd name="connsiteY11" fmla="*/ 1336340 h 2313246"/>
                <a:gd name="connsiteX12" fmla="*/ 151029 w 7518679"/>
                <a:gd name="connsiteY12" fmla="*/ 1120316 h 2313246"/>
                <a:gd name="connsiteX0" fmla="*/ 151029 w 7802142"/>
                <a:gd name="connsiteY0" fmla="*/ 1120316 h 2313246"/>
                <a:gd name="connsiteX1" fmla="*/ 1303157 w 7802142"/>
                <a:gd name="connsiteY1" fmla="*/ 688268 h 2313246"/>
                <a:gd name="connsiteX2" fmla="*/ 2455284 w 7802142"/>
                <a:gd name="connsiteY2" fmla="*/ 472244 h 2313246"/>
                <a:gd name="connsiteX3" fmla="*/ 3600400 w 7802142"/>
                <a:gd name="connsiteY3" fmla="*/ 635235 h 2313246"/>
                <a:gd name="connsiteX4" fmla="*/ 4896544 w 7802142"/>
                <a:gd name="connsiteY4" fmla="*/ 563227 h 2313246"/>
                <a:gd name="connsiteX5" fmla="*/ 5911669 w 7802142"/>
                <a:gd name="connsiteY5" fmla="*/ 904292 h 2313246"/>
                <a:gd name="connsiteX6" fmla="*/ 6984776 w 7802142"/>
                <a:gd name="connsiteY6" fmla="*/ 1067283 h 2313246"/>
                <a:gd name="connsiteX7" fmla="*/ 7279821 w 7802142"/>
                <a:gd name="connsiteY7" fmla="*/ 1768389 h 2313246"/>
                <a:gd name="connsiteX8" fmla="*/ 5551629 w 7802142"/>
                <a:gd name="connsiteY8" fmla="*/ 1768389 h 2313246"/>
                <a:gd name="connsiteX9" fmla="*/ 4111469 w 7802142"/>
                <a:gd name="connsiteY9" fmla="*/ 1840397 h 2313246"/>
                <a:gd name="connsiteX10" fmla="*/ 2095245 w 7802142"/>
                <a:gd name="connsiteY10" fmla="*/ 1768388 h 2313246"/>
                <a:gd name="connsiteX11" fmla="*/ 799101 w 7802142"/>
                <a:gd name="connsiteY11" fmla="*/ 1336340 h 2313246"/>
                <a:gd name="connsiteX12" fmla="*/ 151029 w 7802142"/>
                <a:gd name="connsiteY12" fmla="*/ 1120316 h 2313246"/>
                <a:gd name="connsiteX0" fmla="*/ 151029 w 7802142"/>
                <a:gd name="connsiteY0" fmla="*/ 1120316 h 2313246"/>
                <a:gd name="connsiteX1" fmla="*/ 1303157 w 7802142"/>
                <a:gd name="connsiteY1" fmla="*/ 688268 h 2313246"/>
                <a:gd name="connsiteX2" fmla="*/ 2455284 w 7802142"/>
                <a:gd name="connsiteY2" fmla="*/ 472244 h 2313246"/>
                <a:gd name="connsiteX3" fmla="*/ 3600400 w 7802142"/>
                <a:gd name="connsiteY3" fmla="*/ 635235 h 2313246"/>
                <a:gd name="connsiteX4" fmla="*/ 4896544 w 7802142"/>
                <a:gd name="connsiteY4" fmla="*/ 563227 h 2313246"/>
                <a:gd name="connsiteX5" fmla="*/ 5911669 w 7802142"/>
                <a:gd name="connsiteY5" fmla="*/ 904292 h 2313246"/>
                <a:gd name="connsiteX6" fmla="*/ 6984776 w 7802142"/>
                <a:gd name="connsiteY6" fmla="*/ 1067283 h 2313246"/>
                <a:gd name="connsiteX7" fmla="*/ 7200800 w 7802142"/>
                <a:gd name="connsiteY7" fmla="*/ 1643347 h 2313246"/>
                <a:gd name="connsiteX8" fmla="*/ 5551629 w 7802142"/>
                <a:gd name="connsiteY8" fmla="*/ 1768389 h 2313246"/>
                <a:gd name="connsiteX9" fmla="*/ 4111469 w 7802142"/>
                <a:gd name="connsiteY9" fmla="*/ 1840397 h 2313246"/>
                <a:gd name="connsiteX10" fmla="*/ 2095245 w 7802142"/>
                <a:gd name="connsiteY10" fmla="*/ 1768388 h 2313246"/>
                <a:gd name="connsiteX11" fmla="*/ 799101 w 7802142"/>
                <a:gd name="connsiteY11" fmla="*/ 1336340 h 2313246"/>
                <a:gd name="connsiteX12" fmla="*/ 151029 w 7802142"/>
                <a:gd name="connsiteY12" fmla="*/ 1120316 h 2313246"/>
                <a:gd name="connsiteX0" fmla="*/ 151029 w 8001683"/>
                <a:gd name="connsiteY0" fmla="*/ 1120316 h 2313246"/>
                <a:gd name="connsiteX1" fmla="*/ 1303157 w 8001683"/>
                <a:gd name="connsiteY1" fmla="*/ 688268 h 2313246"/>
                <a:gd name="connsiteX2" fmla="*/ 2455284 w 8001683"/>
                <a:gd name="connsiteY2" fmla="*/ 472244 h 2313246"/>
                <a:gd name="connsiteX3" fmla="*/ 3600400 w 8001683"/>
                <a:gd name="connsiteY3" fmla="*/ 635235 h 2313246"/>
                <a:gd name="connsiteX4" fmla="*/ 4896544 w 8001683"/>
                <a:gd name="connsiteY4" fmla="*/ 563227 h 2313246"/>
                <a:gd name="connsiteX5" fmla="*/ 5911669 w 8001683"/>
                <a:gd name="connsiteY5" fmla="*/ 904292 h 2313246"/>
                <a:gd name="connsiteX6" fmla="*/ 6984776 w 8001683"/>
                <a:gd name="connsiteY6" fmla="*/ 1067283 h 2313246"/>
                <a:gd name="connsiteX7" fmla="*/ 7200800 w 8001683"/>
                <a:gd name="connsiteY7" fmla="*/ 1643347 h 2313246"/>
                <a:gd name="connsiteX8" fmla="*/ 5551629 w 8001683"/>
                <a:gd name="connsiteY8" fmla="*/ 1768389 h 2313246"/>
                <a:gd name="connsiteX9" fmla="*/ 4111469 w 8001683"/>
                <a:gd name="connsiteY9" fmla="*/ 1840397 h 2313246"/>
                <a:gd name="connsiteX10" fmla="*/ 2095245 w 8001683"/>
                <a:gd name="connsiteY10" fmla="*/ 1768388 h 2313246"/>
                <a:gd name="connsiteX11" fmla="*/ 799101 w 8001683"/>
                <a:gd name="connsiteY11" fmla="*/ 1336340 h 2313246"/>
                <a:gd name="connsiteX12" fmla="*/ 151029 w 8001683"/>
                <a:gd name="connsiteY12" fmla="*/ 1120316 h 2313246"/>
                <a:gd name="connsiteX0" fmla="*/ 151029 w 8001683"/>
                <a:gd name="connsiteY0" fmla="*/ 1120316 h 2686008"/>
                <a:gd name="connsiteX1" fmla="*/ 1303157 w 8001683"/>
                <a:gd name="connsiteY1" fmla="*/ 688268 h 2686008"/>
                <a:gd name="connsiteX2" fmla="*/ 2455284 w 8001683"/>
                <a:gd name="connsiteY2" fmla="*/ 472244 h 2686008"/>
                <a:gd name="connsiteX3" fmla="*/ 3600400 w 8001683"/>
                <a:gd name="connsiteY3" fmla="*/ 635235 h 2686008"/>
                <a:gd name="connsiteX4" fmla="*/ 4896544 w 8001683"/>
                <a:gd name="connsiteY4" fmla="*/ 563227 h 2686008"/>
                <a:gd name="connsiteX5" fmla="*/ 5911669 w 8001683"/>
                <a:gd name="connsiteY5" fmla="*/ 904292 h 2686008"/>
                <a:gd name="connsiteX6" fmla="*/ 6984776 w 8001683"/>
                <a:gd name="connsiteY6" fmla="*/ 1067283 h 2686008"/>
                <a:gd name="connsiteX7" fmla="*/ 7200800 w 8001683"/>
                <a:gd name="connsiteY7" fmla="*/ 1643347 h 2686008"/>
                <a:gd name="connsiteX8" fmla="*/ 5551629 w 8001683"/>
                <a:gd name="connsiteY8" fmla="*/ 1768389 h 2686008"/>
                <a:gd name="connsiteX9" fmla="*/ 4111469 w 8001683"/>
                <a:gd name="connsiteY9" fmla="*/ 1840397 h 2686008"/>
                <a:gd name="connsiteX10" fmla="*/ 2095245 w 8001683"/>
                <a:gd name="connsiteY10" fmla="*/ 1768388 h 2686008"/>
                <a:gd name="connsiteX11" fmla="*/ 799101 w 8001683"/>
                <a:gd name="connsiteY11" fmla="*/ 1336340 h 2686008"/>
                <a:gd name="connsiteX12" fmla="*/ 151029 w 8001683"/>
                <a:gd name="connsiteY12" fmla="*/ 1120316 h 2686008"/>
                <a:gd name="connsiteX0" fmla="*/ 151029 w 7983452"/>
                <a:gd name="connsiteY0" fmla="*/ 1120316 h 2686008"/>
                <a:gd name="connsiteX1" fmla="*/ 1303157 w 7983452"/>
                <a:gd name="connsiteY1" fmla="*/ 688268 h 2686008"/>
                <a:gd name="connsiteX2" fmla="*/ 2455284 w 7983452"/>
                <a:gd name="connsiteY2" fmla="*/ 472244 h 2686008"/>
                <a:gd name="connsiteX3" fmla="*/ 3600400 w 7983452"/>
                <a:gd name="connsiteY3" fmla="*/ 635235 h 2686008"/>
                <a:gd name="connsiteX4" fmla="*/ 4896544 w 7983452"/>
                <a:gd name="connsiteY4" fmla="*/ 563227 h 2686008"/>
                <a:gd name="connsiteX5" fmla="*/ 5911669 w 7983452"/>
                <a:gd name="connsiteY5" fmla="*/ 904292 h 2686008"/>
                <a:gd name="connsiteX6" fmla="*/ 6984776 w 7983452"/>
                <a:gd name="connsiteY6" fmla="*/ 1067283 h 2686008"/>
                <a:gd name="connsiteX7" fmla="*/ 7200800 w 7983452"/>
                <a:gd name="connsiteY7" fmla="*/ 1643347 h 2686008"/>
                <a:gd name="connsiteX8" fmla="*/ 5551629 w 7983452"/>
                <a:gd name="connsiteY8" fmla="*/ 1768389 h 2686008"/>
                <a:gd name="connsiteX9" fmla="*/ 4111469 w 7983452"/>
                <a:gd name="connsiteY9" fmla="*/ 1840397 h 2686008"/>
                <a:gd name="connsiteX10" fmla="*/ 2095245 w 7983452"/>
                <a:gd name="connsiteY10" fmla="*/ 1768388 h 2686008"/>
                <a:gd name="connsiteX11" fmla="*/ 799101 w 7983452"/>
                <a:gd name="connsiteY11" fmla="*/ 1336340 h 2686008"/>
                <a:gd name="connsiteX12" fmla="*/ 151029 w 7983452"/>
                <a:gd name="connsiteY12" fmla="*/ 1120316 h 2686008"/>
                <a:gd name="connsiteX0" fmla="*/ 151029 w 7983452"/>
                <a:gd name="connsiteY0" fmla="*/ 1120316 h 2686008"/>
                <a:gd name="connsiteX1" fmla="*/ 1303157 w 7983452"/>
                <a:gd name="connsiteY1" fmla="*/ 688268 h 2686008"/>
                <a:gd name="connsiteX2" fmla="*/ 2455284 w 7983452"/>
                <a:gd name="connsiteY2" fmla="*/ 472244 h 2686008"/>
                <a:gd name="connsiteX3" fmla="*/ 3600400 w 7983452"/>
                <a:gd name="connsiteY3" fmla="*/ 635235 h 2686008"/>
                <a:gd name="connsiteX4" fmla="*/ 4896544 w 7983452"/>
                <a:gd name="connsiteY4" fmla="*/ 563227 h 2686008"/>
                <a:gd name="connsiteX5" fmla="*/ 5911669 w 7983452"/>
                <a:gd name="connsiteY5" fmla="*/ 904292 h 2686008"/>
                <a:gd name="connsiteX6" fmla="*/ 6984776 w 7983452"/>
                <a:gd name="connsiteY6" fmla="*/ 1067283 h 2686008"/>
                <a:gd name="connsiteX7" fmla="*/ 7200800 w 7983452"/>
                <a:gd name="connsiteY7" fmla="*/ 1643347 h 2686008"/>
                <a:gd name="connsiteX8" fmla="*/ 5551629 w 7983452"/>
                <a:gd name="connsiteY8" fmla="*/ 1768389 h 2686008"/>
                <a:gd name="connsiteX9" fmla="*/ 4111469 w 7983452"/>
                <a:gd name="connsiteY9" fmla="*/ 1840397 h 2686008"/>
                <a:gd name="connsiteX10" fmla="*/ 2095245 w 7983452"/>
                <a:gd name="connsiteY10" fmla="*/ 1768388 h 2686008"/>
                <a:gd name="connsiteX11" fmla="*/ 799101 w 7983452"/>
                <a:gd name="connsiteY11" fmla="*/ 1336340 h 2686008"/>
                <a:gd name="connsiteX12" fmla="*/ 151029 w 7983452"/>
                <a:gd name="connsiteY12" fmla="*/ 1120316 h 2686008"/>
                <a:gd name="connsiteX0" fmla="*/ 151029 w 7983452"/>
                <a:gd name="connsiteY0" fmla="*/ 1120316 h 2686008"/>
                <a:gd name="connsiteX1" fmla="*/ 1303157 w 7983452"/>
                <a:gd name="connsiteY1" fmla="*/ 688268 h 2686008"/>
                <a:gd name="connsiteX2" fmla="*/ 2455284 w 7983452"/>
                <a:gd name="connsiteY2" fmla="*/ 472244 h 2686008"/>
                <a:gd name="connsiteX3" fmla="*/ 3600400 w 7983452"/>
                <a:gd name="connsiteY3" fmla="*/ 635235 h 2686008"/>
                <a:gd name="connsiteX4" fmla="*/ 4896544 w 7983452"/>
                <a:gd name="connsiteY4" fmla="*/ 563227 h 2686008"/>
                <a:gd name="connsiteX5" fmla="*/ 5911669 w 7983452"/>
                <a:gd name="connsiteY5" fmla="*/ 904292 h 2686008"/>
                <a:gd name="connsiteX6" fmla="*/ 6984776 w 7983452"/>
                <a:gd name="connsiteY6" fmla="*/ 1067283 h 2686008"/>
                <a:gd name="connsiteX7" fmla="*/ 7200800 w 7983452"/>
                <a:gd name="connsiteY7" fmla="*/ 1643347 h 2686008"/>
                <a:gd name="connsiteX8" fmla="*/ 5551629 w 7983452"/>
                <a:gd name="connsiteY8" fmla="*/ 1768389 h 2686008"/>
                <a:gd name="connsiteX9" fmla="*/ 4111469 w 7983452"/>
                <a:gd name="connsiteY9" fmla="*/ 1840397 h 2686008"/>
                <a:gd name="connsiteX10" fmla="*/ 2095245 w 7983452"/>
                <a:gd name="connsiteY10" fmla="*/ 1768388 h 2686008"/>
                <a:gd name="connsiteX11" fmla="*/ 799101 w 7983452"/>
                <a:gd name="connsiteY11" fmla="*/ 1336340 h 2686008"/>
                <a:gd name="connsiteX12" fmla="*/ 151029 w 7983452"/>
                <a:gd name="connsiteY12" fmla="*/ 1120316 h 2686008"/>
                <a:gd name="connsiteX0" fmla="*/ 151029 w 7983452"/>
                <a:gd name="connsiteY0" fmla="*/ 1120316 h 2686008"/>
                <a:gd name="connsiteX1" fmla="*/ 1303157 w 7983452"/>
                <a:gd name="connsiteY1" fmla="*/ 688268 h 2686008"/>
                <a:gd name="connsiteX2" fmla="*/ 2455284 w 7983452"/>
                <a:gd name="connsiteY2" fmla="*/ 472244 h 2686008"/>
                <a:gd name="connsiteX3" fmla="*/ 3600400 w 7983452"/>
                <a:gd name="connsiteY3" fmla="*/ 635235 h 2686008"/>
                <a:gd name="connsiteX4" fmla="*/ 4896544 w 7983452"/>
                <a:gd name="connsiteY4" fmla="*/ 563227 h 2686008"/>
                <a:gd name="connsiteX5" fmla="*/ 5911669 w 7983452"/>
                <a:gd name="connsiteY5" fmla="*/ 904292 h 2686008"/>
                <a:gd name="connsiteX6" fmla="*/ 6984776 w 7983452"/>
                <a:gd name="connsiteY6" fmla="*/ 1067283 h 2686008"/>
                <a:gd name="connsiteX7" fmla="*/ 7200800 w 7983452"/>
                <a:gd name="connsiteY7" fmla="*/ 1643347 h 2686008"/>
                <a:gd name="connsiteX8" fmla="*/ 5551629 w 7983452"/>
                <a:gd name="connsiteY8" fmla="*/ 1768389 h 2686008"/>
                <a:gd name="connsiteX9" fmla="*/ 4111469 w 7983452"/>
                <a:gd name="connsiteY9" fmla="*/ 1840397 h 2686008"/>
                <a:gd name="connsiteX10" fmla="*/ 2095245 w 7983452"/>
                <a:gd name="connsiteY10" fmla="*/ 1768388 h 2686008"/>
                <a:gd name="connsiteX11" fmla="*/ 799101 w 7983452"/>
                <a:gd name="connsiteY11" fmla="*/ 1336340 h 2686008"/>
                <a:gd name="connsiteX12" fmla="*/ 151029 w 7983452"/>
                <a:gd name="connsiteY12" fmla="*/ 1120316 h 2686008"/>
                <a:gd name="connsiteX0" fmla="*/ 151029 w 7983452"/>
                <a:gd name="connsiteY0" fmla="*/ 1120316 h 2686008"/>
                <a:gd name="connsiteX1" fmla="*/ 1303157 w 7983452"/>
                <a:gd name="connsiteY1" fmla="*/ 688268 h 2686008"/>
                <a:gd name="connsiteX2" fmla="*/ 2455284 w 7983452"/>
                <a:gd name="connsiteY2" fmla="*/ 472244 h 2686008"/>
                <a:gd name="connsiteX3" fmla="*/ 3600400 w 7983452"/>
                <a:gd name="connsiteY3" fmla="*/ 635235 h 2686008"/>
                <a:gd name="connsiteX4" fmla="*/ 4896544 w 7983452"/>
                <a:gd name="connsiteY4" fmla="*/ 563227 h 2686008"/>
                <a:gd name="connsiteX5" fmla="*/ 5911669 w 7983452"/>
                <a:gd name="connsiteY5" fmla="*/ 904292 h 2686008"/>
                <a:gd name="connsiteX6" fmla="*/ 6984776 w 7983452"/>
                <a:gd name="connsiteY6" fmla="*/ 1067283 h 2686008"/>
                <a:gd name="connsiteX7" fmla="*/ 7200800 w 7983452"/>
                <a:gd name="connsiteY7" fmla="*/ 1643347 h 2686008"/>
                <a:gd name="connsiteX8" fmla="*/ 5551629 w 7983452"/>
                <a:gd name="connsiteY8" fmla="*/ 1768389 h 2686008"/>
                <a:gd name="connsiteX9" fmla="*/ 4111469 w 7983452"/>
                <a:gd name="connsiteY9" fmla="*/ 1840397 h 2686008"/>
                <a:gd name="connsiteX10" fmla="*/ 2095245 w 7983452"/>
                <a:gd name="connsiteY10" fmla="*/ 1768388 h 2686008"/>
                <a:gd name="connsiteX11" fmla="*/ 799101 w 7983452"/>
                <a:gd name="connsiteY11" fmla="*/ 1336340 h 2686008"/>
                <a:gd name="connsiteX12" fmla="*/ 151029 w 7983452"/>
                <a:gd name="connsiteY12" fmla="*/ 1120316 h 2686008"/>
                <a:gd name="connsiteX0" fmla="*/ 151029 w 7983452"/>
                <a:gd name="connsiteY0" fmla="*/ 1120316 h 2686008"/>
                <a:gd name="connsiteX1" fmla="*/ 1303157 w 7983452"/>
                <a:gd name="connsiteY1" fmla="*/ 688268 h 2686008"/>
                <a:gd name="connsiteX2" fmla="*/ 2455284 w 7983452"/>
                <a:gd name="connsiteY2" fmla="*/ 472244 h 2686008"/>
                <a:gd name="connsiteX3" fmla="*/ 3600400 w 7983452"/>
                <a:gd name="connsiteY3" fmla="*/ 635235 h 2686008"/>
                <a:gd name="connsiteX4" fmla="*/ 4896544 w 7983452"/>
                <a:gd name="connsiteY4" fmla="*/ 563227 h 2686008"/>
                <a:gd name="connsiteX5" fmla="*/ 5911669 w 7983452"/>
                <a:gd name="connsiteY5" fmla="*/ 904292 h 2686008"/>
                <a:gd name="connsiteX6" fmla="*/ 6984776 w 7983452"/>
                <a:gd name="connsiteY6" fmla="*/ 1067283 h 2686008"/>
                <a:gd name="connsiteX7" fmla="*/ 7200800 w 7983452"/>
                <a:gd name="connsiteY7" fmla="*/ 1643347 h 2686008"/>
                <a:gd name="connsiteX8" fmla="*/ 5551629 w 7983452"/>
                <a:gd name="connsiteY8" fmla="*/ 1768389 h 2686008"/>
                <a:gd name="connsiteX9" fmla="*/ 4111469 w 7983452"/>
                <a:gd name="connsiteY9" fmla="*/ 1840397 h 2686008"/>
                <a:gd name="connsiteX10" fmla="*/ 2095245 w 7983452"/>
                <a:gd name="connsiteY10" fmla="*/ 1768388 h 2686008"/>
                <a:gd name="connsiteX11" fmla="*/ 799101 w 7983452"/>
                <a:gd name="connsiteY11" fmla="*/ 1336340 h 2686008"/>
                <a:gd name="connsiteX12" fmla="*/ 151029 w 7983452"/>
                <a:gd name="connsiteY12" fmla="*/ 1120316 h 2686008"/>
                <a:gd name="connsiteX0" fmla="*/ 151029 w 7983452"/>
                <a:gd name="connsiteY0" fmla="*/ 1120316 h 2686008"/>
                <a:gd name="connsiteX1" fmla="*/ 1303157 w 7983452"/>
                <a:gd name="connsiteY1" fmla="*/ 688268 h 2686008"/>
                <a:gd name="connsiteX2" fmla="*/ 2455284 w 7983452"/>
                <a:gd name="connsiteY2" fmla="*/ 472244 h 2686008"/>
                <a:gd name="connsiteX3" fmla="*/ 3600400 w 7983452"/>
                <a:gd name="connsiteY3" fmla="*/ 635235 h 2686008"/>
                <a:gd name="connsiteX4" fmla="*/ 4896544 w 7983452"/>
                <a:gd name="connsiteY4" fmla="*/ 563227 h 2686008"/>
                <a:gd name="connsiteX5" fmla="*/ 5904656 w 7983452"/>
                <a:gd name="connsiteY5" fmla="*/ 707243 h 2686008"/>
                <a:gd name="connsiteX6" fmla="*/ 6984776 w 7983452"/>
                <a:gd name="connsiteY6" fmla="*/ 1067283 h 2686008"/>
                <a:gd name="connsiteX7" fmla="*/ 7200800 w 7983452"/>
                <a:gd name="connsiteY7" fmla="*/ 1643347 h 2686008"/>
                <a:gd name="connsiteX8" fmla="*/ 5551629 w 7983452"/>
                <a:gd name="connsiteY8" fmla="*/ 1768389 h 2686008"/>
                <a:gd name="connsiteX9" fmla="*/ 4111469 w 7983452"/>
                <a:gd name="connsiteY9" fmla="*/ 1840397 h 2686008"/>
                <a:gd name="connsiteX10" fmla="*/ 2095245 w 7983452"/>
                <a:gd name="connsiteY10" fmla="*/ 1768388 h 2686008"/>
                <a:gd name="connsiteX11" fmla="*/ 799101 w 7983452"/>
                <a:gd name="connsiteY11" fmla="*/ 1336340 h 2686008"/>
                <a:gd name="connsiteX12" fmla="*/ 151029 w 7983452"/>
                <a:gd name="connsiteY12" fmla="*/ 1120316 h 2686008"/>
                <a:gd name="connsiteX0" fmla="*/ 151029 w 8018166"/>
                <a:gd name="connsiteY0" fmla="*/ 1120316 h 2686008"/>
                <a:gd name="connsiteX1" fmla="*/ 1303157 w 8018166"/>
                <a:gd name="connsiteY1" fmla="*/ 688268 h 2686008"/>
                <a:gd name="connsiteX2" fmla="*/ 2455284 w 8018166"/>
                <a:gd name="connsiteY2" fmla="*/ 472244 h 2686008"/>
                <a:gd name="connsiteX3" fmla="*/ 3600400 w 8018166"/>
                <a:gd name="connsiteY3" fmla="*/ 635235 h 2686008"/>
                <a:gd name="connsiteX4" fmla="*/ 4896544 w 8018166"/>
                <a:gd name="connsiteY4" fmla="*/ 563227 h 2686008"/>
                <a:gd name="connsiteX5" fmla="*/ 5904656 w 8018166"/>
                <a:gd name="connsiteY5" fmla="*/ 707243 h 2686008"/>
                <a:gd name="connsiteX6" fmla="*/ 7200800 w 8018166"/>
                <a:gd name="connsiteY6" fmla="*/ 923267 h 2686008"/>
                <a:gd name="connsiteX7" fmla="*/ 7200800 w 8018166"/>
                <a:gd name="connsiteY7" fmla="*/ 1643347 h 2686008"/>
                <a:gd name="connsiteX8" fmla="*/ 5551629 w 8018166"/>
                <a:gd name="connsiteY8" fmla="*/ 1768389 h 2686008"/>
                <a:gd name="connsiteX9" fmla="*/ 4111469 w 8018166"/>
                <a:gd name="connsiteY9" fmla="*/ 1840397 h 2686008"/>
                <a:gd name="connsiteX10" fmla="*/ 2095245 w 8018166"/>
                <a:gd name="connsiteY10" fmla="*/ 1768388 h 2686008"/>
                <a:gd name="connsiteX11" fmla="*/ 799101 w 8018166"/>
                <a:gd name="connsiteY11" fmla="*/ 1336340 h 2686008"/>
                <a:gd name="connsiteX12" fmla="*/ 151029 w 8018166"/>
                <a:gd name="connsiteY12" fmla="*/ 1120316 h 2686008"/>
                <a:gd name="connsiteX0" fmla="*/ 151029 w 8018166"/>
                <a:gd name="connsiteY0" fmla="*/ 1120316 h 2686008"/>
                <a:gd name="connsiteX1" fmla="*/ 1303157 w 8018166"/>
                <a:gd name="connsiteY1" fmla="*/ 688268 h 2686008"/>
                <a:gd name="connsiteX2" fmla="*/ 2455284 w 8018166"/>
                <a:gd name="connsiteY2" fmla="*/ 472244 h 2686008"/>
                <a:gd name="connsiteX3" fmla="*/ 3600400 w 8018166"/>
                <a:gd name="connsiteY3" fmla="*/ 635235 h 2686008"/>
                <a:gd name="connsiteX4" fmla="*/ 4896544 w 8018166"/>
                <a:gd name="connsiteY4" fmla="*/ 563227 h 2686008"/>
                <a:gd name="connsiteX5" fmla="*/ 5904656 w 8018166"/>
                <a:gd name="connsiteY5" fmla="*/ 707243 h 2686008"/>
                <a:gd name="connsiteX6" fmla="*/ 7200800 w 8018166"/>
                <a:gd name="connsiteY6" fmla="*/ 923267 h 2686008"/>
                <a:gd name="connsiteX7" fmla="*/ 7200800 w 8018166"/>
                <a:gd name="connsiteY7" fmla="*/ 1643347 h 2686008"/>
                <a:gd name="connsiteX8" fmla="*/ 5551629 w 8018166"/>
                <a:gd name="connsiteY8" fmla="*/ 1768389 h 2686008"/>
                <a:gd name="connsiteX9" fmla="*/ 4111469 w 8018166"/>
                <a:gd name="connsiteY9" fmla="*/ 1840397 h 2686008"/>
                <a:gd name="connsiteX10" fmla="*/ 2095245 w 8018166"/>
                <a:gd name="connsiteY10" fmla="*/ 1768388 h 2686008"/>
                <a:gd name="connsiteX11" fmla="*/ 799101 w 8018166"/>
                <a:gd name="connsiteY11" fmla="*/ 1336340 h 2686008"/>
                <a:gd name="connsiteX12" fmla="*/ 151029 w 8018166"/>
                <a:gd name="connsiteY12" fmla="*/ 1120316 h 2686008"/>
                <a:gd name="connsiteX0" fmla="*/ 151029 w 8018166"/>
                <a:gd name="connsiteY0" fmla="*/ 1120316 h 2686008"/>
                <a:gd name="connsiteX1" fmla="*/ 1303157 w 8018166"/>
                <a:gd name="connsiteY1" fmla="*/ 688268 h 2686008"/>
                <a:gd name="connsiteX2" fmla="*/ 2455284 w 8018166"/>
                <a:gd name="connsiteY2" fmla="*/ 472244 h 2686008"/>
                <a:gd name="connsiteX3" fmla="*/ 3600400 w 8018166"/>
                <a:gd name="connsiteY3" fmla="*/ 635235 h 2686008"/>
                <a:gd name="connsiteX4" fmla="*/ 4896544 w 8018166"/>
                <a:gd name="connsiteY4" fmla="*/ 563227 h 2686008"/>
                <a:gd name="connsiteX5" fmla="*/ 5904656 w 8018166"/>
                <a:gd name="connsiteY5" fmla="*/ 707243 h 2686008"/>
                <a:gd name="connsiteX6" fmla="*/ 7200800 w 8018166"/>
                <a:gd name="connsiteY6" fmla="*/ 923267 h 2686008"/>
                <a:gd name="connsiteX7" fmla="*/ 7200800 w 8018166"/>
                <a:gd name="connsiteY7" fmla="*/ 1643347 h 2686008"/>
                <a:gd name="connsiteX8" fmla="*/ 5551629 w 8018166"/>
                <a:gd name="connsiteY8" fmla="*/ 1768389 h 2686008"/>
                <a:gd name="connsiteX9" fmla="*/ 4111469 w 8018166"/>
                <a:gd name="connsiteY9" fmla="*/ 1840397 h 2686008"/>
                <a:gd name="connsiteX10" fmla="*/ 2095245 w 8018166"/>
                <a:gd name="connsiteY10" fmla="*/ 1768388 h 2686008"/>
                <a:gd name="connsiteX11" fmla="*/ 799101 w 8018166"/>
                <a:gd name="connsiteY11" fmla="*/ 1336340 h 2686008"/>
                <a:gd name="connsiteX12" fmla="*/ 151029 w 8018166"/>
                <a:gd name="connsiteY12" fmla="*/ 1120316 h 2686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018166" h="2686008">
                  <a:moveTo>
                    <a:pt x="151029" y="1120316"/>
                  </a:moveTo>
                  <a:cubicBezTo>
                    <a:pt x="0" y="517824"/>
                    <a:pt x="843435" y="397482"/>
                    <a:pt x="1303157" y="688268"/>
                  </a:cubicBezTo>
                  <a:cubicBezTo>
                    <a:pt x="1844300" y="521882"/>
                    <a:pt x="1814008" y="203187"/>
                    <a:pt x="2455284" y="472244"/>
                  </a:cubicBezTo>
                  <a:cubicBezTo>
                    <a:pt x="2761969" y="331998"/>
                    <a:pt x="3268234" y="0"/>
                    <a:pt x="3600400" y="635235"/>
                  </a:cubicBezTo>
                  <a:cubicBezTo>
                    <a:pt x="4314318" y="168165"/>
                    <a:pt x="4579689" y="341201"/>
                    <a:pt x="4896544" y="563227"/>
                  </a:cubicBezTo>
                  <a:cubicBezTo>
                    <a:pt x="5209817" y="321364"/>
                    <a:pt x="5485939" y="316114"/>
                    <a:pt x="5904656" y="707243"/>
                  </a:cubicBezTo>
                  <a:cubicBezTo>
                    <a:pt x="6312617" y="379859"/>
                    <a:pt x="7177670" y="331030"/>
                    <a:pt x="7200800" y="923267"/>
                  </a:cubicBezTo>
                  <a:cubicBezTo>
                    <a:pt x="8018166" y="880616"/>
                    <a:pt x="7983452" y="1807632"/>
                    <a:pt x="7200800" y="1643347"/>
                  </a:cubicBezTo>
                  <a:cubicBezTo>
                    <a:pt x="6875498" y="2686008"/>
                    <a:pt x="5732063" y="2154255"/>
                    <a:pt x="5551629" y="1768389"/>
                  </a:cubicBezTo>
                  <a:cubicBezTo>
                    <a:pt x="5181026" y="2419374"/>
                    <a:pt x="4533620" y="2141749"/>
                    <a:pt x="4111469" y="1840397"/>
                  </a:cubicBezTo>
                  <a:cubicBezTo>
                    <a:pt x="3352520" y="2341774"/>
                    <a:pt x="2434222" y="2438423"/>
                    <a:pt x="2095245" y="1768388"/>
                  </a:cubicBezTo>
                  <a:cubicBezTo>
                    <a:pt x="815990" y="2313246"/>
                    <a:pt x="639028" y="1766887"/>
                    <a:pt x="799101" y="1336340"/>
                  </a:cubicBezTo>
                  <a:cubicBezTo>
                    <a:pt x="583077" y="1264332"/>
                    <a:pt x="267331" y="1493414"/>
                    <a:pt x="151029" y="1120316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" name="Полилиния 4"/>
            <p:cNvSpPr/>
            <p:nvPr/>
          </p:nvSpPr>
          <p:spPr>
            <a:xfrm>
              <a:off x="899592" y="620688"/>
              <a:ext cx="7488832" cy="1656184"/>
            </a:xfrm>
            <a:custGeom>
              <a:avLst/>
              <a:gdLst>
                <a:gd name="connsiteX0" fmla="*/ 0 w 6624736"/>
                <a:gd name="connsiteY0" fmla="*/ 720080 h 1440160"/>
                <a:gd name="connsiteX1" fmla="*/ 2608725 w 6624736"/>
                <a:gd name="connsiteY1" fmla="*/ 16439 h 1440160"/>
                <a:gd name="connsiteX2" fmla="*/ 3312369 w 6624736"/>
                <a:gd name="connsiteY2" fmla="*/ 4 h 1440160"/>
                <a:gd name="connsiteX3" fmla="*/ 4016015 w 6624736"/>
                <a:gd name="connsiteY3" fmla="*/ 16439 h 1440160"/>
                <a:gd name="connsiteX4" fmla="*/ 6624736 w 6624736"/>
                <a:gd name="connsiteY4" fmla="*/ 720090 h 1440160"/>
                <a:gd name="connsiteX5" fmla="*/ 4016013 w 6624736"/>
                <a:gd name="connsiteY5" fmla="*/ 1423735 h 1440160"/>
                <a:gd name="connsiteX6" fmla="*/ 3312368 w 6624736"/>
                <a:gd name="connsiteY6" fmla="*/ 1440170 h 1440160"/>
                <a:gd name="connsiteX7" fmla="*/ 2608722 w 6624736"/>
                <a:gd name="connsiteY7" fmla="*/ 1423735 h 1440160"/>
                <a:gd name="connsiteX8" fmla="*/ 0 w 6624736"/>
                <a:gd name="connsiteY8" fmla="*/ 720086 h 1440160"/>
                <a:gd name="connsiteX9" fmla="*/ 0 w 6624736"/>
                <a:gd name="connsiteY9" fmla="*/ 720080 h 1440160"/>
                <a:gd name="connsiteX0" fmla="*/ 10484 w 6635232"/>
                <a:gd name="connsiteY0" fmla="*/ 741339 h 1461429"/>
                <a:gd name="connsiteX1" fmla="*/ 1522652 w 6635232"/>
                <a:gd name="connsiteY1" fmla="*/ 165275 h 1461429"/>
                <a:gd name="connsiteX2" fmla="*/ 3322853 w 6635232"/>
                <a:gd name="connsiteY2" fmla="*/ 21263 h 1461429"/>
                <a:gd name="connsiteX3" fmla="*/ 4026499 w 6635232"/>
                <a:gd name="connsiteY3" fmla="*/ 37698 h 1461429"/>
                <a:gd name="connsiteX4" fmla="*/ 6635220 w 6635232"/>
                <a:gd name="connsiteY4" fmla="*/ 741349 h 1461429"/>
                <a:gd name="connsiteX5" fmla="*/ 4026497 w 6635232"/>
                <a:gd name="connsiteY5" fmla="*/ 1444994 h 1461429"/>
                <a:gd name="connsiteX6" fmla="*/ 3322852 w 6635232"/>
                <a:gd name="connsiteY6" fmla="*/ 1461429 h 1461429"/>
                <a:gd name="connsiteX7" fmla="*/ 2619206 w 6635232"/>
                <a:gd name="connsiteY7" fmla="*/ 1444994 h 1461429"/>
                <a:gd name="connsiteX8" fmla="*/ 10484 w 6635232"/>
                <a:gd name="connsiteY8" fmla="*/ 741345 h 1461429"/>
                <a:gd name="connsiteX9" fmla="*/ 10484 w 6635232"/>
                <a:gd name="connsiteY9" fmla="*/ 741339 h 1461429"/>
                <a:gd name="connsiteX0" fmla="*/ 0 w 6696756"/>
                <a:gd name="connsiteY0" fmla="*/ 525316 h 1461429"/>
                <a:gd name="connsiteX1" fmla="*/ 1584176 w 6696756"/>
                <a:gd name="connsiteY1" fmla="*/ 165275 h 1461429"/>
                <a:gd name="connsiteX2" fmla="*/ 3384377 w 6696756"/>
                <a:gd name="connsiteY2" fmla="*/ 21263 h 1461429"/>
                <a:gd name="connsiteX3" fmla="*/ 4088023 w 6696756"/>
                <a:gd name="connsiteY3" fmla="*/ 37698 h 1461429"/>
                <a:gd name="connsiteX4" fmla="*/ 6696744 w 6696756"/>
                <a:gd name="connsiteY4" fmla="*/ 741349 h 1461429"/>
                <a:gd name="connsiteX5" fmla="*/ 4088021 w 6696756"/>
                <a:gd name="connsiteY5" fmla="*/ 1444994 h 1461429"/>
                <a:gd name="connsiteX6" fmla="*/ 3384376 w 6696756"/>
                <a:gd name="connsiteY6" fmla="*/ 1461429 h 1461429"/>
                <a:gd name="connsiteX7" fmla="*/ 2680730 w 6696756"/>
                <a:gd name="connsiteY7" fmla="*/ 1444994 h 1461429"/>
                <a:gd name="connsiteX8" fmla="*/ 72008 w 6696756"/>
                <a:gd name="connsiteY8" fmla="*/ 741345 h 1461429"/>
                <a:gd name="connsiteX9" fmla="*/ 0 w 6696756"/>
                <a:gd name="connsiteY9" fmla="*/ 525316 h 1461429"/>
                <a:gd name="connsiteX0" fmla="*/ 0 w 6696756"/>
                <a:gd name="connsiteY0" fmla="*/ 525316 h 1461429"/>
                <a:gd name="connsiteX1" fmla="*/ 1584176 w 6696756"/>
                <a:gd name="connsiteY1" fmla="*/ 165275 h 1461429"/>
                <a:gd name="connsiteX2" fmla="*/ 3384377 w 6696756"/>
                <a:gd name="connsiteY2" fmla="*/ 21263 h 1461429"/>
                <a:gd name="connsiteX3" fmla="*/ 4088023 w 6696756"/>
                <a:gd name="connsiteY3" fmla="*/ 37698 h 1461429"/>
                <a:gd name="connsiteX4" fmla="*/ 6696744 w 6696756"/>
                <a:gd name="connsiteY4" fmla="*/ 741349 h 1461429"/>
                <a:gd name="connsiteX5" fmla="*/ 4088021 w 6696756"/>
                <a:gd name="connsiteY5" fmla="*/ 1444994 h 1461429"/>
                <a:gd name="connsiteX6" fmla="*/ 3384376 w 6696756"/>
                <a:gd name="connsiteY6" fmla="*/ 1461429 h 1461429"/>
                <a:gd name="connsiteX7" fmla="*/ 2680730 w 6696756"/>
                <a:gd name="connsiteY7" fmla="*/ 1444994 h 1461429"/>
                <a:gd name="connsiteX8" fmla="*/ 288032 w 6696756"/>
                <a:gd name="connsiteY8" fmla="*/ 1029372 h 1461429"/>
                <a:gd name="connsiteX9" fmla="*/ 0 w 6696756"/>
                <a:gd name="connsiteY9" fmla="*/ 525316 h 1461429"/>
                <a:gd name="connsiteX0" fmla="*/ 0 w 6696756"/>
                <a:gd name="connsiteY0" fmla="*/ 525316 h 1506697"/>
                <a:gd name="connsiteX1" fmla="*/ 1584176 w 6696756"/>
                <a:gd name="connsiteY1" fmla="*/ 165275 h 1506697"/>
                <a:gd name="connsiteX2" fmla="*/ 3384377 w 6696756"/>
                <a:gd name="connsiteY2" fmla="*/ 21263 h 1506697"/>
                <a:gd name="connsiteX3" fmla="*/ 4088023 w 6696756"/>
                <a:gd name="connsiteY3" fmla="*/ 37698 h 1506697"/>
                <a:gd name="connsiteX4" fmla="*/ 6696744 w 6696756"/>
                <a:gd name="connsiteY4" fmla="*/ 741349 h 1506697"/>
                <a:gd name="connsiteX5" fmla="*/ 4088021 w 6696756"/>
                <a:gd name="connsiteY5" fmla="*/ 1444994 h 1506697"/>
                <a:gd name="connsiteX6" fmla="*/ 3384376 w 6696756"/>
                <a:gd name="connsiteY6" fmla="*/ 1461429 h 1506697"/>
                <a:gd name="connsiteX7" fmla="*/ 1728192 w 6696756"/>
                <a:gd name="connsiteY7" fmla="*/ 1173388 h 1506697"/>
                <a:gd name="connsiteX8" fmla="*/ 288032 w 6696756"/>
                <a:gd name="connsiteY8" fmla="*/ 1029372 h 1506697"/>
                <a:gd name="connsiteX9" fmla="*/ 0 w 6696756"/>
                <a:gd name="connsiteY9" fmla="*/ 525316 h 1506697"/>
                <a:gd name="connsiteX0" fmla="*/ 0 w 6696756"/>
                <a:gd name="connsiteY0" fmla="*/ 525316 h 1455919"/>
                <a:gd name="connsiteX1" fmla="*/ 1584176 w 6696756"/>
                <a:gd name="connsiteY1" fmla="*/ 165275 h 1455919"/>
                <a:gd name="connsiteX2" fmla="*/ 3384377 w 6696756"/>
                <a:gd name="connsiteY2" fmla="*/ 21263 h 1455919"/>
                <a:gd name="connsiteX3" fmla="*/ 4088023 w 6696756"/>
                <a:gd name="connsiteY3" fmla="*/ 37698 h 1455919"/>
                <a:gd name="connsiteX4" fmla="*/ 6696744 w 6696756"/>
                <a:gd name="connsiteY4" fmla="*/ 741349 h 1455919"/>
                <a:gd name="connsiteX5" fmla="*/ 4088021 w 6696756"/>
                <a:gd name="connsiteY5" fmla="*/ 1444994 h 1455919"/>
                <a:gd name="connsiteX6" fmla="*/ 3456384 w 6696756"/>
                <a:gd name="connsiteY6" fmla="*/ 1389412 h 1455919"/>
                <a:gd name="connsiteX7" fmla="*/ 1728192 w 6696756"/>
                <a:gd name="connsiteY7" fmla="*/ 1173388 h 1455919"/>
                <a:gd name="connsiteX8" fmla="*/ 288032 w 6696756"/>
                <a:gd name="connsiteY8" fmla="*/ 1029372 h 1455919"/>
                <a:gd name="connsiteX9" fmla="*/ 0 w 6696756"/>
                <a:gd name="connsiteY9" fmla="*/ 525316 h 1455919"/>
                <a:gd name="connsiteX0" fmla="*/ 0 w 6696756"/>
                <a:gd name="connsiteY0" fmla="*/ 525316 h 1413415"/>
                <a:gd name="connsiteX1" fmla="*/ 1584176 w 6696756"/>
                <a:gd name="connsiteY1" fmla="*/ 165275 h 1413415"/>
                <a:gd name="connsiteX2" fmla="*/ 3384377 w 6696756"/>
                <a:gd name="connsiteY2" fmla="*/ 21263 h 1413415"/>
                <a:gd name="connsiteX3" fmla="*/ 4088023 w 6696756"/>
                <a:gd name="connsiteY3" fmla="*/ 37698 h 1413415"/>
                <a:gd name="connsiteX4" fmla="*/ 6696744 w 6696756"/>
                <a:gd name="connsiteY4" fmla="*/ 741349 h 1413415"/>
                <a:gd name="connsiteX5" fmla="*/ 4896544 w 6696756"/>
                <a:gd name="connsiteY5" fmla="*/ 1317404 h 1413415"/>
                <a:gd name="connsiteX6" fmla="*/ 3456384 w 6696756"/>
                <a:gd name="connsiteY6" fmla="*/ 1389412 h 1413415"/>
                <a:gd name="connsiteX7" fmla="*/ 1728192 w 6696756"/>
                <a:gd name="connsiteY7" fmla="*/ 1173388 h 1413415"/>
                <a:gd name="connsiteX8" fmla="*/ 288032 w 6696756"/>
                <a:gd name="connsiteY8" fmla="*/ 1029372 h 1413415"/>
                <a:gd name="connsiteX9" fmla="*/ 0 w 6696756"/>
                <a:gd name="connsiteY9" fmla="*/ 525316 h 1413415"/>
                <a:gd name="connsiteX0" fmla="*/ 0 w 7017619"/>
                <a:gd name="connsiteY0" fmla="*/ 525316 h 1413415"/>
                <a:gd name="connsiteX1" fmla="*/ 1584176 w 7017619"/>
                <a:gd name="connsiteY1" fmla="*/ 165275 h 1413415"/>
                <a:gd name="connsiteX2" fmla="*/ 3384377 w 7017619"/>
                <a:gd name="connsiteY2" fmla="*/ 21263 h 1413415"/>
                <a:gd name="connsiteX3" fmla="*/ 4088023 w 7017619"/>
                <a:gd name="connsiteY3" fmla="*/ 37698 h 1413415"/>
                <a:gd name="connsiteX4" fmla="*/ 6696744 w 7017619"/>
                <a:gd name="connsiteY4" fmla="*/ 741349 h 1413415"/>
                <a:gd name="connsiteX5" fmla="*/ 6013276 w 7017619"/>
                <a:gd name="connsiteY5" fmla="*/ 1203848 h 1413415"/>
                <a:gd name="connsiteX6" fmla="*/ 4896544 w 7017619"/>
                <a:gd name="connsiteY6" fmla="*/ 1317404 h 1413415"/>
                <a:gd name="connsiteX7" fmla="*/ 3456384 w 7017619"/>
                <a:gd name="connsiteY7" fmla="*/ 1389412 h 1413415"/>
                <a:gd name="connsiteX8" fmla="*/ 1728192 w 7017619"/>
                <a:gd name="connsiteY8" fmla="*/ 1173388 h 1413415"/>
                <a:gd name="connsiteX9" fmla="*/ 288032 w 7017619"/>
                <a:gd name="connsiteY9" fmla="*/ 1029372 h 1413415"/>
                <a:gd name="connsiteX10" fmla="*/ 0 w 7017619"/>
                <a:gd name="connsiteY10" fmla="*/ 525316 h 1413415"/>
                <a:gd name="connsiteX0" fmla="*/ 0 w 7017619"/>
                <a:gd name="connsiteY0" fmla="*/ 525316 h 1413415"/>
                <a:gd name="connsiteX1" fmla="*/ 1584176 w 7017619"/>
                <a:gd name="connsiteY1" fmla="*/ 165275 h 1413415"/>
                <a:gd name="connsiteX2" fmla="*/ 3384377 w 7017619"/>
                <a:gd name="connsiteY2" fmla="*/ 21263 h 1413415"/>
                <a:gd name="connsiteX3" fmla="*/ 4088023 w 7017619"/>
                <a:gd name="connsiteY3" fmla="*/ 37698 h 1413415"/>
                <a:gd name="connsiteX4" fmla="*/ 6696744 w 7017619"/>
                <a:gd name="connsiteY4" fmla="*/ 741349 h 1413415"/>
                <a:gd name="connsiteX5" fmla="*/ 6624736 w 7017619"/>
                <a:gd name="connsiteY5" fmla="*/ 1317404 h 1413415"/>
                <a:gd name="connsiteX6" fmla="*/ 4896544 w 7017619"/>
                <a:gd name="connsiteY6" fmla="*/ 1317404 h 1413415"/>
                <a:gd name="connsiteX7" fmla="*/ 3456384 w 7017619"/>
                <a:gd name="connsiteY7" fmla="*/ 1389412 h 1413415"/>
                <a:gd name="connsiteX8" fmla="*/ 1728192 w 7017619"/>
                <a:gd name="connsiteY8" fmla="*/ 1173388 h 1413415"/>
                <a:gd name="connsiteX9" fmla="*/ 288032 w 7017619"/>
                <a:gd name="connsiteY9" fmla="*/ 1029372 h 1413415"/>
                <a:gd name="connsiteX10" fmla="*/ 0 w 7017619"/>
                <a:gd name="connsiteY10" fmla="*/ 525316 h 1413415"/>
                <a:gd name="connsiteX0" fmla="*/ 0 w 6888765"/>
                <a:gd name="connsiteY0" fmla="*/ 525316 h 1461420"/>
                <a:gd name="connsiteX1" fmla="*/ 1584176 w 6888765"/>
                <a:gd name="connsiteY1" fmla="*/ 165275 h 1461420"/>
                <a:gd name="connsiteX2" fmla="*/ 3384377 w 6888765"/>
                <a:gd name="connsiteY2" fmla="*/ 21263 h 1461420"/>
                <a:gd name="connsiteX3" fmla="*/ 4088023 w 6888765"/>
                <a:gd name="connsiteY3" fmla="*/ 37698 h 1461420"/>
                <a:gd name="connsiteX4" fmla="*/ 6480720 w 6888765"/>
                <a:gd name="connsiteY4" fmla="*/ 453308 h 1461420"/>
                <a:gd name="connsiteX5" fmla="*/ 6624736 w 6888765"/>
                <a:gd name="connsiteY5" fmla="*/ 1317404 h 1461420"/>
                <a:gd name="connsiteX6" fmla="*/ 4896544 w 6888765"/>
                <a:gd name="connsiteY6" fmla="*/ 1317404 h 1461420"/>
                <a:gd name="connsiteX7" fmla="*/ 3456384 w 6888765"/>
                <a:gd name="connsiteY7" fmla="*/ 1389412 h 1461420"/>
                <a:gd name="connsiteX8" fmla="*/ 1728192 w 6888765"/>
                <a:gd name="connsiteY8" fmla="*/ 1173388 h 1461420"/>
                <a:gd name="connsiteX9" fmla="*/ 288032 w 6888765"/>
                <a:gd name="connsiteY9" fmla="*/ 1029372 h 1461420"/>
                <a:gd name="connsiteX10" fmla="*/ 0 w 6888765"/>
                <a:gd name="connsiteY10" fmla="*/ 525316 h 1461420"/>
                <a:gd name="connsiteX0" fmla="*/ 0 w 6888765"/>
                <a:gd name="connsiteY0" fmla="*/ 525316 h 1461420"/>
                <a:gd name="connsiteX1" fmla="*/ 1584176 w 6888765"/>
                <a:gd name="connsiteY1" fmla="*/ 165275 h 1461420"/>
                <a:gd name="connsiteX2" fmla="*/ 3384377 w 6888765"/>
                <a:gd name="connsiteY2" fmla="*/ 21263 h 1461420"/>
                <a:gd name="connsiteX3" fmla="*/ 4088023 w 6888765"/>
                <a:gd name="connsiteY3" fmla="*/ 37698 h 1461420"/>
                <a:gd name="connsiteX4" fmla="*/ 5194126 w 6888765"/>
                <a:gd name="connsiteY4" fmla="*/ 79897 h 1461420"/>
                <a:gd name="connsiteX5" fmla="*/ 6480720 w 6888765"/>
                <a:gd name="connsiteY5" fmla="*/ 453308 h 1461420"/>
                <a:gd name="connsiteX6" fmla="*/ 6624736 w 6888765"/>
                <a:gd name="connsiteY6" fmla="*/ 1317404 h 1461420"/>
                <a:gd name="connsiteX7" fmla="*/ 4896544 w 6888765"/>
                <a:gd name="connsiteY7" fmla="*/ 1317404 h 1461420"/>
                <a:gd name="connsiteX8" fmla="*/ 3456384 w 6888765"/>
                <a:gd name="connsiteY8" fmla="*/ 1389412 h 1461420"/>
                <a:gd name="connsiteX9" fmla="*/ 1728192 w 6888765"/>
                <a:gd name="connsiteY9" fmla="*/ 1173388 h 1461420"/>
                <a:gd name="connsiteX10" fmla="*/ 288032 w 6888765"/>
                <a:gd name="connsiteY10" fmla="*/ 1029372 h 1461420"/>
                <a:gd name="connsiteX11" fmla="*/ 0 w 6888765"/>
                <a:gd name="connsiteY11" fmla="*/ 525316 h 1461420"/>
                <a:gd name="connsiteX0" fmla="*/ 0 w 6888765"/>
                <a:gd name="connsiteY0" fmla="*/ 525316 h 1461420"/>
                <a:gd name="connsiteX1" fmla="*/ 1584176 w 6888765"/>
                <a:gd name="connsiteY1" fmla="*/ 165275 h 1461420"/>
                <a:gd name="connsiteX2" fmla="*/ 3384377 w 6888765"/>
                <a:gd name="connsiteY2" fmla="*/ 21263 h 1461420"/>
                <a:gd name="connsiteX3" fmla="*/ 4088023 w 6888765"/>
                <a:gd name="connsiteY3" fmla="*/ 37698 h 1461420"/>
                <a:gd name="connsiteX4" fmla="*/ 5256584 w 6888765"/>
                <a:gd name="connsiteY4" fmla="*/ 453307 h 1461420"/>
                <a:gd name="connsiteX5" fmla="*/ 6480720 w 6888765"/>
                <a:gd name="connsiteY5" fmla="*/ 453308 h 1461420"/>
                <a:gd name="connsiteX6" fmla="*/ 6624736 w 6888765"/>
                <a:gd name="connsiteY6" fmla="*/ 1317404 h 1461420"/>
                <a:gd name="connsiteX7" fmla="*/ 4896544 w 6888765"/>
                <a:gd name="connsiteY7" fmla="*/ 1317404 h 1461420"/>
                <a:gd name="connsiteX8" fmla="*/ 3456384 w 6888765"/>
                <a:gd name="connsiteY8" fmla="*/ 1389412 h 1461420"/>
                <a:gd name="connsiteX9" fmla="*/ 1728192 w 6888765"/>
                <a:gd name="connsiteY9" fmla="*/ 1173388 h 1461420"/>
                <a:gd name="connsiteX10" fmla="*/ 288032 w 6888765"/>
                <a:gd name="connsiteY10" fmla="*/ 1029372 h 1461420"/>
                <a:gd name="connsiteX11" fmla="*/ 0 w 6888765"/>
                <a:gd name="connsiteY11" fmla="*/ 525316 h 1461420"/>
                <a:gd name="connsiteX0" fmla="*/ 0 w 6888765"/>
                <a:gd name="connsiteY0" fmla="*/ 497390 h 1433494"/>
                <a:gd name="connsiteX1" fmla="*/ 1584176 w 6888765"/>
                <a:gd name="connsiteY1" fmla="*/ 137349 h 1433494"/>
                <a:gd name="connsiteX2" fmla="*/ 2808312 w 6888765"/>
                <a:gd name="connsiteY2" fmla="*/ 209357 h 1433494"/>
                <a:gd name="connsiteX3" fmla="*/ 4088023 w 6888765"/>
                <a:gd name="connsiteY3" fmla="*/ 9772 h 1433494"/>
                <a:gd name="connsiteX4" fmla="*/ 5256584 w 6888765"/>
                <a:gd name="connsiteY4" fmla="*/ 425381 h 1433494"/>
                <a:gd name="connsiteX5" fmla="*/ 6480720 w 6888765"/>
                <a:gd name="connsiteY5" fmla="*/ 425382 h 1433494"/>
                <a:gd name="connsiteX6" fmla="*/ 6624736 w 6888765"/>
                <a:gd name="connsiteY6" fmla="*/ 1289478 h 1433494"/>
                <a:gd name="connsiteX7" fmla="*/ 4896544 w 6888765"/>
                <a:gd name="connsiteY7" fmla="*/ 1289478 h 1433494"/>
                <a:gd name="connsiteX8" fmla="*/ 3456384 w 6888765"/>
                <a:gd name="connsiteY8" fmla="*/ 1361486 h 1433494"/>
                <a:gd name="connsiteX9" fmla="*/ 1728192 w 6888765"/>
                <a:gd name="connsiteY9" fmla="*/ 1145462 h 1433494"/>
                <a:gd name="connsiteX10" fmla="*/ 288032 w 6888765"/>
                <a:gd name="connsiteY10" fmla="*/ 1001446 h 1433494"/>
                <a:gd name="connsiteX11" fmla="*/ 0 w 6888765"/>
                <a:gd name="connsiteY11" fmla="*/ 497390 h 1433494"/>
                <a:gd name="connsiteX0" fmla="*/ 514540 w 7403305"/>
                <a:gd name="connsiteY0" fmla="*/ 497390 h 1433494"/>
                <a:gd name="connsiteX1" fmla="*/ 1522652 w 7403305"/>
                <a:gd name="connsiteY1" fmla="*/ 137349 h 1433494"/>
                <a:gd name="connsiteX2" fmla="*/ 3322852 w 7403305"/>
                <a:gd name="connsiteY2" fmla="*/ 209357 h 1433494"/>
                <a:gd name="connsiteX3" fmla="*/ 4602563 w 7403305"/>
                <a:gd name="connsiteY3" fmla="*/ 9772 h 1433494"/>
                <a:gd name="connsiteX4" fmla="*/ 5771124 w 7403305"/>
                <a:gd name="connsiteY4" fmla="*/ 425381 h 1433494"/>
                <a:gd name="connsiteX5" fmla="*/ 6995260 w 7403305"/>
                <a:gd name="connsiteY5" fmla="*/ 425382 h 1433494"/>
                <a:gd name="connsiteX6" fmla="*/ 7139276 w 7403305"/>
                <a:gd name="connsiteY6" fmla="*/ 1289478 h 1433494"/>
                <a:gd name="connsiteX7" fmla="*/ 5411084 w 7403305"/>
                <a:gd name="connsiteY7" fmla="*/ 1289478 h 1433494"/>
                <a:gd name="connsiteX8" fmla="*/ 3970924 w 7403305"/>
                <a:gd name="connsiteY8" fmla="*/ 1361486 h 1433494"/>
                <a:gd name="connsiteX9" fmla="*/ 2242732 w 7403305"/>
                <a:gd name="connsiteY9" fmla="*/ 1145462 h 1433494"/>
                <a:gd name="connsiteX10" fmla="*/ 802572 w 7403305"/>
                <a:gd name="connsiteY10" fmla="*/ 1001446 h 1433494"/>
                <a:gd name="connsiteX11" fmla="*/ 514540 w 7403305"/>
                <a:gd name="connsiteY11" fmla="*/ 497390 h 1433494"/>
                <a:gd name="connsiteX0" fmla="*/ 514540 w 7403305"/>
                <a:gd name="connsiteY0" fmla="*/ 497390 h 1433494"/>
                <a:gd name="connsiteX1" fmla="*/ 1522652 w 7403305"/>
                <a:gd name="connsiteY1" fmla="*/ 137349 h 1433494"/>
                <a:gd name="connsiteX2" fmla="*/ 2527316 w 7403305"/>
                <a:gd name="connsiteY2" fmla="*/ 185321 h 1433494"/>
                <a:gd name="connsiteX3" fmla="*/ 3322852 w 7403305"/>
                <a:gd name="connsiteY3" fmla="*/ 209357 h 1433494"/>
                <a:gd name="connsiteX4" fmla="*/ 4602563 w 7403305"/>
                <a:gd name="connsiteY4" fmla="*/ 9772 h 1433494"/>
                <a:gd name="connsiteX5" fmla="*/ 5771124 w 7403305"/>
                <a:gd name="connsiteY5" fmla="*/ 425381 h 1433494"/>
                <a:gd name="connsiteX6" fmla="*/ 6995260 w 7403305"/>
                <a:gd name="connsiteY6" fmla="*/ 425382 h 1433494"/>
                <a:gd name="connsiteX7" fmla="*/ 7139276 w 7403305"/>
                <a:gd name="connsiteY7" fmla="*/ 1289478 h 1433494"/>
                <a:gd name="connsiteX8" fmla="*/ 5411084 w 7403305"/>
                <a:gd name="connsiteY8" fmla="*/ 1289478 h 1433494"/>
                <a:gd name="connsiteX9" fmla="*/ 3970924 w 7403305"/>
                <a:gd name="connsiteY9" fmla="*/ 1361486 h 1433494"/>
                <a:gd name="connsiteX10" fmla="*/ 2242732 w 7403305"/>
                <a:gd name="connsiteY10" fmla="*/ 1145462 h 1433494"/>
                <a:gd name="connsiteX11" fmla="*/ 802572 w 7403305"/>
                <a:gd name="connsiteY11" fmla="*/ 1001446 h 1433494"/>
                <a:gd name="connsiteX12" fmla="*/ 514540 w 7403305"/>
                <a:gd name="connsiteY12" fmla="*/ 497390 h 1433494"/>
                <a:gd name="connsiteX0" fmla="*/ 514540 w 7403305"/>
                <a:gd name="connsiteY0" fmla="*/ 497390 h 1433494"/>
                <a:gd name="connsiteX1" fmla="*/ 1522652 w 7403305"/>
                <a:gd name="connsiteY1" fmla="*/ 137349 h 1433494"/>
                <a:gd name="connsiteX2" fmla="*/ 2314740 w 7403305"/>
                <a:gd name="connsiteY2" fmla="*/ 209357 h 1433494"/>
                <a:gd name="connsiteX3" fmla="*/ 3322852 w 7403305"/>
                <a:gd name="connsiteY3" fmla="*/ 209357 h 1433494"/>
                <a:gd name="connsiteX4" fmla="*/ 4602563 w 7403305"/>
                <a:gd name="connsiteY4" fmla="*/ 9772 h 1433494"/>
                <a:gd name="connsiteX5" fmla="*/ 5771124 w 7403305"/>
                <a:gd name="connsiteY5" fmla="*/ 425381 h 1433494"/>
                <a:gd name="connsiteX6" fmla="*/ 6995260 w 7403305"/>
                <a:gd name="connsiteY6" fmla="*/ 425382 h 1433494"/>
                <a:gd name="connsiteX7" fmla="*/ 7139276 w 7403305"/>
                <a:gd name="connsiteY7" fmla="*/ 1289478 h 1433494"/>
                <a:gd name="connsiteX8" fmla="*/ 5411084 w 7403305"/>
                <a:gd name="connsiteY8" fmla="*/ 1289478 h 1433494"/>
                <a:gd name="connsiteX9" fmla="*/ 3970924 w 7403305"/>
                <a:gd name="connsiteY9" fmla="*/ 1361486 h 1433494"/>
                <a:gd name="connsiteX10" fmla="*/ 2242732 w 7403305"/>
                <a:gd name="connsiteY10" fmla="*/ 1145462 h 1433494"/>
                <a:gd name="connsiteX11" fmla="*/ 802572 w 7403305"/>
                <a:gd name="connsiteY11" fmla="*/ 1001446 h 1433494"/>
                <a:gd name="connsiteX12" fmla="*/ 514540 w 7403305"/>
                <a:gd name="connsiteY12" fmla="*/ 497390 h 1433494"/>
                <a:gd name="connsiteX0" fmla="*/ 658556 w 7547321"/>
                <a:gd name="connsiteY0" fmla="*/ 497390 h 1433494"/>
                <a:gd name="connsiteX1" fmla="*/ 1522652 w 7547321"/>
                <a:gd name="connsiteY1" fmla="*/ 137349 h 1433494"/>
                <a:gd name="connsiteX2" fmla="*/ 2458756 w 7547321"/>
                <a:gd name="connsiteY2" fmla="*/ 209357 h 1433494"/>
                <a:gd name="connsiteX3" fmla="*/ 3466868 w 7547321"/>
                <a:gd name="connsiteY3" fmla="*/ 209357 h 1433494"/>
                <a:gd name="connsiteX4" fmla="*/ 4746579 w 7547321"/>
                <a:gd name="connsiteY4" fmla="*/ 9772 h 1433494"/>
                <a:gd name="connsiteX5" fmla="*/ 5915140 w 7547321"/>
                <a:gd name="connsiteY5" fmla="*/ 425381 h 1433494"/>
                <a:gd name="connsiteX6" fmla="*/ 7139276 w 7547321"/>
                <a:gd name="connsiteY6" fmla="*/ 425382 h 1433494"/>
                <a:gd name="connsiteX7" fmla="*/ 7283292 w 7547321"/>
                <a:gd name="connsiteY7" fmla="*/ 1289478 h 1433494"/>
                <a:gd name="connsiteX8" fmla="*/ 5555100 w 7547321"/>
                <a:gd name="connsiteY8" fmla="*/ 1289478 h 1433494"/>
                <a:gd name="connsiteX9" fmla="*/ 4114940 w 7547321"/>
                <a:gd name="connsiteY9" fmla="*/ 1361486 h 1433494"/>
                <a:gd name="connsiteX10" fmla="*/ 2386748 w 7547321"/>
                <a:gd name="connsiteY10" fmla="*/ 1145462 h 1433494"/>
                <a:gd name="connsiteX11" fmla="*/ 946588 w 7547321"/>
                <a:gd name="connsiteY11" fmla="*/ 1001446 h 1433494"/>
                <a:gd name="connsiteX12" fmla="*/ 658556 w 7547321"/>
                <a:gd name="connsiteY12" fmla="*/ 497390 h 1433494"/>
                <a:gd name="connsiteX0" fmla="*/ 154500 w 7547321"/>
                <a:gd name="connsiteY0" fmla="*/ 641405 h 1433494"/>
                <a:gd name="connsiteX1" fmla="*/ 1522652 w 7547321"/>
                <a:gd name="connsiteY1" fmla="*/ 137349 h 1433494"/>
                <a:gd name="connsiteX2" fmla="*/ 2458756 w 7547321"/>
                <a:gd name="connsiteY2" fmla="*/ 209357 h 1433494"/>
                <a:gd name="connsiteX3" fmla="*/ 3466868 w 7547321"/>
                <a:gd name="connsiteY3" fmla="*/ 209357 h 1433494"/>
                <a:gd name="connsiteX4" fmla="*/ 4746579 w 7547321"/>
                <a:gd name="connsiteY4" fmla="*/ 9772 h 1433494"/>
                <a:gd name="connsiteX5" fmla="*/ 5915140 w 7547321"/>
                <a:gd name="connsiteY5" fmla="*/ 425381 h 1433494"/>
                <a:gd name="connsiteX6" fmla="*/ 7139276 w 7547321"/>
                <a:gd name="connsiteY6" fmla="*/ 425382 h 1433494"/>
                <a:gd name="connsiteX7" fmla="*/ 7283292 w 7547321"/>
                <a:gd name="connsiteY7" fmla="*/ 1289478 h 1433494"/>
                <a:gd name="connsiteX8" fmla="*/ 5555100 w 7547321"/>
                <a:gd name="connsiteY8" fmla="*/ 1289478 h 1433494"/>
                <a:gd name="connsiteX9" fmla="*/ 4114940 w 7547321"/>
                <a:gd name="connsiteY9" fmla="*/ 1361486 h 1433494"/>
                <a:gd name="connsiteX10" fmla="*/ 2386748 w 7547321"/>
                <a:gd name="connsiteY10" fmla="*/ 1145462 h 1433494"/>
                <a:gd name="connsiteX11" fmla="*/ 946588 w 7547321"/>
                <a:gd name="connsiteY11" fmla="*/ 1001446 h 1433494"/>
                <a:gd name="connsiteX12" fmla="*/ 154500 w 7547321"/>
                <a:gd name="connsiteY12" fmla="*/ 641405 h 1433494"/>
                <a:gd name="connsiteX0" fmla="*/ 154500 w 7547321"/>
                <a:gd name="connsiteY0" fmla="*/ 641405 h 1433494"/>
                <a:gd name="connsiteX1" fmla="*/ 1522652 w 7547321"/>
                <a:gd name="connsiteY1" fmla="*/ 137349 h 1433494"/>
                <a:gd name="connsiteX2" fmla="*/ 2458756 w 7547321"/>
                <a:gd name="connsiteY2" fmla="*/ 209357 h 1433494"/>
                <a:gd name="connsiteX3" fmla="*/ 3466868 w 7547321"/>
                <a:gd name="connsiteY3" fmla="*/ 209357 h 1433494"/>
                <a:gd name="connsiteX4" fmla="*/ 4746579 w 7547321"/>
                <a:gd name="connsiteY4" fmla="*/ 9772 h 1433494"/>
                <a:gd name="connsiteX5" fmla="*/ 5915140 w 7547321"/>
                <a:gd name="connsiteY5" fmla="*/ 425381 h 1433494"/>
                <a:gd name="connsiteX6" fmla="*/ 7139276 w 7547321"/>
                <a:gd name="connsiteY6" fmla="*/ 425382 h 1433494"/>
                <a:gd name="connsiteX7" fmla="*/ 7283292 w 7547321"/>
                <a:gd name="connsiteY7" fmla="*/ 1289478 h 1433494"/>
                <a:gd name="connsiteX8" fmla="*/ 5555100 w 7547321"/>
                <a:gd name="connsiteY8" fmla="*/ 1289478 h 1433494"/>
                <a:gd name="connsiteX9" fmla="*/ 4114940 w 7547321"/>
                <a:gd name="connsiteY9" fmla="*/ 1361486 h 1433494"/>
                <a:gd name="connsiteX10" fmla="*/ 2386748 w 7547321"/>
                <a:gd name="connsiteY10" fmla="*/ 1145462 h 1433494"/>
                <a:gd name="connsiteX11" fmla="*/ 802572 w 7547321"/>
                <a:gd name="connsiteY11" fmla="*/ 857429 h 1433494"/>
                <a:gd name="connsiteX12" fmla="*/ 154500 w 7547321"/>
                <a:gd name="connsiteY12" fmla="*/ 641405 h 1433494"/>
                <a:gd name="connsiteX0" fmla="*/ 154500 w 7547321"/>
                <a:gd name="connsiteY0" fmla="*/ 641405 h 1433494"/>
                <a:gd name="connsiteX1" fmla="*/ 1522652 w 7547321"/>
                <a:gd name="connsiteY1" fmla="*/ 137349 h 1433494"/>
                <a:gd name="connsiteX2" fmla="*/ 2458756 w 7547321"/>
                <a:gd name="connsiteY2" fmla="*/ 209357 h 1433494"/>
                <a:gd name="connsiteX3" fmla="*/ 3466868 w 7547321"/>
                <a:gd name="connsiteY3" fmla="*/ 209357 h 1433494"/>
                <a:gd name="connsiteX4" fmla="*/ 4746579 w 7547321"/>
                <a:gd name="connsiteY4" fmla="*/ 9772 h 1433494"/>
                <a:gd name="connsiteX5" fmla="*/ 5915140 w 7547321"/>
                <a:gd name="connsiteY5" fmla="*/ 425381 h 1433494"/>
                <a:gd name="connsiteX6" fmla="*/ 7139276 w 7547321"/>
                <a:gd name="connsiteY6" fmla="*/ 425382 h 1433494"/>
                <a:gd name="connsiteX7" fmla="*/ 7283292 w 7547321"/>
                <a:gd name="connsiteY7" fmla="*/ 1289478 h 1433494"/>
                <a:gd name="connsiteX8" fmla="*/ 5555100 w 7547321"/>
                <a:gd name="connsiteY8" fmla="*/ 1289478 h 1433494"/>
                <a:gd name="connsiteX9" fmla="*/ 4114940 w 7547321"/>
                <a:gd name="connsiteY9" fmla="*/ 1361486 h 1433494"/>
                <a:gd name="connsiteX10" fmla="*/ 1882692 w 7547321"/>
                <a:gd name="connsiteY10" fmla="*/ 1145461 h 1433494"/>
                <a:gd name="connsiteX11" fmla="*/ 802572 w 7547321"/>
                <a:gd name="connsiteY11" fmla="*/ 857429 h 1433494"/>
                <a:gd name="connsiteX12" fmla="*/ 154500 w 7547321"/>
                <a:gd name="connsiteY12" fmla="*/ 641405 h 1433494"/>
                <a:gd name="connsiteX0" fmla="*/ 154500 w 7547321"/>
                <a:gd name="connsiteY0" fmla="*/ 641405 h 1690319"/>
                <a:gd name="connsiteX1" fmla="*/ 1522652 w 7547321"/>
                <a:gd name="connsiteY1" fmla="*/ 137349 h 1690319"/>
                <a:gd name="connsiteX2" fmla="*/ 2458756 w 7547321"/>
                <a:gd name="connsiteY2" fmla="*/ 209357 h 1690319"/>
                <a:gd name="connsiteX3" fmla="*/ 3466868 w 7547321"/>
                <a:gd name="connsiteY3" fmla="*/ 209357 h 1690319"/>
                <a:gd name="connsiteX4" fmla="*/ 4746579 w 7547321"/>
                <a:gd name="connsiteY4" fmla="*/ 9772 h 1690319"/>
                <a:gd name="connsiteX5" fmla="*/ 5915140 w 7547321"/>
                <a:gd name="connsiteY5" fmla="*/ 425381 h 1690319"/>
                <a:gd name="connsiteX6" fmla="*/ 7139276 w 7547321"/>
                <a:gd name="connsiteY6" fmla="*/ 425382 h 1690319"/>
                <a:gd name="connsiteX7" fmla="*/ 7283292 w 7547321"/>
                <a:gd name="connsiteY7" fmla="*/ 1289478 h 1690319"/>
                <a:gd name="connsiteX8" fmla="*/ 5555100 w 7547321"/>
                <a:gd name="connsiteY8" fmla="*/ 1289478 h 1690319"/>
                <a:gd name="connsiteX9" fmla="*/ 4114940 w 7547321"/>
                <a:gd name="connsiteY9" fmla="*/ 1361486 h 1690319"/>
                <a:gd name="connsiteX10" fmla="*/ 1882692 w 7547321"/>
                <a:gd name="connsiteY10" fmla="*/ 1145461 h 1690319"/>
                <a:gd name="connsiteX11" fmla="*/ 802572 w 7547321"/>
                <a:gd name="connsiteY11" fmla="*/ 857429 h 1690319"/>
                <a:gd name="connsiteX12" fmla="*/ 154500 w 7547321"/>
                <a:gd name="connsiteY12" fmla="*/ 641405 h 1690319"/>
                <a:gd name="connsiteX0" fmla="*/ 154500 w 7547321"/>
                <a:gd name="connsiteY0" fmla="*/ 641405 h 1690319"/>
                <a:gd name="connsiteX1" fmla="*/ 1522652 w 7547321"/>
                <a:gd name="connsiteY1" fmla="*/ 137349 h 1690319"/>
                <a:gd name="connsiteX2" fmla="*/ 2458756 w 7547321"/>
                <a:gd name="connsiteY2" fmla="*/ 209357 h 1690319"/>
                <a:gd name="connsiteX3" fmla="*/ 3466868 w 7547321"/>
                <a:gd name="connsiteY3" fmla="*/ 209357 h 1690319"/>
                <a:gd name="connsiteX4" fmla="*/ 4746579 w 7547321"/>
                <a:gd name="connsiteY4" fmla="*/ 9772 h 1690319"/>
                <a:gd name="connsiteX5" fmla="*/ 5915140 w 7547321"/>
                <a:gd name="connsiteY5" fmla="*/ 425381 h 1690319"/>
                <a:gd name="connsiteX6" fmla="*/ 7139276 w 7547321"/>
                <a:gd name="connsiteY6" fmla="*/ 425382 h 1690319"/>
                <a:gd name="connsiteX7" fmla="*/ 7283292 w 7547321"/>
                <a:gd name="connsiteY7" fmla="*/ 1289478 h 1690319"/>
                <a:gd name="connsiteX8" fmla="*/ 5555100 w 7547321"/>
                <a:gd name="connsiteY8" fmla="*/ 1289478 h 1690319"/>
                <a:gd name="connsiteX9" fmla="*/ 4114940 w 7547321"/>
                <a:gd name="connsiteY9" fmla="*/ 1361486 h 1690319"/>
                <a:gd name="connsiteX10" fmla="*/ 1882692 w 7547321"/>
                <a:gd name="connsiteY10" fmla="*/ 1145461 h 1690319"/>
                <a:gd name="connsiteX11" fmla="*/ 802572 w 7547321"/>
                <a:gd name="connsiteY11" fmla="*/ 857429 h 1690319"/>
                <a:gd name="connsiteX12" fmla="*/ 154500 w 7547321"/>
                <a:gd name="connsiteY12" fmla="*/ 641405 h 1690319"/>
                <a:gd name="connsiteX0" fmla="*/ 154500 w 7547321"/>
                <a:gd name="connsiteY0" fmla="*/ 641405 h 1834335"/>
                <a:gd name="connsiteX1" fmla="*/ 1522652 w 7547321"/>
                <a:gd name="connsiteY1" fmla="*/ 137349 h 1834335"/>
                <a:gd name="connsiteX2" fmla="*/ 2458756 w 7547321"/>
                <a:gd name="connsiteY2" fmla="*/ 209357 h 1834335"/>
                <a:gd name="connsiteX3" fmla="*/ 3466868 w 7547321"/>
                <a:gd name="connsiteY3" fmla="*/ 209357 h 1834335"/>
                <a:gd name="connsiteX4" fmla="*/ 4746579 w 7547321"/>
                <a:gd name="connsiteY4" fmla="*/ 9772 h 1834335"/>
                <a:gd name="connsiteX5" fmla="*/ 5915140 w 7547321"/>
                <a:gd name="connsiteY5" fmla="*/ 425381 h 1834335"/>
                <a:gd name="connsiteX6" fmla="*/ 7139276 w 7547321"/>
                <a:gd name="connsiteY6" fmla="*/ 425382 h 1834335"/>
                <a:gd name="connsiteX7" fmla="*/ 7283292 w 7547321"/>
                <a:gd name="connsiteY7" fmla="*/ 1289478 h 1834335"/>
                <a:gd name="connsiteX8" fmla="*/ 5555100 w 7547321"/>
                <a:gd name="connsiteY8" fmla="*/ 1289478 h 1834335"/>
                <a:gd name="connsiteX9" fmla="*/ 4114940 w 7547321"/>
                <a:gd name="connsiteY9" fmla="*/ 1361486 h 1834335"/>
                <a:gd name="connsiteX10" fmla="*/ 2098716 w 7547321"/>
                <a:gd name="connsiteY10" fmla="*/ 1289477 h 1834335"/>
                <a:gd name="connsiteX11" fmla="*/ 802572 w 7547321"/>
                <a:gd name="connsiteY11" fmla="*/ 857429 h 1834335"/>
                <a:gd name="connsiteX12" fmla="*/ 154500 w 7547321"/>
                <a:gd name="connsiteY12" fmla="*/ 641405 h 1834335"/>
                <a:gd name="connsiteX0" fmla="*/ 154500 w 7547321"/>
                <a:gd name="connsiteY0" fmla="*/ 641405 h 1834335"/>
                <a:gd name="connsiteX1" fmla="*/ 1522652 w 7547321"/>
                <a:gd name="connsiteY1" fmla="*/ 137349 h 1834335"/>
                <a:gd name="connsiteX2" fmla="*/ 2458756 w 7547321"/>
                <a:gd name="connsiteY2" fmla="*/ 209357 h 1834335"/>
                <a:gd name="connsiteX3" fmla="*/ 3466868 w 7547321"/>
                <a:gd name="connsiteY3" fmla="*/ 209357 h 1834335"/>
                <a:gd name="connsiteX4" fmla="*/ 4746579 w 7547321"/>
                <a:gd name="connsiteY4" fmla="*/ 9772 h 1834335"/>
                <a:gd name="connsiteX5" fmla="*/ 5915140 w 7547321"/>
                <a:gd name="connsiteY5" fmla="*/ 425381 h 1834335"/>
                <a:gd name="connsiteX6" fmla="*/ 7139276 w 7547321"/>
                <a:gd name="connsiteY6" fmla="*/ 425382 h 1834335"/>
                <a:gd name="connsiteX7" fmla="*/ 7283292 w 7547321"/>
                <a:gd name="connsiteY7" fmla="*/ 1289478 h 1834335"/>
                <a:gd name="connsiteX8" fmla="*/ 5555100 w 7547321"/>
                <a:gd name="connsiteY8" fmla="*/ 1289478 h 1834335"/>
                <a:gd name="connsiteX9" fmla="*/ 4114940 w 7547321"/>
                <a:gd name="connsiteY9" fmla="*/ 1361486 h 1834335"/>
                <a:gd name="connsiteX10" fmla="*/ 2098716 w 7547321"/>
                <a:gd name="connsiteY10" fmla="*/ 1289477 h 1834335"/>
                <a:gd name="connsiteX11" fmla="*/ 802572 w 7547321"/>
                <a:gd name="connsiteY11" fmla="*/ 857429 h 1834335"/>
                <a:gd name="connsiteX12" fmla="*/ 154500 w 7547321"/>
                <a:gd name="connsiteY12" fmla="*/ 641405 h 1834335"/>
                <a:gd name="connsiteX0" fmla="*/ 154500 w 7547321"/>
                <a:gd name="connsiteY0" fmla="*/ 641405 h 1834335"/>
                <a:gd name="connsiteX1" fmla="*/ 1522652 w 7547321"/>
                <a:gd name="connsiteY1" fmla="*/ 137349 h 1834335"/>
                <a:gd name="connsiteX2" fmla="*/ 2458756 w 7547321"/>
                <a:gd name="connsiteY2" fmla="*/ 209357 h 1834335"/>
                <a:gd name="connsiteX3" fmla="*/ 3466868 w 7547321"/>
                <a:gd name="connsiteY3" fmla="*/ 209357 h 1834335"/>
                <a:gd name="connsiteX4" fmla="*/ 4746579 w 7547321"/>
                <a:gd name="connsiteY4" fmla="*/ 9772 h 1834335"/>
                <a:gd name="connsiteX5" fmla="*/ 5915140 w 7547321"/>
                <a:gd name="connsiteY5" fmla="*/ 425381 h 1834335"/>
                <a:gd name="connsiteX6" fmla="*/ 7139276 w 7547321"/>
                <a:gd name="connsiteY6" fmla="*/ 425382 h 1834335"/>
                <a:gd name="connsiteX7" fmla="*/ 7283292 w 7547321"/>
                <a:gd name="connsiteY7" fmla="*/ 1289478 h 1834335"/>
                <a:gd name="connsiteX8" fmla="*/ 5555100 w 7547321"/>
                <a:gd name="connsiteY8" fmla="*/ 1289478 h 1834335"/>
                <a:gd name="connsiteX9" fmla="*/ 4114940 w 7547321"/>
                <a:gd name="connsiteY9" fmla="*/ 1361486 h 1834335"/>
                <a:gd name="connsiteX10" fmla="*/ 2098716 w 7547321"/>
                <a:gd name="connsiteY10" fmla="*/ 1289477 h 1834335"/>
                <a:gd name="connsiteX11" fmla="*/ 802572 w 7547321"/>
                <a:gd name="connsiteY11" fmla="*/ 857429 h 1834335"/>
                <a:gd name="connsiteX12" fmla="*/ 154500 w 7547321"/>
                <a:gd name="connsiteY12" fmla="*/ 641405 h 1834335"/>
                <a:gd name="connsiteX0" fmla="*/ 154500 w 7547321"/>
                <a:gd name="connsiteY0" fmla="*/ 641405 h 1834335"/>
                <a:gd name="connsiteX1" fmla="*/ 1522652 w 7547321"/>
                <a:gd name="connsiteY1" fmla="*/ 137349 h 1834335"/>
                <a:gd name="connsiteX2" fmla="*/ 2458756 w 7547321"/>
                <a:gd name="connsiteY2" fmla="*/ 209357 h 1834335"/>
                <a:gd name="connsiteX3" fmla="*/ 3466868 w 7547321"/>
                <a:gd name="connsiteY3" fmla="*/ 209357 h 1834335"/>
                <a:gd name="connsiteX4" fmla="*/ 4746579 w 7547321"/>
                <a:gd name="connsiteY4" fmla="*/ 9772 h 1834335"/>
                <a:gd name="connsiteX5" fmla="*/ 5915140 w 7547321"/>
                <a:gd name="connsiteY5" fmla="*/ 425381 h 1834335"/>
                <a:gd name="connsiteX6" fmla="*/ 7139276 w 7547321"/>
                <a:gd name="connsiteY6" fmla="*/ 425382 h 1834335"/>
                <a:gd name="connsiteX7" fmla="*/ 7283292 w 7547321"/>
                <a:gd name="connsiteY7" fmla="*/ 1289478 h 1834335"/>
                <a:gd name="connsiteX8" fmla="*/ 5555100 w 7547321"/>
                <a:gd name="connsiteY8" fmla="*/ 1289478 h 1834335"/>
                <a:gd name="connsiteX9" fmla="*/ 4114940 w 7547321"/>
                <a:gd name="connsiteY9" fmla="*/ 1361486 h 1834335"/>
                <a:gd name="connsiteX10" fmla="*/ 2098716 w 7547321"/>
                <a:gd name="connsiteY10" fmla="*/ 1289477 h 1834335"/>
                <a:gd name="connsiteX11" fmla="*/ 802572 w 7547321"/>
                <a:gd name="connsiteY11" fmla="*/ 857429 h 1834335"/>
                <a:gd name="connsiteX12" fmla="*/ 154500 w 7547321"/>
                <a:gd name="connsiteY12" fmla="*/ 641405 h 1834335"/>
                <a:gd name="connsiteX0" fmla="*/ 154500 w 7547321"/>
                <a:gd name="connsiteY0" fmla="*/ 641405 h 1834335"/>
                <a:gd name="connsiteX1" fmla="*/ 1522652 w 7547321"/>
                <a:gd name="connsiteY1" fmla="*/ 137349 h 1834335"/>
                <a:gd name="connsiteX2" fmla="*/ 2458756 w 7547321"/>
                <a:gd name="connsiteY2" fmla="*/ 209357 h 1834335"/>
                <a:gd name="connsiteX3" fmla="*/ 3466868 w 7547321"/>
                <a:gd name="connsiteY3" fmla="*/ 209357 h 1834335"/>
                <a:gd name="connsiteX4" fmla="*/ 4746579 w 7547321"/>
                <a:gd name="connsiteY4" fmla="*/ 9772 h 1834335"/>
                <a:gd name="connsiteX5" fmla="*/ 5915140 w 7547321"/>
                <a:gd name="connsiteY5" fmla="*/ 425381 h 1834335"/>
                <a:gd name="connsiteX6" fmla="*/ 7139276 w 7547321"/>
                <a:gd name="connsiteY6" fmla="*/ 425382 h 1834335"/>
                <a:gd name="connsiteX7" fmla="*/ 7283292 w 7547321"/>
                <a:gd name="connsiteY7" fmla="*/ 1289478 h 1834335"/>
                <a:gd name="connsiteX8" fmla="*/ 5555100 w 7547321"/>
                <a:gd name="connsiteY8" fmla="*/ 1289478 h 1834335"/>
                <a:gd name="connsiteX9" fmla="*/ 4114940 w 7547321"/>
                <a:gd name="connsiteY9" fmla="*/ 1361486 h 1834335"/>
                <a:gd name="connsiteX10" fmla="*/ 2098716 w 7547321"/>
                <a:gd name="connsiteY10" fmla="*/ 1289477 h 1834335"/>
                <a:gd name="connsiteX11" fmla="*/ 802572 w 7547321"/>
                <a:gd name="connsiteY11" fmla="*/ 857429 h 1834335"/>
                <a:gd name="connsiteX12" fmla="*/ 154500 w 7547321"/>
                <a:gd name="connsiteY12" fmla="*/ 641405 h 1834335"/>
                <a:gd name="connsiteX0" fmla="*/ 154500 w 7547321"/>
                <a:gd name="connsiteY0" fmla="*/ 641405 h 1834335"/>
                <a:gd name="connsiteX1" fmla="*/ 1522652 w 7547321"/>
                <a:gd name="connsiteY1" fmla="*/ 137349 h 1834335"/>
                <a:gd name="connsiteX2" fmla="*/ 2458756 w 7547321"/>
                <a:gd name="connsiteY2" fmla="*/ 209357 h 1834335"/>
                <a:gd name="connsiteX3" fmla="*/ 3466868 w 7547321"/>
                <a:gd name="connsiteY3" fmla="*/ 209357 h 1834335"/>
                <a:gd name="connsiteX4" fmla="*/ 4746579 w 7547321"/>
                <a:gd name="connsiteY4" fmla="*/ 9772 h 1834335"/>
                <a:gd name="connsiteX5" fmla="*/ 5915140 w 7547321"/>
                <a:gd name="connsiteY5" fmla="*/ 425381 h 1834335"/>
                <a:gd name="connsiteX6" fmla="*/ 7139276 w 7547321"/>
                <a:gd name="connsiteY6" fmla="*/ 425382 h 1834335"/>
                <a:gd name="connsiteX7" fmla="*/ 7283292 w 7547321"/>
                <a:gd name="connsiteY7" fmla="*/ 1289478 h 1834335"/>
                <a:gd name="connsiteX8" fmla="*/ 5555100 w 7547321"/>
                <a:gd name="connsiteY8" fmla="*/ 1289478 h 1834335"/>
                <a:gd name="connsiteX9" fmla="*/ 4114940 w 7547321"/>
                <a:gd name="connsiteY9" fmla="*/ 1361486 h 1834335"/>
                <a:gd name="connsiteX10" fmla="*/ 2098716 w 7547321"/>
                <a:gd name="connsiteY10" fmla="*/ 1289477 h 1834335"/>
                <a:gd name="connsiteX11" fmla="*/ 802572 w 7547321"/>
                <a:gd name="connsiteY11" fmla="*/ 857429 h 1834335"/>
                <a:gd name="connsiteX12" fmla="*/ 154500 w 7547321"/>
                <a:gd name="connsiteY12" fmla="*/ 641405 h 1834335"/>
                <a:gd name="connsiteX0" fmla="*/ 370524 w 7763345"/>
                <a:gd name="connsiteY0" fmla="*/ 641405 h 1834335"/>
                <a:gd name="connsiteX1" fmla="*/ 1522652 w 7763345"/>
                <a:gd name="connsiteY1" fmla="*/ 209357 h 1834335"/>
                <a:gd name="connsiteX2" fmla="*/ 2674780 w 7763345"/>
                <a:gd name="connsiteY2" fmla="*/ 209357 h 1834335"/>
                <a:gd name="connsiteX3" fmla="*/ 3682892 w 7763345"/>
                <a:gd name="connsiteY3" fmla="*/ 209357 h 1834335"/>
                <a:gd name="connsiteX4" fmla="*/ 4962603 w 7763345"/>
                <a:gd name="connsiteY4" fmla="*/ 9772 h 1834335"/>
                <a:gd name="connsiteX5" fmla="*/ 6131164 w 7763345"/>
                <a:gd name="connsiteY5" fmla="*/ 425381 h 1834335"/>
                <a:gd name="connsiteX6" fmla="*/ 7355300 w 7763345"/>
                <a:gd name="connsiteY6" fmla="*/ 425382 h 1834335"/>
                <a:gd name="connsiteX7" fmla="*/ 7499316 w 7763345"/>
                <a:gd name="connsiteY7" fmla="*/ 1289478 h 1834335"/>
                <a:gd name="connsiteX8" fmla="*/ 5771124 w 7763345"/>
                <a:gd name="connsiteY8" fmla="*/ 1289478 h 1834335"/>
                <a:gd name="connsiteX9" fmla="*/ 4330964 w 7763345"/>
                <a:gd name="connsiteY9" fmla="*/ 1361486 h 1834335"/>
                <a:gd name="connsiteX10" fmla="*/ 2314740 w 7763345"/>
                <a:gd name="connsiteY10" fmla="*/ 1289477 h 1834335"/>
                <a:gd name="connsiteX11" fmla="*/ 1018596 w 7763345"/>
                <a:gd name="connsiteY11" fmla="*/ 857429 h 1834335"/>
                <a:gd name="connsiteX12" fmla="*/ 370524 w 7763345"/>
                <a:gd name="connsiteY12" fmla="*/ 641405 h 1834335"/>
                <a:gd name="connsiteX0" fmla="*/ 151029 w 7543850"/>
                <a:gd name="connsiteY0" fmla="*/ 722834 h 1915764"/>
                <a:gd name="connsiteX1" fmla="*/ 1303157 w 7543850"/>
                <a:gd name="connsiteY1" fmla="*/ 290786 h 1915764"/>
                <a:gd name="connsiteX2" fmla="*/ 2455285 w 7543850"/>
                <a:gd name="connsiteY2" fmla="*/ 290786 h 1915764"/>
                <a:gd name="connsiteX3" fmla="*/ 3463397 w 7543850"/>
                <a:gd name="connsiteY3" fmla="*/ 290786 h 1915764"/>
                <a:gd name="connsiteX4" fmla="*/ 4743108 w 7543850"/>
                <a:gd name="connsiteY4" fmla="*/ 91201 h 1915764"/>
                <a:gd name="connsiteX5" fmla="*/ 5911669 w 7543850"/>
                <a:gd name="connsiteY5" fmla="*/ 506810 h 1915764"/>
                <a:gd name="connsiteX6" fmla="*/ 7135805 w 7543850"/>
                <a:gd name="connsiteY6" fmla="*/ 506811 h 1915764"/>
                <a:gd name="connsiteX7" fmla="*/ 7279821 w 7543850"/>
                <a:gd name="connsiteY7" fmla="*/ 1370907 h 1915764"/>
                <a:gd name="connsiteX8" fmla="*/ 5551629 w 7543850"/>
                <a:gd name="connsiteY8" fmla="*/ 1370907 h 1915764"/>
                <a:gd name="connsiteX9" fmla="*/ 4111469 w 7543850"/>
                <a:gd name="connsiteY9" fmla="*/ 1442915 h 1915764"/>
                <a:gd name="connsiteX10" fmla="*/ 2095245 w 7543850"/>
                <a:gd name="connsiteY10" fmla="*/ 1370906 h 1915764"/>
                <a:gd name="connsiteX11" fmla="*/ 799101 w 7543850"/>
                <a:gd name="connsiteY11" fmla="*/ 938858 h 1915764"/>
                <a:gd name="connsiteX12" fmla="*/ 151029 w 7543850"/>
                <a:gd name="connsiteY12" fmla="*/ 722834 h 1915764"/>
                <a:gd name="connsiteX0" fmla="*/ 151029 w 7543850"/>
                <a:gd name="connsiteY0" fmla="*/ 959962 h 2152892"/>
                <a:gd name="connsiteX1" fmla="*/ 1303157 w 7543850"/>
                <a:gd name="connsiteY1" fmla="*/ 527914 h 2152892"/>
                <a:gd name="connsiteX2" fmla="*/ 2455285 w 7543850"/>
                <a:gd name="connsiteY2" fmla="*/ 527914 h 2152892"/>
                <a:gd name="connsiteX3" fmla="*/ 3463397 w 7543850"/>
                <a:gd name="connsiteY3" fmla="*/ 527914 h 2152892"/>
                <a:gd name="connsiteX4" fmla="*/ 4743108 w 7543850"/>
                <a:gd name="connsiteY4" fmla="*/ 328329 h 2152892"/>
                <a:gd name="connsiteX5" fmla="*/ 5911669 w 7543850"/>
                <a:gd name="connsiteY5" fmla="*/ 743938 h 2152892"/>
                <a:gd name="connsiteX6" fmla="*/ 7135805 w 7543850"/>
                <a:gd name="connsiteY6" fmla="*/ 743939 h 2152892"/>
                <a:gd name="connsiteX7" fmla="*/ 7279821 w 7543850"/>
                <a:gd name="connsiteY7" fmla="*/ 1608035 h 2152892"/>
                <a:gd name="connsiteX8" fmla="*/ 5551629 w 7543850"/>
                <a:gd name="connsiteY8" fmla="*/ 1608035 h 2152892"/>
                <a:gd name="connsiteX9" fmla="*/ 4111469 w 7543850"/>
                <a:gd name="connsiteY9" fmla="*/ 1680043 h 2152892"/>
                <a:gd name="connsiteX10" fmla="*/ 2095245 w 7543850"/>
                <a:gd name="connsiteY10" fmla="*/ 1608034 h 2152892"/>
                <a:gd name="connsiteX11" fmla="*/ 799101 w 7543850"/>
                <a:gd name="connsiteY11" fmla="*/ 1175986 h 2152892"/>
                <a:gd name="connsiteX12" fmla="*/ 151029 w 7543850"/>
                <a:gd name="connsiteY12" fmla="*/ 959962 h 2152892"/>
                <a:gd name="connsiteX0" fmla="*/ 151029 w 7543850"/>
                <a:gd name="connsiteY0" fmla="*/ 959962 h 2152892"/>
                <a:gd name="connsiteX1" fmla="*/ 1303157 w 7543850"/>
                <a:gd name="connsiteY1" fmla="*/ 527914 h 2152892"/>
                <a:gd name="connsiteX2" fmla="*/ 2455285 w 7543850"/>
                <a:gd name="connsiteY2" fmla="*/ 527914 h 2152892"/>
                <a:gd name="connsiteX3" fmla="*/ 3463397 w 7543850"/>
                <a:gd name="connsiteY3" fmla="*/ 527914 h 2152892"/>
                <a:gd name="connsiteX4" fmla="*/ 4743108 w 7543850"/>
                <a:gd name="connsiteY4" fmla="*/ 328329 h 2152892"/>
                <a:gd name="connsiteX5" fmla="*/ 5911669 w 7543850"/>
                <a:gd name="connsiteY5" fmla="*/ 743938 h 2152892"/>
                <a:gd name="connsiteX6" fmla="*/ 7135805 w 7543850"/>
                <a:gd name="connsiteY6" fmla="*/ 743939 h 2152892"/>
                <a:gd name="connsiteX7" fmla="*/ 7279821 w 7543850"/>
                <a:gd name="connsiteY7" fmla="*/ 1608035 h 2152892"/>
                <a:gd name="connsiteX8" fmla="*/ 5551629 w 7543850"/>
                <a:gd name="connsiteY8" fmla="*/ 1608035 h 2152892"/>
                <a:gd name="connsiteX9" fmla="*/ 4111469 w 7543850"/>
                <a:gd name="connsiteY9" fmla="*/ 1680043 h 2152892"/>
                <a:gd name="connsiteX10" fmla="*/ 2095245 w 7543850"/>
                <a:gd name="connsiteY10" fmla="*/ 1608034 h 2152892"/>
                <a:gd name="connsiteX11" fmla="*/ 799101 w 7543850"/>
                <a:gd name="connsiteY11" fmla="*/ 1175986 h 2152892"/>
                <a:gd name="connsiteX12" fmla="*/ 151029 w 7543850"/>
                <a:gd name="connsiteY12" fmla="*/ 959962 h 2152892"/>
                <a:gd name="connsiteX0" fmla="*/ 151029 w 7543850"/>
                <a:gd name="connsiteY0" fmla="*/ 722834 h 1915764"/>
                <a:gd name="connsiteX1" fmla="*/ 1303157 w 7543850"/>
                <a:gd name="connsiteY1" fmla="*/ 290786 h 1915764"/>
                <a:gd name="connsiteX2" fmla="*/ 2455285 w 7543850"/>
                <a:gd name="connsiteY2" fmla="*/ 290786 h 1915764"/>
                <a:gd name="connsiteX3" fmla="*/ 3463397 w 7543850"/>
                <a:gd name="connsiteY3" fmla="*/ 290786 h 1915764"/>
                <a:gd name="connsiteX4" fmla="*/ 4743108 w 7543850"/>
                <a:gd name="connsiteY4" fmla="*/ 91201 h 1915764"/>
                <a:gd name="connsiteX5" fmla="*/ 5911669 w 7543850"/>
                <a:gd name="connsiteY5" fmla="*/ 506810 h 1915764"/>
                <a:gd name="connsiteX6" fmla="*/ 7135805 w 7543850"/>
                <a:gd name="connsiteY6" fmla="*/ 506811 h 1915764"/>
                <a:gd name="connsiteX7" fmla="*/ 7279821 w 7543850"/>
                <a:gd name="connsiteY7" fmla="*/ 1370907 h 1915764"/>
                <a:gd name="connsiteX8" fmla="*/ 5551629 w 7543850"/>
                <a:gd name="connsiteY8" fmla="*/ 1370907 h 1915764"/>
                <a:gd name="connsiteX9" fmla="*/ 4111469 w 7543850"/>
                <a:gd name="connsiteY9" fmla="*/ 1442915 h 1915764"/>
                <a:gd name="connsiteX10" fmla="*/ 2095245 w 7543850"/>
                <a:gd name="connsiteY10" fmla="*/ 1370906 h 1915764"/>
                <a:gd name="connsiteX11" fmla="*/ 799101 w 7543850"/>
                <a:gd name="connsiteY11" fmla="*/ 938858 h 1915764"/>
                <a:gd name="connsiteX12" fmla="*/ 151029 w 7543850"/>
                <a:gd name="connsiteY12" fmla="*/ 722834 h 1915764"/>
                <a:gd name="connsiteX0" fmla="*/ 151029 w 7543850"/>
                <a:gd name="connsiteY0" fmla="*/ 805458 h 1998388"/>
                <a:gd name="connsiteX1" fmla="*/ 1303157 w 7543850"/>
                <a:gd name="connsiteY1" fmla="*/ 373410 h 1998388"/>
                <a:gd name="connsiteX2" fmla="*/ 2455284 w 7543850"/>
                <a:gd name="connsiteY2" fmla="*/ 157386 h 1998388"/>
                <a:gd name="connsiteX3" fmla="*/ 3463397 w 7543850"/>
                <a:gd name="connsiteY3" fmla="*/ 373410 h 1998388"/>
                <a:gd name="connsiteX4" fmla="*/ 4743108 w 7543850"/>
                <a:gd name="connsiteY4" fmla="*/ 173825 h 1998388"/>
                <a:gd name="connsiteX5" fmla="*/ 5911669 w 7543850"/>
                <a:gd name="connsiteY5" fmla="*/ 589434 h 1998388"/>
                <a:gd name="connsiteX6" fmla="*/ 7135805 w 7543850"/>
                <a:gd name="connsiteY6" fmla="*/ 589435 h 1998388"/>
                <a:gd name="connsiteX7" fmla="*/ 7279821 w 7543850"/>
                <a:gd name="connsiteY7" fmla="*/ 1453531 h 1998388"/>
                <a:gd name="connsiteX8" fmla="*/ 5551629 w 7543850"/>
                <a:gd name="connsiteY8" fmla="*/ 1453531 h 1998388"/>
                <a:gd name="connsiteX9" fmla="*/ 4111469 w 7543850"/>
                <a:gd name="connsiteY9" fmla="*/ 1525539 h 1998388"/>
                <a:gd name="connsiteX10" fmla="*/ 2095245 w 7543850"/>
                <a:gd name="connsiteY10" fmla="*/ 1453530 h 1998388"/>
                <a:gd name="connsiteX11" fmla="*/ 799101 w 7543850"/>
                <a:gd name="connsiteY11" fmla="*/ 1021482 h 1998388"/>
                <a:gd name="connsiteX12" fmla="*/ 151029 w 7543850"/>
                <a:gd name="connsiteY12" fmla="*/ 805458 h 1998388"/>
                <a:gd name="connsiteX0" fmla="*/ 151029 w 7543850"/>
                <a:gd name="connsiteY0" fmla="*/ 917129 h 2110059"/>
                <a:gd name="connsiteX1" fmla="*/ 1303157 w 7543850"/>
                <a:gd name="connsiteY1" fmla="*/ 485081 h 2110059"/>
                <a:gd name="connsiteX2" fmla="*/ 2455284 w 7543850"/>
                <a:gd name="connsiteY2" fmla="*/ 269057 h 2110059"/>
                <a:gd name="connsiteX3" fmla="*/ 3463397 w 7543850"/>
                <a:gd name="connsiteY3" fmla="*/ 485081 h 2110059"/>
                <a:gd name="connsiteX4" fmla="*/ 4743108 w 7543850"/>
                <a:gd name="connsiteY4" fmla="*/ 285496 h 2110059"/>
                <a:gd name="connsiteX5" fmla="*/ 5911669 w 7543850"/>
                <a:gd name="connsiteY5" fmla="*/ 701105 h 2110059"/>
                <a:gd name="connsiteX6" fmla="*/ 7135805 w 7543850"/>
                <a:gd name="connsiteY6" fmla="*/ 701106 h 2110059"/>
                <a:gd name="connsiteX7" fmla="*/ 7279821 w 7543850"/>
                <a:gd name="connsiteY7" fmla="*/ 1565202 h 2110059"/>
                <a:gd name="connsiteX8" fmla="*/ 5551629 w 7543850"/>
                <a:gd name="connsiteY8" fmla="*/ 1565202 h 2110059"/>
                <a:gd name="connsiteX9" fmla="*/ 4111469 w 7543850"/>
                <a:gd name="connsiteY9" fmla="*/ 1637210 h 2110059"/>
                <a:gd name="connsiteX10" fmla="*/ 2095245 w 7543850"/>
                <a:gd name="connsiteY10" fmla="*/ 1565201 h 2110059"/>
                <a:gd name="connsiteX11" fmla="*/ 799101 w 7543850"/>
                <a:gd name="connsiteY11" fmla="*/ 1133153 h 2110059"/>
                <a:gd name="connsiteX12" fmla="*/ 151029 w 7543850"/>
                <a:gd name="connsiteY12" fmla="*/ 917129 h 2110059"/>
                <a:gd name="connsiteX0" fmla="*/ 151029 w 7543850"/>
                <a:gd name="connsiteY0" fmla="*/ 917129 h 2110059"/>
                <a:gd name="connsiteX1" fmla="*/ 1303157 w 7543850"/>
                <a:gd name="connsiteY1" fmla="*/ 485081 h 2110059"/>
                <a:gd name="connsiteX2" fmla="*/ 2455284 w 7543850"/>
                <a:gd name="connsiteY2" fmla="*/ 269057 h 2110059"/>
                <a:gd name="connsiteX3" fmla="*/ 3463397 w 7543850"/>
                <a:gd name="connsiteY3" fmla="*/ 485081 h 2110059"/>
                <a:gd name="connsiteX4" fmla="*/ 4743108 w 7543850"/>
                <a:gd name="connsiteY4" fmla="*/ 285496 h 2110059"/>
                <a:gd name="connsiteX5" fmla="*/ 5911669 w 7543850"/>
                <a:gd name="connsiteY5" fmla="*/ 701105 h 2110059"/>
                <a:gd name="connsiteX6" fmla="*/ 7135805 w 7543850"/>
                <a:gd name="connsiteY6" fmla="*/ 701106 h 2110059"/>
                <a:gd name="connsiteX7" fmla="*/ 7279821 w 7543850"/>
                <a:gd name="connsiteY7" fmla="*/ 1565202 h 2110059"/>
                <a:gd name="connsiteX8" fmla="*/ 5551629 w 7543850"/>
                <a:gd name="connsiteY8" fmla="*/ 1565202 h 2110059"/>
                <a:gd name="connsiteX9" fmla="*/ 4111469 w 7543850"/>
                <a:gd name="connsiteY9" fmla="*/ 1637210 h 2110059"/>
                <a:gd name="connsiteX10" fmla="*/ 2095245 w 7543850"/>
                <a:gd name="connsiteY10" fmla="*/ 1565201 h 2110059"/>
                <a:gd name="connsiteX11" fmla="*/ 799101 w 7543850"/>
                <a:gd name="connsiteY11" fmla="*/ 1133153 h 2110059"/>
                <a:gd name="connsiteX12" fmla="*/ 151029 w 7543850"/>
                <a:gd name="connsiteY12" fmla="*/ 917129 h 2110059"/>
                <a:gd name="connsiteX0" fmla="*/ 151029 w 7543850"/>
                <a:gd name="connsiteY0" fmla="*/ 917129 h 2110059"/>
                <a:gd name="connsiteX1" fmla="*/ 1303157 w 7543850"/>
                <a:gd name="connsiteY1" fmla="*/ 485081 h 2110059"/>
                <a:gd name="connsiteX2" fmla="*/ 2455284 w 7543850"/>
                <a:gd name="connsiteY2" fmla="*/ 269057 h 2110059"/>
                <a:gd name="connsiteX3" fmla="*/ 3031348 w 7543850"/>
                <a:gd name="connsiteY3" fmla="*/ 125042 h 2110059"/>
                <a:gd name="connsiteX4" fmla="*/ 3463397 w 7543850"/>
                <a:gd name="connsiteY4" fmla="*/ 485081 h 2110059"/>
                <a:gd name="connsiteX5" fmla="*/ 4743108 w 7543850"/>
                <a:gd name="connsiteY5" fmla="*/ 285496 h 2110059"/>
                <a:gd name="connsiteX6" fmla="*/ 5911669 w 7543850"/>
                <a:gd name="connsiteY6" fmla="*/ 701105 h 2110059"/>
                <a:gd name="connsiteX7" fmla="*/ 7135805 w 7543850"/>
                <a:gd name="connsiteY7" fmla="*/ 701106 h 2110059"/>
                <a:gd name="connsiteX8" fmla="*/ 7279821 w 7543850"/>
                <a:gd name="connsiteY8" fmla="*/ 1565202 h 2110059"/>
                <a:gd name="connsiteX9" fmla="*/ 5551629 w 7543850"/>
                <a:gd name="connsiteY9" fmla="*/ 1565202 h 2110059"/>
                <a:gd name="connsiteX10" fmla="*/ 4111469 w 7543850"/>
                <a:gd name="connsiteY10" fmla="*/ 1637210 h 2110059"/>
                <a:gd name="connsiteX11" fmla="*/ 2095245 w 7543850"/>
                <a:gd name="connsiteY11" fmla="*/ 1565201 h 2110059"/>
                <a:gd name="connsiteX12" fmla="*/ 799101 w 7543850"/>
                <a:gd name="connsiteY12" fmla="*/ 1133153 h 2110059"/>
                <a:gd name="connsiteX13" fmla="*/ 151029 w 7543850"/>
                <a:gd name="connsiteY13" fmla="*/ 917129 h 2110059"/>
                <a:gd name="connsiteX0" fmla="*/ 151029 w 7543850"/>
                <a:gd name="connsiteY0" fmla="*/ 917129 h 2110059"/>
                <a:gd name="connsiteX1" fmla="*/ 1303157 w 7543850"/>
                <a:gd name="connsiteY1" fmla="*/ 485081 h 2110059"/>
                <a:gd name="connsiteX2" fmla="*/ 2455284 w 7543850"/>
                <a:gd name="connsiteY2" fmla="*/ 269057 h 2110059"/>
                <a:gd name="connsiteX3" fmla="*/ 3463397 w 7543850"/>
                <a:gd name="connsiteY3" fmla="*/ 485081 h 2110059"/>
                <a:gd name="connsiteX4" fmla="*/ 4743108 w 7543850"/>
                <a:gd name="connsiteY4" fmla="*/ 285496 h 2110059"/>
                <a:gd name="connsiteX5" fmla="*/ 5911669 w 7543850"/>
                <a:gd name="connsiteY5" fmla="*/ 701105 h 2110059"/>
                <a:gd name="connsiteX6" fmla="*/ 7135805 w 7543850"/>
                <a:gd name="connsiteY6" fmla="*/ 701106 h 2110059"/>
                <a:gd name="connsiteX7" fmla="*/ 7279821 w 7543850"/>
                <a:gd name="connsiteY7" fmla="*/ 1565202 h 2110059"/>
                <a:gd name="connsiteX8" fmla="*/ 5551629 w 7543850"/>
                <a:gd name="connsiteY8" fmla="*/ 1565202 h 2110059"/>
                <a:gd name="connsiteX9" fmla="*/ 4111469 w 7543850"/>
                <a:gd name="connsiteY9" fmla="*/ 1637210 h 2110059"/>
                <a:gd name="connsiteX10" fmla="*/ 2095245 w 7543850"/>
                <a:gd name="connsiteY10" fmla="*/ 1565201 h 2110059"/>
                <a:gd name="connsiteX11" fmla="*/ 799101 w 7543850"/>
                <a:gd name="connsiteY11" fmla="*/ 1133153 h 2110059"/>
                <a:gd name="connsiteX12" fmla="*/ 151029 w 7543850"/>
                <a:gd name="connsiteY12" fmla="*/ 917129 h 2110059"/>
                <a:gd name="connsiteX0" fmla="*/ 151029 w 7543850"/>
                <a:gd name="connsiteY0" fmla="*/ 1067283 h 2260213"/>
                <a:gd name="connsiteX1" fmla="*/ 1303157 w 7543850"/>
                <a:gd name="connsiteY1" fmla="*/ 635235 h 2260213"/>
                <a:gd name="connsiteX2" fmla="*/ 2455284 w 7543850"/>
                <a:gd name="connsiteY2" fmla="*/ 419211 h 2260213"/>
                <a:gd name="connsiteX3" fmla="*/ 3463397 w 7543850"/>
                <a:gd name="connsiteY3" fmla="*/ 635235 h 2260213"/>
                <a:gd name="connsiteX4" fmla="*/ 4743108 w 7543850"/>
                <a:gd name="connsiteY4" fmla="*/ 435650 h 2260213"/>
                <a:gd name="connsiteX5" fmla="*/ 5911669 w 7543850"/>
                <a:gd name="connsiteY5" fmla="*/ 851259 h 2260213"/>
                <a:gd name="connsiteX6" fmla="*/ 7135805 w 7543850"/>
                <a:gd name="connsiteY6" fmla="*/ 851260 h 2260213"/>
                <a:gd name="connsiteX7" fmla="*/ 7279821 w 7543850"/>
                <a:gd name="connsiteY7" fmla="*/ 1715356 h 2260213"/>
                <a:gd name="connsiteX8" fmla="*/ 5551629 w 7543850"/>
                <a:gd name="connsiteY8" fmla="*/ 1715356 h 2260213"/>
                <a:gd name="connsiteX9" fmla="*/ 4111469 w 7543850"/>
                <a:gd name="connsiteY9" fmla="*/ 1787364 h 2260213"/>
                <a:gd name="connsiteX10" fmla="*/ 2095245 w 7543850"/>
                <a:gd name="connsiteY10" fmla="*/ 1715355 h 2260213"/>
                <a:gd name="connsiteX11" fmla="*/ 799101 w 7543850"/>
                <a:gd name="connsiteY11" fmla="*/ 1283307 h 2260213"/>
                <a:gd name="connsiteX12" fmla="*/ 151029 w 7543850"/>
                <a:gd name="connsiteY12" fmla="*/ 1067283 h 2260213"/>
                <a:gd name="connsiteX0" fmla="*/ 151029 w 7543850"/>
                <a:gd name="connsiteY0" fmla="*/ 1067283 h 2260213"/>
                <a:gd name="connsiteX1" fmla="*/ 1303157 w 7543850"/>
                <a:gd name="connsiteY1" fmla="*/ 635235 h 2260213"/>
                <a:gd name="connsiteX2" fmla="*/ 2455284 w 7543850"/>
                <a:gd name="connsiteY2" fmla="*/ 419211 h 2260213"/>
                <a:gd name="connsiteX3" fmla="*/ 3463397 w 7543850"/>
                <a:gd name="connsiteY3" fmla="*/ 635235 h 2260213"/>
                <a:gd name="connsiteX4" fmla="*/ 4743108 w 7543850"/>
                <a:gd name="connsiteY4" fmla="*/ 435650 h 2260213"/>
                <a:gd name="connsiteX5" fmla="*/ 5911669 w 7543850"/>
                <a:gd name="connsiteY5" fmla="*/ 851259 h 2260213"/>
                <a:gd name="connsiteX6" fmla="*/ 7135805 w 7543850"/>
                <a:gd name="connsiteY6" fmla="*/ 851260 h 2260213"/>
                <a:gd name="connsiteX7" fmla="*/ 7279821 w 7543850"/>
                <a:gd name="connsiteY7" fmla="*/ 1715356 h 2260213"/>
                <a:gd name="connsiteX8" fmla="*/ 5551629 w 7543850"/>
                <a:gd name="connsiteY8" fmla="*/ 1715356 h 2260213"/>
                <a:gd name="connsiteX9" fmla="*/ 4111469 w 7543850"/>
                <a:gd name="connsiteY9" fmla="*/ 1787364 h 2260213"/>
                <a:gd name="connsiteX10" fmla="*/ 2095245 w 7543850"/>
                <a:gd name="connsiteY10" fmla="*/ 1715355 h 2260213"/>
                <a:gd name="connsiteX11" fmla="*/ 799101 w 7543850"/>
                <a:gd name="connsiteY11" fmla="*/ 1283307 h 2260213"/>
                <a:gd name="connsiteX12" fmla="*/ 151029 w 7543850"/>
                <a:gd name="connsiteY12" fmla="*/ 1067283 h 2260213"/>
                <a:gd name="connsiteX0" fmla="*/ 151029 w 7543850"/>
                <a:gd name="connsiteY0" fmla="*/ 1120316 h 2313246"/>
                <a:gd name="connsiteX1" fmla="*/ 1303157 w 7543850"/>
                <a:gd name="connsiteY1" fmla="*/ 688268 h 2313246"/>
                <a:gd name="connsiteX2" fmla="*/ 2455284 w 7543850"/>
                <a:gd name="connsiteY2" fmla="*/ 472244 h 2313246"/>
                <a:gd name="connsiteX3" fmla="*/ 3600400 w 7543850"/>
                <a:gd name="connsiteY3" fmla="*/ 635235 h 2313246"/>
                <a:gd name="connsiteX4" fmla="*/ 4743108 w 7543850"/>
                <a:gd name="connsiteY4" fmla="*/ 488683 h 2313246"/>
                <a:gd name="connsiteX5" fmla="*/ 5911669 w 7543850"/>
                <a:gd name="connsiteY5" fmla="*/ 904292 h 2313246"/>
                <a:gd name="connsiteX6" fmla="*/ 7135805 w 7543850"/>
                <a:gd name="connsiteY6" fmla="*/ 904293 h 2313246"/>
                <a:gd name="connsiteX7" fmla="*/ 7279821 w 7543850"/>
                <a:gd name="connsiteY7" fmla="*/ 1768389 h 2313246"/>
                <a:gd name="connsiteX8" fmla="*/ 5551629 w 7543850"/>
                <a:gd name="connsiteY8" fmla="*/ 1768389 h 2313246"/>
                <a:gd name="connsiteX9" fmla="*/ 4111469 w 7543850"/>
                <a:gd name="connsiteY9" fmla="*/ 1840397 h 2313246"/>
                <a:gd name="connsiteX10" fmla="*/ 2095245 w 7543850"/>
                <a:gd name="connsiteY10" fmla="*/ 1768388 h 2313246"/>
                <a:gd name="connsiteX11" fmla="*/ 799101 w 7543850"/>
                <a:gd name="connsiteY11" fmla="*/ 1336340 h 2313246"/>
                <a:gd name="connsiteX12" fmla="*/ 151029 w 7543850"/>
                <a:gd name="connsiteY12" fmla="*/ 1120316 h 2313246"/>
                <a:gd name="connsiteX0" fmla="*/ 151029 w 7543850"/>
                <a:gd name="connsiteY0" fmla="*/ 1120316 h 2313246"/>
                <a:gd name="connsiteX1" fmla="*/ 1303157 w 7543850"/>
                <a:gd name="connsiteY1" fmla="*/ 688268 h 2313246"/>
                <a:gd name="connsiteX2" fmla="*/ 2455284 w 7543850"/>
                <a:gd name="connsiteY2" fmla="*/ 472244 h 2313246"/>
                <a:gd name="connsiteX3" fmla="*/ 3600400 w 7543850"/>
                <a:gd name="connsiteY3" fmla="*/ 635235 h 2313246"/>
                <a:gd name="connsiteX4" fmla="*/ 4743108 w 7543850"/>
                <a:gd name="connsiteY4" fmla="*/ 488683 h 2313246"/>
                <a:gd name="connsiteX5" fmla="*/ 5911669 w 7543850"/>
                <a:gd name="connsiteY5" fmla="*/ 904292 h 2313246"/>
                <a:gd name="connsiteX6" fmla="*/ 7135805 w 7543850"/>
                <a:gd name="connsiteY6" fmla="*/ 904293 h 2313246"/>
                <a:gd name="connsiteX7" fmla="*/ 7279821 w 7543850"/>
                <a:gd name="connsiteY7" fmla="*/ 1768389 h 2313246"/>
                <a:gd name="connsiteX8" fmla="*/ 5551629 w 7543850"/>
                <a:gd name="connsiteY8" fmla="*/ 1768389 h 2313246"/>
                <a:gd name="connsiteX9" fmla="*/ 4111469 w 7543850"/>
                <a:gd name="connsiteY9" fmla="*/ 1840397 h 2313246"/>
                <a:gd name="connsiteX10" fmla="*/ 2095245 w 7543850"/>
                <a:gd name="connsiteY10" fmla="*/ 1768388 h 2313246"/>
                <a:gd name="connsiteX11" fmla="*/ 799101 w 7543850"/>
                <a:gd name="connsiteY11" fmla="*/ 1336340 h 2313246"/>
                <a:gd name="connsiteX12" fmla="*/ 151029 w 7543850"/>
                <a:gd name="connsiteY12" fmla="*/ 1120316 h 2313246"/>
                <a:gd name="connsiteX0" fmla="*/ 151029 w 7543850"/>
                <a:gd name="connsiteY0" fmla="*/ 1120316 h 2313246"/>
                <a:gd name="connsiteX1" fmla="*/ 1303157 w 7543850"/>
                <a:gd name="connsiteY1" fmla="*/ 688268 h 2313246"/>
                <a:gd name="connsiteX2" fmla="*/ 2455284 w 7543850"/>
                <a:gd name="connsiteY2" fmla="*/ 472244 h 2313246"/>
                <a:gd name="connsiteX3" fmla="*/ 3600400 w 7543850"/>
                <a:gd name="connsiteY3" fmla="*/ 635235 h 2313246"/>
                <a:gd name="connsiteX4" fmla="*/ 4896544 w 7543850"/>
                <a:gd name="connsiteY4" fmla="*/ 563227 h 2313246"/>
                <a:gd name="connsiteX5" fmla="*/ 5911669 w 7543850"/>
                <a:gd name="connsiteY5" fmla="*/ 904292 h 2313246"/>
                <a:gd name="connsiteX6" fmla="*/ 7135805 w 7543850"/>
                <a:gd name="connsiteY6" fmla="*/ 904293 h 2313246"/>
                <a:gd name="connsiteX7" fmla="*/ 7279821 w 7543850"/>
                <a:gd name="connsiteY7" fmla="*/ 1768389 h 2313246"/>
                <a:gd name="connsiteX8" fmla="*/ 5551629 w 7543850"/>
                <a:gd name="connsiteY8" fmla="*/ 1768389 h 2313246"/>
                <a:gd name="connsiteX9" fmla="*/ 4111469 w 7543850"/>
                <a:gd name="connsiteY9" fmla="*/ 1840397 h 2313246"/>
                <a:gd name="connsiteX10" fmla="*/ 2095245 w 7543850"/>
                <a:gd name="connsiteY10" fmla="*/ 1768388 h 2313246"/>
                <a:gd name="connsiteX11" fmla="*/ 799101 w 7543850"/>
                <a:gd name="connsiteY11" fmla="*/ 1336340 h 2313246"/>
                <a:gd name="connsiteX12" fmla="*/ 151029 w 7543850"/>
                <a:gd name="connsiteY12" fmla="*/ 1120316 h 2313246"/>
                <a:gd name="connsiteX0" fmla="*/ 151029 w 7543850"/>
                <a:gd name="connsiteY0" fmla="*/ 1120316 h 2313246"/>
                <a:gd name="connsiteX1" fmla="*/ 1303157 w 7543850"/>
                <a:gd name="connsiteY1" fmla="*/ 688268 h 2313246"/>
                <a:gd name="connsiteX2" fmla="*/ 2455284 w 7543850"/>
                <a:gd name="connsiteY2" fmla="*/ 472244 h 2313246"/>
                <a:gd name="connsiteX3" fmla="*/ 3600400 w 7543850"/>
                <a:gd name="connsiteY3" fmla="*/ 635235 h 2313246"/>
                <a:gd name="connsiteX4" fmla="*/ 4896544 w 7543850"/>
                <a:gd name="connsiteY4" fmla="*/ 563227 h 2313246"/>
                <a:gd name="connsiteX5" fmla="*/ 5911669 w 7543850"/>
                <a:gd name="connsiteY5" fmla="*/ 904292 h 2313246"/>
                <a:gd name="connsiteX6" fmla="*/ 7135805 w 7543850"/>
                <a:gd name="connsiteY6" fmla="*/ 904293 h 2313246"/>
                <a:gd name="connsiteX7" fmla="*/ 7279821 w 7543850"/>
                <a:gd name="connsiteY7" fmla="*/ 1768389 h 2313246"/>
                <a:gd name="connsiteX8" fmla="*/ 5551629 w 7543850"/>
                <a:gd name="connsiteY8" fmla="*/ 1768389 h 2313246"/>
                <a:gd name="connsiteX9" fmla="*/ 4111469 w 7543850"/>
                <a:gd name="connsiteY9" fmla="*/ 1840397 h 2313246"/>
                <a:gd name="connsiteX10" fmla="*/ 2095245 w 7543850"/>
                <a:gd name="connsiteY10" fmla="*/ 1768388 h 2313246"/>
                <a:gd name="connsiteX11" fmla="*/ 799101 w 7543850"/>
                <a:gd name="connsiteY11" fmla="*/ 1336340 h 2313246"/>
                <a:gd name="connsiteX12" fmla="*/ 151029 w 7543850"/>
                <a:gd name="connsiteY12" fmla="*/ 1120316 h 2313246"/>
                <a:gd name="connsiteX0" fmla="*/ 151029 w 7543850"/>
                <a:gd name="connsiteY0" fmla="*/ 1120316 h 2313246"/>
                <a:gd name="connsiteX1" fmla="*/ 1303157 w 7543850"/>
                <a:gd name="connsiteY1" fmla="*/ 688268 h 2313246"/>
                <a:gd name="connsiteX2" fmla="*/ 2455284 w 7543850"/>
                <a:gd name="connsiteY2" fmla="*/ 472244 h 2313246"/>
                <a:gd name="connsiteX3" fmla="*/ 3600400 w 7543850"/>
                <a:gd name="connsiteY3" fmla="*/ 635235 h 2313246"/>
                <a:gd name="connsiteX4" fmla="*/ 4896544 w 7543850"/>
                <a:gd name="connsiteY4" fmla="*/ 563227 h 2313246"/>
                <a:gd name="connsiteX5" fmla="*/ 5911669 w 7543850"/>
                <a:gd name="connsiteY5" fmla="*/ 904292 h 2313246"/>
                <a:gd name="connsiteX6" fmla="*/ 7135805 w 7543850"/>
                <a:gd name="connsiteY6" fmla="*/ 904293 h 2313246"/>
                <a:gd name="connsiteX7" fmla="*/ 7279821 w 7543850"/>
                <a:gd name="connsiteY7" fmla="*/ 1768389 h 2313246"/>
                <a:gd name="connsiteX8" fmla="*/ 5551629 w 7543850"/>
                <a:gd name="connsiteY8" fmla="*/ 1768389 h 2313246"/>
                <a:gd name="connsiteX9" fmla="*/ 4111469 w 7543850"/>
                <a:gd name="connsiteY9" fmla="*/ 1840397 h 2313246"/>
                <a:gd name="connsiteX10" fmla="*/ 2095245 w 7543850"/>
                <a:gd name="connsiteY10" fmla="*/ 1768388 h 2313246"/>
                <a:gd name="connsiteX11" fmla="*/ 799101 w 7543850"/>
                <a:gd name="connsiteY11" fmla="*/ 1336340 h 2313246"/>
                <a:gd name="connsiteX12" fmla="*/ 151029 w 7543850"/>
                <a:gd name="connsiteY12" fmla="*/ 1120316 h 2313246"/>
                <a:gd name="connsiteX0" fmla="*/ 151029 w 7543850"/>
                <a:gd name="connsiteY0" fmla="*/ 1120316 h 2313246"/>
                <a:gd name="connsiteX1" fmla="*/ 1303157 w 7543850"/>
                <a:gd name="connsiteY1" fmla="*/ 688268 h 2313246"/>
                <a:gd name="connsiteX2" fmla="*/ 2455284 w 7543850"/>
                <a:gd name="connsiteY2" fmla="*/ 472244 h 2313246"/>
                <a:gd name="connsiteX3" fmla="*/ 3600400 w 7543850"/>
                <a:gd name="connsiteY3" fmla="*/ 635235 h 2313246"/>
                <a:gd name="connsiteX4" fmla="*/ 4896544 w 7543850"/>
                <a:gd name="connsiteY4" fmla="*/ 563227 h 2313246"/>
                <a:gd name="connsiteX5" fmla="*/ 5911669 w 7543850"/>
                <a:gd name="connsiteY5" fmla="*/ 904292 h 2313246"/>
                <a:gd name="connsiteX6" fmla="*/ 7135805 w 7543850"/>
                <a:gd name="connsiteY6" fmla="*/ 904293 h 2313246"/>
                <a:gd name="connsiteX7" fmla="*/ 7279821 w 7543850"/>
                <a:gd name="connsiteY7" fmla="*/ 1768389 h 2313246"/>
                <a:gd name="connsiteX8" fmla="*/ 5551629 w 7543850"/>
                <a:gd name="connsiteY8" fmla="*/ 1768389 h 2313246"/>
                <a:gd name="connsiteX9" fmla="*/ 4111469 w 7543850"/>
                <a:gd name="connsiteY9" fmla="*/ 1840397 h 2313246"/>
                <a:gd name="connsiteX10" fmla="*/ 2095245 w 7543850"/>
                <a:gd name="connsiteY10" fmla="*/ 1768388 h 2313246"/>
                <a:gd name="connsiteX11" fmla="*/ 799101 w 7543850"/>
                <a:gd name="connsiteY11" fmla="*/ 1336340 h 2313246"/>
                <a:gd name="connsiteX12" fmla="*/ 151029 w 7543850"/>
                <a:gd name="connsiteY12" fmla="*/ 1120316 h 2313246"/>
                <a:gd name="connsiteX0" fmla="*/ 151029 w 7543850"/>
                <a:gd name="connsiteY0" fmla="*/ 1120316 h 2313246"/>
                <a:gd name="connsiteX1" fmla="*/ 1303157 w 7543850"/>
                <a:gd name="connsiteY1" fmla="*/ 688268 h 2313246"/>
                <a:gd name="connsiteX2" fmla="*/ 2455284 w 7543850"/>
                <a:gd name="connsiteY2" fmla="*/ 472244 h 2313246"/>
                <a:gd name="connsiteX3" fmla="*/ 3600400 w 7543850"/>
                <a:gd name="connsiteY3" fmla="*/ 635235 h 2313246"/>
                <a:gd name="connsiteX4" fmla="*/ 4896544 w 7543850"/>
                <a:gd name="connsiteY4" fmla="*/ 563227 h 2313246"/>
                <a:gd name="connsiteX5" fmla="*/ 5911669 w 7543850"/>
                <a:gd name="connsiteY5" fmla="*/ 904292 h 2313246"/>
                <a:gd name="connsiteX6" fmla="*/ 7135805 w 7543850"/>
                <a:gd name="connsiteY6" fmla="*/ 904293 h 2313246"/>
                <a:gd name="connsiteX7" fmla="*/ 7279821 w 7543850"/>
                <a:gd name="connsiteY7" fmla="*/ 1768389 h 2313246"/>
                <a:gd name="connsiteX8" fmla="*/ 5551629 w 7543850"/>
                <a:gd name="connsiteY8" fmla="*/ 1768389 h 2313246"/>
                <a:gd name="connsiteX9" fmla="*/ 4111469 w 7543850"/>
                <a:gd name="connsiteY9" fmla="*/ 1840397 h 2313246"/>
                <a:gd name="connsiteX10" fmla="*/ 2095245 w 7543850"/>
                <a:gd name="connsiteY10" fmla="*/ 1768388 h 2313246"/>
                <a:gd name="connsiteX11" fmla="*/ 799101 w 7543850"/>
                <a:gd name="connsiteY11" fmla="*/ 1336340 h 2313246"/>
                <a:gd name="connsiteX12" fmla="*/ 151029 w 7543850"/>
                <a:gd name="connsiteY12" fmla="*/ 1120316 h 2313246"/>
                <a:gd name="connsiteX0" fmla="*/ 151029 w 7518679"/>
                <a:gd name="connsiteY0" fmla="*/ 1120316 h 2313246"/>
                <a:gd name="connsiteX1" fmla="*/ 1303157 w 7518679"/>
                <a:gd name="connsiteY1" fmla="*/ 688268 h 2313246"/>
                <a:gd name="connsiteX2" fmla="*/ 2455284 w 7518679"/>
                <a:gd name="connsiteY2" fmla="*/ 472244 h 2313246"/>
                <a:gd name="connsiteX3" fmla="*/ 3600400 w 7518679"/>
                <a:gd name="connsiteY3" fmla="*/ 635235 h 2313246"/>
                <a:gd name="connsiteX4" fmla="*/ 4896544 w 7518679"/>
                <a:gd name="connsiteY4" fmla="*/ 563227 h 2313246"/>
                <a:gd name="connsiteX5" fmla="*/ 5911669 w 7518679"/>
                <a:gd name="connsiteY5" fmla="*/ 904292 h 2313246"/>
                <a:gd name="connsiteX6" fmla="*/ 6984776 w 7518679"/>
                <a:gd name="connsiteY6" fmla="*/ 1067283 h 2313246"/>
                <a:gd name="connsiteX7" fmla="*/ 7279821 w 7518679"/>
                <a:gd name="connsiteY7" fmla="*/ 1768389 h 2313246"/>
                <a:gd name="connsiteX8" fmla="*/ 5551629 w 7518679"/>
                <a:gd name="connsiteY8" fmla="*/ 1768389 h 2313246"/>
                <a:gd name="connsiteX9" fmla="*/ 4111469 w 7518679"/>
                <a:gd name="connsiteY9" fmla="*/ 1840397 h 2313246"/>
                <a:gd name="connsiteX10" fmla="*/ 2095245 w 7518679"/>
                <a:gd name="connsiteY10" fmla="*/ 1768388 h 2313246"/>
                <a:gd name="connsiteX11" fmla="*/ 799101 w 7518679"/>
                <a:gd name="connsiteY11" fmla="*/ 1336340 h 2313246"/>
                <a:gd name="connsiteX12" fmla="*/ 151029 w 7518679"/>
                <a:gd name="connsiteY12" fmla="*/ 1120316 h 2313246"/>
                <a:gd name="connsiteX0" fmla="*/ 151029 w 7518679"/>
                <a:gd name="connsiteY0" fmla="*/ 1120316 h 2313246"/>
                <a:gd name="connsiteX1" fmla="*/ 1303157 w 7518679"/>
                <a:gd name="connsiteY1" fmla="*/ 688268 h 2313246"/>
                <a:gd name="connsiteX2" fmla="*/ 2455284 w 7518679"/>
                <a:gd name="connsiteY2" fmla="*/ 472244 h 2313246"/>
                <a:gd name="connsiteX3" fmla="*/ 3600400 w 7518679"/>
                <a:gd name="connsiteY3" fmla="*/ 635235 h 2313246"/>
                <a:gd name="connsiteX4" fmla="*/ 4896544 w 7518679"/>
                <a:gd name="connsiteY4" fmla="*/ 563227 h 2313246"/>
                <a:gd name="connsiteX5" fmla="*/ 5911669 w 7518679"/>
                <a:gd name="connsiteY5" fmla="*/ 904292 h 2313246"/>
                <a:gd name="connsiteX6" fmla="*/ 6984776 w 7518679"/>
                <a:gd name="connsiteY6" fmla="*/ 1067283 h 2313246"/>
                <a:gd name="connsiteX7" fmla="*/ 7279821 w 7518679"/>
                <a:gd name="connsiteY7" fmla="*/ 1768389 h 2313246"/>
                <a:gd name="connsiteX8" fmla="*/ 5551629 w 7518679"/>
                <a:gd name="connsiteY8" fmla="*/ 1768389 h 2313246"/>
                <a:gd name="connsiteX9" fmla="*/ 4111469 w 7518679"/>
                <a:gd name="connsiteY9" fmla="*/ 1840397 h 2313246"/>
                <a:gd name="connsiteX10" fmla="*/ 2095245 w 7518679"/>
                <a:gd name="connsiteY10" fmla="*/ 1768388 h 2313246"/>
                <a:gd name="connsiteX11" fmla="*/ 799101 w 7518679"/>
                <a:gd name="connsiteY11" fmla="*/ 1336340 h 2313246"/>
                <a:gd name="connsiteX12" fmla="*/ 151029 w 7518679"/>
                <a:gd name="connsiteY12" fmla="*/ 1120316 h 2313246"/>
                <a:gd name="connsiteX0" fmla="*/ 151029 w 7802142"/>
                <a:gd name="connsiteY0" fmla="*/ 1120316 h 2313246"/>
                <a:gd name="connsiteX1" fmla="*/ 1303157 w 7802142"/>
                <a:gd name="connsiteY1" fmla="*/ 688268 h 2313246"/>
                <a:gd name="connsiteX2" fmla="*/ 2455284 w 7802142"/>
                <a:gd name="connsiteY2" fmla="*/ 472244 h 2313246"/>
                <a:gd name="connsiteX3" fmla="*/ 3600400 w 7802142"/>
                <a:gd name="connsiteY3" fmla="*/ 635235 h 2313246"/>
                <a:gd name="connsiteX4" fmla="*/ 4896544 w 7802142"/>
                <a:gd name="connsiteY4" fmla="*/ 563227 h 2313246"/>
                <a:gd name="connsiteX5" fmla="*/ 5911669 w 7802142"/>
                <a:gd name="connsiteY5" fmla="*/ 904292 h 2313246"/>
                <a:gd name="connsiteX6" fmla="*/ 6984776 w 7802142"/>
                <a:gd name="connsiteY6" fmla="*/ 1067283 h 2313246"/>
                <a:gd name="connsiteX7" fmla="*/ 7279821 w 7802142"/>
                <a:gd name="connsiteY7" fmla="*/ 1768389 h 2313246"/>
                <a:gd name="connsiteX8" fmla="*/ 5551629 w 7802142"/>
                <a:gd name="connsiteY8" fmla="*/ 1768389 h 2313246"/>
                <a:gd name="connsiteX9" fmla="*/ 4111469 w 7802142"/>
                <a:gd name="connsiteY9" fmla="*/ 1840397 h 2313246"/>
                <a:gd name="connsiteX10" fmla="*/ 2095245 w 7802142"/>
                <a:gd name="connsiteY10" fmla="*/ 1768388 h 2313246"/>
                <a:gd name="connsiteX11" fmla="*/ 799101 w 7802142"/>
                <a:gd name="connsiteY11" fmla="*/ 1336340 h 2313246"/>
                <a:gd name="connsiteX12" fmla="*/ 151029 w 7802142"/>
                <a:gd name="connsiteY12" fmla="*/ 1120316 h 2313246"/>
                <a:gd name="connsiteX0" fmla="*/ 151029 w 7802142"/>
                <a:gd name="connsiteY0" fmla="*/ 1120316 h 2313246"/>
                <a:gd name="connsiteX1" fmla="*/ 1303157 w 7802142"/>
                <a:gd name="connsiteY1" fmla="*/ 688268 h 2313246"/>
                <a:gd name="connsiteX2" fmla="*/ 2455284 w 7802142"/>
                <a:gd name="connsiteY2" fmla="*/ 472244 h 2313246"/>
                <a:gd name="connsiteX3" fmla="*/ 3600400 w 7802142"/>
                <a:gd name="connsiteY3" fmla="*/ 635235 h 2313246"/>
                <a:gd name="connsiteX4" fmla="*/ 4896544 w 7802142"/>
                <a:gd name="connsiteY4" fmla="*/ 563227 h 2313246"/>
                <a:gd name="connsiteX5" fmla="*/ 5911669 w 7802142"/>
                <a:gd name="connsiteY5" fmla="*/ 904292 h 2313246"/>
                <a:gd name="connsiteX6" fmla="*/ 6984776 w 7802142"/>
                <a:gd name="connsiteY6" fmla="*/ 1067283 h 2313246"/>
                <a:gd name="connsiteX7" fmla="*/ 7200800 w 7802142"/>
                <a:gd name="connsiteY7" fmla="*/ 1643347 h 2313246"/>
                <a:gd name="connsiteX8" fmla="*/ 5551629 w 7802142"/>
                <a:gd name="connsiteY8" fmla="*/ 1768389 h 2313246"/>
                <a:gd name="connsiteX9" fmla="*/ 4111469 w 7802142"/>
                <a:gd name="connsiteY9" fmla="*/ 1840397 h 2313246"/>
                <a:gd name="connsiteX10" fmla="*/ 2095245 w 7802142"/>
                <a:gd name="connsiteY10" fmla="*/ 1768388 h 2313246"/>
                <a:gd name="connsiteX11" fmla="*/ 799101 w 7802142"/>
                <a:gd name="connsiteY11" fmla="*/ 1336340 h 2313246"/>
                <a:gd name="connsiteX12" fmla="*/ 151029 w 7802142"/>
                <a:gd name="connsiteY12" fmla="*/ 1120316 h 2313246"/>
                <a:gd name="connsiteX0" fmla="*/ 151029 w 8001683"/>
                <a:gd name="connsiteY0" fmla="*/ 1120316 h 2313246"/>
                <a:gd name="connsiteX1" fmla="*/ 1303157 w 8001683"/>
                <a:gd name="connsiteY1" fmla="*/ 688268 h 2313246"/>
                <a:gd name="connsiteX2" fmla="*/ 2455284 w 8001683"/>
                <a:gd name="connsiteY2" fmla="*/ 472244 h 2313246"/>
                <a:gd name="connsiteX3" fmla="*/ 3600400 w 8001683"/>
                <a:gd name="connsiteY3" fmla="*/ 635235 h 2313246"/>
                <a:gd name="connsiteX4" fmla="*/ 4896544 w 8001683"/>
                <a:gd name="connsiteY4" fmla="*/ 563227 h 2313246"/>
                <a:gd name="connsiteX5" fmla="*/ 5911669 w 8001683"/>
                <a:gd name="connsiteY5" fmla="*/ 904292 h 2313246"/>
                <a:gd name="connsiteX6" fmla="*/ 6984776 w 8001683"/>
                <a:gd name="connsiteY6" fmla="*/ 1067283 h 2313246"/>
                <a:gd name="connsiteX7" fmla="*/ 7200800 w 8001683"/>
                <a:gd name="connsiteY7" fmla="*/ 1643347 h 2313246"/>
                <a:gd name="connsiteX8" fmla="*/ 5551629 w 8001683"/>
                <a:gd name="connsiteY8" fmla="*/ 1768389 h 2313246"/>
                <a:gd name="connsiteX9" fmla="*/ 4111469 w 8001683"/>
                <a:gd name="connsiteY9" fmla="*/ 1840397 h 2313246"/>
                <a:gd name="connsiteX10" fmla="*/ 2095245 w 8001683"/>
                <a:gd name="connsiteY10" fmla="*/ 1768388 h 2313246"/>
                <a:gd name="connsiteX11" fmla="*/ 799101 w 8001683"/>
                <a:gd name="connsiteY11" fmla="*/ 1336340 h 2313246"/>
                <a:gd name="connsiteX12" fmla="*/ 151029 w 8001683"/>
                <a:gd name="connsiteY12" fmla="*/ 1120316 h 2313246"/>
                <a:gd name="connsiteX0" fmla="*/ 151029 w 8001683"/>
                <a:gd name="connsiteY0" fmla="*/ 1120316 h 2686008"/>
                <a:gd name="connsiteX1" fmla="*/ 1303157 w 8001683"/>
                <a:gd name="connsiteY1" fmla="*/ 688268 h 2686008"/>
                <a:gd name="connsiteX2" fmla="*/ 2455284 w 8001683"/>
                <a:gd name="connsiteY2" fmla="*/ 472244 h 2686008"/>
                <a:gd name="connsiteX3" fmla="*/ 3600400 w 8001683"/>
                <a:gd name="connsiteY3" fmla="*/ 635235 h 2686008"/>
                <a:gd name="connsiteX4" fmla="*/ 4896544 w 8001683"/>
                <a:gd name="connsiteY4" fmla="*/ 563227 h 2686008"/>
                <a:gd name="connsiteX5" fmla="*/ 5911669 w 8001683"/>
                <a:gd name="connsiteY5" fmla="*/ 904292 h 2686008"/>
                <a:gd name="connsiteX6" fmla="*/ 6984776 w 8001683"/>
                <a:gd name="connsiteY6" fmla="*/ 1067283 h 2686008"/>
                <a:gd name="connsiteX7" fmla="*/ 7200800 w 8001683"/>
                <a:gd name="connsiteY7" fmla="*/ 1643347 h 2686008"/>
                <a:gd name="connsiteX8" fmla="*/ 5551629 w 8001683"/>
                <a:gd name="connsiteY8" fmla="*/ 1768389 h 2686008"/>
                <a:gd name="connsiteX9" fmla="*/ 4111469 w 8001683"/>
                <a:gd name="connsiteY9" fmla="*/ 1840397 h 2686008"/>
                <a:gd name="connsiteX10" fmla="*/ 2095245 w 8001683"/>
                <a:gd name="connsiteY10" fmla="*/ 1768388 h 2686008"/>
                <a:gd name="connsiteX11" fmla="*/ 799101 w 8001683"/>
                <a:gd name="connsiteY11" fmla="*/ 1336340 h 2686008"/>
                <a:gd name="connsiteX12" fmla="*/ 151029 w 8001683"/>
                <a:gd name="connsiteY12" fmla="*/ 1120316 h 2686008"/>
                <a:gd name="connsiteX0" fmla="*/ 151029 w 7983452"/>
                <a:gd name="connsiteY0" fmla="*/ 1120316 h 2686008"/>
                <a:gd name="connsiteX1" fmla="*/ 1303157 w 7983452"/>
                <a:gd name="connsiteY1" fmla="*/ 688268 h 2686008"/>
                <a:gd name="connsiteX2" fmla="*/ 2455284 w 7983452"/>
                <a:gd name="connsiteY2" fmla="*/ 472244 h 2686008"/>
                <a:gd name="connsiteX3" fmla="*/ 3600400 w 7983452"/>
                <a:gd name="connsiteY3" fmla="*/ 635235 h 2686008"/>
                <a:gd name="connsiteX4" fmla="*/ 4896544 w 7983452"/>
                <a:gd name="connsiteY4" fmla="*/ 563227 h 2686008"/>
                <a:gd name="connsiteX5" fmla="*/ 5911669 w 7983452"/>
                <a:gd name="connsiteY5" fmla="*/ 904292 h 2686008"/>
                <a:gd name="connsiteX6" fmla="*/ 6984776 w 7983452"/>
                <a:gd name="connsiteY6" fmla="*/ 1067283 h 2686008"/>
                <a:gd name="connsiteX7" fmla="*/ 7200800 w 7983452"/>
                <a:gd name="connsiteY7" fmla="*/ 1643347 h 2686008"/>
                <a:gd name="connsiteX8" fmla="*/ 5551629 w 7983452"/>
                <a:gd name="connsiteY8" fmla="*/ 1768389 h 2686008"/>
                <a:gd name="connsiteX9" fmla="*/ 4111469 w 7983452"/>
                <a:gd name="connsiteY9" fmla="*/ 1840397 h 2686008"/>
                <a:gd name="connsiteX10" fmla="*/ 2095245 w 7983452"/>
                <a:gd name="connsiteY10" fmla="*/ 1768388 h 2686008"/>
                <a:gd name="connsiteX11" fmla="*/ 799101 w 7983452"/>
                <a:gd name="connsiteY11" fmla="*/ 1336340 h 2686008"/>
                <a:gd name="connsiteX12" fmla="*/ 151029 w 7983452"/>
                <a:gd name="connsiteY12" fmla="*/ 1120316 h 2686008"/>
                <a:gd name="connsiteX0" fmla="*/ 151029 w 7983452"/>
                <a:gd name="connsiteY0" fmla="*/ 1120316 h 2686008"/>
                <a:gd name="connsiteX1" fmla="*/ 1303157 w 7983452"/>
                <a:gd name="connsiteY1" fmla="*/ 688268 h 2686008"/>
                <a:gd name="connsiteX2" fmla="*/ 2455284 w 7983452"/>
                <a:gd name="connsiteY2" fmla="*/ 472244 h 2686008"/>
                <a:gd name="connsiteX3" fmla="*/ 3600400 w 7983452"/>
                <a:gd name="connsiteY3" fmla="*/ 635235 h 2686008"/>
                <a:gd name="connsiteX4" fmla="*/ 4896544 w 7983452"/>
                <a:gd name="connsiteY4" fmla="*/ 563227 h 2686008"/>
                <a:gd name="connsiteX5" fmla="*/ 5911669 w 7983452"/>
                <a:gd name="connsiteY5" fmla="*/ 904292 h 2686008"/>
                <a:gd name="connsiteX6" fmla="*/ 6984776 w 7983452"/>
                <a:gd name="connsiteY6" fmla="*/ 1067283 h 2686008"/>
                <a:gd name="connsiteX7" fmla="*/ 7200800 w 7983452"/>
                <a:gd name="connsiteY7" fmla="*/ 1643347 h 2686008"/>
                <a:gd name="connsiteX8" fmla="*/ 5551629 w 7983452"/>
                <a:gd name="connsiteY8" fmla="*/ 1768389 h 2686008"/>
                <a:gd name="connsiteX9" fmla="*/ 4111469 w 7983452"/>
                <a:gd name="connsiteY9" fmla="*/ 1840397 h 2686008"/>
                <a:gd name="connsiteX10" fmla="*/ 2095245 w 7983452"/>
                <a:gd name="connsiteY10" fmla="*/ 1768388 h 2686008"/>
                <a:gd name="connsiteX11" fmla="*/ 799101 w 7983452"/>
                <a:gd name="connsiteY11" fmla="*/ 1336340 h 2686008"/>
                <a:gd name="connsiteX12" fmla="*/ 151029 w 7983452"/>
                <a:gd name="connsiteY12" fmla="*/ 1120316 h 2686008"/>
                <a:gd name="connsiteX0" fmla="*/ 151029 w 7983452"/>
                <a:gd name="connsiteY0" fmla="*/ 1120316 h 2686008"/>
                <a:gd name="connsiteX1" fmla="*/ 1303157 w 7983452"/>
                <a:gd name="connsiteY1" fmla="*/ 688268 h 2686008"/>
                <a:gd name="connsiteX2" fmla="*/ 2455284 w 7983452"/>
                <a:gd name="connsiteY2" fmla="*/ 472244 h 2686008"/>
                <a:gd name="connsiteX3" fmla="*/ 3600400 w 7983452"/>
                <a:gd name="connsiteY3" fmla="*/ 635235 h 2686008"/>
                <a:gd name="connsiteX4" fmla="*/ 4896544 w 7983452"/>
                <a:gd name="connsiteY4" fmla="*/ 563227 h 2686008"/>
                <a:gd name="connsiteX5" fmla="*/ 5911669 w 7983452"/>
                <a:gd name="connsiteY5" fmla="*/ 904292 h 2686008"/>
                <a:gd name="connsiteX6" fmla="*/ 6984776 w 7983452"/>
                <a:gd name="connsiteY6" fmla="*/ 1067283 h 2686008"/>
                <a:gd name="connsiteX7" fmla="*/ 7200800 w 7983452"/>
                <a:gd name="connsiteY7" fmla="*/ 1643347 h 2686008"/>
                <a:gd name="connsiteX8" fmla="*/ 5551629 w 7983452"/>
                <a:gd name="connsiteY8" fmla="*/ 1768389 h 2686008"/>
                <a:gd name="connsiteX9" fmla="*/ 4111469 w 7983452"/>
                <a:gd name="connsiteY9" fmla="*/ 1840397 h 2686008"/>
                <a:gd name="connsiteX10" fmla="*/ 2095245 w 7983452"/>
                <a:gd name="connsiteY10" fmla="*/ 1768388 h 2686008"/>
                <a:gd name="connsiteX11" fmla="*/ 799101 w 7983452"/>
                <a:gd name="connsiteY11" fmla="*/ 1336340 h 2686008"/>
                <a:gd name="connsiteX12" fmla="*/ 151029 w 7983452"/>
                <a:gd name="connsiteY12" fmla="*/ 1120316 h 2686008"/>
                <a:gd name="connsiteX0" fmla="*/ 151029 w 7983452"/>
                <a:gd name="connsiteY0" fmla="*/ 1120316 h 2686008"/>
                <a:gd name="connsiteX1" fmla="*/ 1303157 w 7983452"/>
                <a:gd name="connsiteY1" fmla="*/ 688268 h 2686008"/>
                <a:gd name="connsiteX2" fmla="*/ 2455284 w 7983452"/>
                <a:gd name="connsiteY2" fmla="*/ 472244 h 2686008"/>
                <a:gd name="connsiteX3" fmla="*/ 3600400 w 7983452"/>
                <a:gd name="connsiteY3" fmla="*/ 635235 h 2686008"/>
                <a:gd name="connsiteX4" fmla="*/ 4896544 w 7983452"/>
                <a:gd name="connsiteY4" fmla="*/ 563227 h 2686008"/>
                <a:gd name="connsiteX5" fmla="*/ 5911669 w 7983452"/>
                <a:gd name="connsiteY5" fmla="*/ 904292 h 2686008"/>
                <a:gd name="connsiteX6" fmla="*/ 6984776 w 7983452"/>
                <a:gd name="connsiteY6" fmla="*/ 1067283 h 2686008"/>
                <a:gd name="connsiteX7" fmla="*/ 7200800 w 7983452"/>
                <a:gd name="connsiteY7" fmla="*/ 1643347 h 2686008"/>
                <a:gd name="connsiteX8" fmla="*/ 5551629 w 7983452"/>
                <a:gd name="connsiteY8" fmla="*/ 1768389 h 2686008"/>
                <a:gd name="connsiteX9" fmla="*/ 4111469 w 7983452"/>
                <a:gd name="connsiteY9" fmla="*/ 1840397 h 2686008"/>
                <a:gd name="connsiteX10" fmla="*/ 2095245 w 7983452"/>
                <a:gd name="connsiteY10" fmla="*/ 1768388 h 2686008"/>
                <a:gd name="connsiteX11" fmla="*/ 799101 w 7983452"/>
                <a:gd name="connsiteY11" fmla="*/ 1336340 h 2686008"/>
                <a:gd name="connsiteX12" fmla="*/ 151029 w 7983452"/>
                <a:gd name="connsiteY12" fmla="*/ 1120316 h 2686008"/>
                <a:gd name="connsiteX0" fmla="*/ 151029 w 7983452"/>
                <a:gd name="connsiteY0" fmla="*/ 1120316 h 2686008"/>
                <a:gd name="connsiteX1" fmla="*/ 1303157 w 7983452"/>
                <a:gd name="connsiteY1" fmla="*/ 688268 h 2686008"/>
                <a:gd name="connsiteX2" fmla="*/ 2455284 w 7983452"/>
                <a:gd name="connsiteY2" fmla="*/ 472244 h 2686008"/>
                <a:gd name="connsiteX3" fmla="*/ 3600400 w 7983452"/>
                <a:gd name="connsiteY3" fmla="*/ 635235 h 2686008"/>
                <a:gd name="connsiteX4" fmla="*/ 4896544 w 7983452"/>
                <a:gd name="connsiteY4" fmla="*/ 563227 h 2686008"/>
                <a:gd name="connsiteX5" fmla="*/ 5911669 w 7983452"/>
                <a:gd name="connsiteY5" fmla="*/ 904292 h 2686008"/>
                <a:gd name="connsiteX6" fmla="*/ 6984776 w 7983452"/>
                <a:gd name="connsiteY6" fmla="*/ 1067283 h 2686008"/>
                <a:gd name="connsiteX7" fmla="*/ 7200800 w 7983452"/>
                <a:gd name="connsiteY7" fmla="*/ 1643347 h 2686008"/>
                <a:gd name="connsiteX8" fmla="*/ 5551629 w 7983452"/>
                <a:gd name="connsiteY8" fmla="*/ 1768389 h 2686008"/>
                <a:gd name="connsiteX9" fmla="*/ 4111469 w 7983452"/>
                <a:gd name="connsiteY9" fmla="*/ 1840397 h 2686008"/>
                <a:gd name="connsiteX10" fmla="*/ 2095245 w 7983452"/>
                <a:gd name="connsiteY10" fmla="*/ 1768388 h 2686008"/>
                <a:gd name="connsiteX11" fmla="*/ 799101 w 7983452"/>
                <a:gd name="connsiteY11" fmla="*/ 1336340 h 2686008"/>
                <a:gd name="connsiteX12" fmla="*/ 151029 w 7983452"/>
                <a:gd name="connsiteY12" fmla="*/ 1120316 h 2686008"/>
                <a:gd name="connsiteX0" fmla="*/ 151029 w 7983452"/>
                <a:gd name="connsiteY0" fmla="*/ 1120316 h 2686008"/>
                <a:gd name="connsiteX1" fmla="*/ 1303157 w 7983452"/>
                <a:gd name="connsiteY1" fmla="*/ 688268 h 2686008"/>
                <a:gd name="connsiteX2" fmla="*/ 2455284 w 7983452"/>
                <a:gd name="connsiteY2" fmla="*/ 472244 h 2686008"/>
                <a:gd name="connsiteX3" fmla="*/ 3600400 w 7983452"/>
                <a:gd name="connsiteY3" fmla="*/ 635235 h 2686008"/>
                <a:gd name="connsiteX4" fmla="*/ 4896544 w 7983452"/>
                <a:gd name="connsiteY4" fmla="*/ 563227 h 2686008"/>
                <a:gd name="connsiteX5" fmla="*/ 5911669 w 7983452"/>
                <a:gd name="connsiteY5" fmla="*/ 904292 h 2686008"/>
                <a:gd name="connsiteX6" fmla="*/ 6984776 w 7983452"/>
                <a:gd name="connsiteY6" fmla="*/ 1067283 h 2686008"/>
                <a:gd name="connsiteX7" fmla="*/ 7200800 w 7983452"/>
                <a:gd name="connsiteY7" fmla="*/ 1643347 h 2686008"/>
                <a:gd name="connsiteX8" fmla="*/ 5551629 w 7983452"/>
                <a:gd name="connsiteY8" fmla="*/ 1768389 h 2686008"/>
                <a:gd name="connsiteX9" fmla="*/ 4111469 w 7983452"/>
                <a:gd name="connsiteY9" fmla="*/ 1840397 h 2686008"/>
                <a:gd name="connsiteX10" fmla="*/ 2095245 w 7983452"/>
                <a:gd name="connsiteY10" fmla="*/ 1768388 h 2686008"/>
                <a:gd name="connsiteX11" fmla="*/ 799101 w 7983452"/>
                <a:gd name="connsiteY11" fmla="*/ 1336340 h 2686008"/>
                <a:gd name="connsiteX12" fmla="*/ 151029 w 7983452"/>
                <a:gd name="connsiteY12" fmla="*/ 1120316 h 2686008"/>
                <a:gd name="connsiteX0" fmla="*/ 151029 w 7983452"/>
                <a:gd name="connsiteY0" fmla="*/ 1120316 h 2686008"/>
                <a:gd name="connsiteX1" fmla="*/ 1303157 w 7983452"/>
                <a:gd name="connsiteY1" fmla="*/ 688268 h 2686008"/>
                <a:gd name="connsiteX2" fmla="*/ 2455284 w 7983452"/>
                <a:gd name="connsiteY2" fmla="*/ 472244 h 2686008"/>
                <a:gd name="connsiteX3" fmla="*/ 3600400 w 7983452"/>
                <a:gd name="connsiteY3" fmla="*/ 635235 h 2686008"/>
                <a:gd name="connsiteX4" fmla="*/ 4896544 w 7983452"/>
                <a:gd name="connsiteY4" fmla="*/ 563227 h 2686008"/>
                <a:gd name="connsiteX5" fmla="*/ 5904656 w 7983452"/>
                <a:gd name="connsiteY5" fmla="*/ 707243 h 2686008"/>
                <a:gd name="connsiteX6" fmla="*/ 6984776 w 7983452"/>
                <a:gd name="connsiteY6" fmla="*/ 1067283 h 2686008"/>
                <a:gd name="connsiteX7" fmla="*/ 7200800 w 7983452"/>
                <a:gd name="connsiteY7" fmla="*/ 1643347 h 2686008"/>
                <a:gd name="connsiteX8" fmla="*/ 5551629 w 7983452"/>
                <a:gd name="connsiteY8" fmla="*/ 1768389 h 2686008"/>
                <a:gd name="connsiteX9" fmla="*/ 4111469 w 7983452"/>
                <a:gd name="connsiteY9" fmla="*/ 1840397 h 2686008"/>
                <a:gd name="connsiteX10" fmla="*/ 2095245 w 7983452"/>
                <a:gd name="connsiteY10" fmla="*/ 1768388 h 2686008"/>
                <a:gd name="connsiteX11" fmla="*/ 799101 w 7983452"/>
                <a:gd name="connsiteY11" fmla="*/ 1336340 h 2686008"/>
                <a:gd name="connsiteX12" fmla="*/ 151029 w 7983452"/>
                <a:gd name="connsiteY12" fmla="*/ 1120316 h 2686008"/>
                <a:gd name="connsiteX0" fmla="*/ 151029 w 8018166"/>
                <a:gd name="connsiteY0" fmla="*/ 1120316 h 2686008"/>
                <a:gd name="connsiteX1" fmla="*/ 1303157 w 8018166"/>
                <a:gd name="connsiteY1" fmla="*/ 688268 h 2686008"/>
                <a:gd name="connsiteX2" fmla="*/ 2455284 w 8018166"/>
                <a:gd name="connsiteY2" fmla="*/ 472244 h 2686008"/>
                <a:gd name="connsiteX3" fmla="*/ 3600400 w 8018166"/>
                <a:gd name="connsiteY3" fmla="*/ 635235 h 2686008"/>
                <a:gd name="connsiteX4" fmla="*/ 4896544 w 8018166"/>
                <a:gd name="connsiteY4" fmla="*/ 563227 h 2686008"/>
                <a:gd name="connsiteX5" fmla="*/ 5904656 w 8018166"/>
                <a:gd name="connsiteY5" fmla="*/ 707243 h 2686008"/>
                <a:gd name="connsiteX6" fmla="*/ 7200800 w 8018166"/>
                <a:gd name="connsiteY6" fmla="*/ 923267 h 2686008"/>
                <a:gd name="connsiteX7" fmla="*/ 7200800 w 8018166"/>
                <a:gd name="connsiteY7" fmla="*/ 1643347 h 2686008"/>
                <a:gd name="connsiteX8" fmla="*/ 5551629 w 8018166"/>
                <a:gd name="connsiteY8" fmla="*/ 1768389 h 2686008"/>
                <a:gd name="connsiteX9" fmla="*/ 4111469 w 8018166"/>
                <a:gd name="connsiteY9" fmla="*/ 1840397 h 2686008"/>
                <a:gd name="connsiteX10" fmla="*/ 2095245 w 8018166"/>
                <a:gd name="connsiteY10" fmla="*/ 1768388 h 2686008"/>
                <a:gd name="connsiteX11" fmla="*/ 799101 w 8018166"/>
                <a:gd name="connsiteY11" fmla="*/ 1336340 h 2686008"/>
                <a:gd name="connsiteX12" fmla="*/ 151029 w 8018166"/>
                <a:gd name="connsiteY12" fmla="*/ 1120316 h 2686008"/>
                <a:gd name="connsiteX0" fmla="*/ 151029 w 8018166"/>
                <a:gd name="connsiteY0" fmla="*/ 1120316 h 2686008"/>
                <a:gd name="connsiteX1" fmla="*/ 1303157 w 8018166"/>
                <a:gd name="connsiteY1" fmla="*/ 688268 h 2686008"/>
                <a:gd name="connsiteX2" fmla="*/ 2455284 w 8018166"/>
                <a:gd name="connsiteY2" fmla="*/ 472244 h 2686008"/>
                <a:gd name="connsiteX3" fmla="*/ 3600400 w 8018166"/>
                <a:gd name="connsiteY3" fmla="*/ 635235 h 2686008"/>
                <a:gd name="connsiteX4" fmla="*/ 4896544 w 8018166"/>
                <a:gd name="connsiteY4" fmla="*/ 563227 h 2686008"/>
                <a:gd name="connsiteX5" fmla="*/ 5904656 w 8018166"/>
                <a:gd name="connsiteY5" fmla="*/ 707243 h 2686008"/>
                <a:gd name="connsiteX6" fmla="*/ 7200800 w 8018166"/>
                <a:gd name="connsiteY6" fmla="*/ 923267 h 2686008"/>
                <a:gd name="connsiteX7" fmla="*/ 7200800 w 8018166"/>
                <a:gd name="connsiteY7" fmla="*/ 1643347 h 2686008"/>
                <a:gd name="connsiteX8" fmla="*/ 5551629 w 8018166"/>
                <a:gd name="connsiteY8" fmla="*/ 1768389 h 2686008"/>
                <a:gd name="connsiteX9" fmla="*/ 4111469 w 8018166"/>
                <a:gd name="connsiteY9" fmla="*/ 1840397 h 2686008"/>
                <a:gd name="connsiteX10" fmla="*/ 2095245 w 8018166"/>
                <a:gd name="connsiteY10" fmla="*/ 1768388 h 2686008"/>
                <a:gd name="connsiteX11" fmla="*/ 799101 w 8018166"/>
                <a:gd name="connsiteY11" fmla="*/ 1336340 h 2686008"/>
                <a:gd name="connsiteX12" fmla="*/ 151029 w 8018166"/>
                <a:gd name="connsiteY12" fmla="*/ 1120316 h 2686008"/>
                <a:gd name="connsiteX0" fmla="*/ 151029 w 8018166"/>
                <a:gd name="connsiteY0" fmla="*/ 1120316 h 2686008"/>
                <a:gd name="connsiteX1" fmla="*/ 1303157 w 8018166"/>
                <a:gd name="connsiteY1" fmla="*/ 688268 h 2686008"/>
                <a:gd name="connsiteX2" fmla="*/ 2455284 w 8018166"/>
                <a:gd name="connsiteY2" fmla="*/ 472244 h 2686008"/>
                <a:gd name="connsiteX3" fmla="*/ 3600400 w 8018166"/>
                <a:gd name="connsiteY3" fmla="*/ 635235 h 2686008"/>
                <a:gd name="connsiteX4" fmla="*/ 4896544 w 8018166"/>
                <a:gd name="connsiteY4" fmla="*/ 563227 h 2686008"/>
                <a:gd name="connsiteX5" fmla="*/ 5904656 w 8018166"/>
                <a:gd name="connsiteY5" fmla="*/ 707243 h 2686008"/>
                <a:gd name="connsiteX6" fmla="*/ 7200800 w 8018166"/>
                <a:gd name="connsiteY6" fmla="*/ 923267 h 2686008"/>
                <a:gd name="connsiteX7" fmla="*/ 7200800 w 8018166"/>
                <a:gd name="connsiteY7" fmla="*/ 1643347 h 2686008"/>
                <a:gd name="connsiteX8" fmla="*/ 5551629 w 8018166"/>
                <a:gd name="connsiteY8" fmla="*/ 1768389 h 2686008"/>
                <a:gd name="connsiteX9" fmla="*/ 4111469 w 8018166"/>
                <a:gd name="connsiteY9" fmla="*/ 1840397 h 2686008"/>
                <a:gd name="connsiteX10" fmla="*/ 2095245 w 8018166"/>
                <a:gd name="connsiteY10" fmla="*/ 1768388 h 2686008"/>
                <a:gd name="connsiteX11" fmla="*/ 799101 w 8018166"/>
                <a:gd name="connsiteY11" fmla="*/ 1336340 h 2686008"/>
                <a:gd name="connsiteX12" fmla="*/ 151029 w 8018166"/>
                <a:gd name="connsiteY12" fmla="*/ 1120316 h 2686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018166" h="2686008">
                  <a:moveTo>
                    <a:pt x="151029" y="1120316"/>
                  </a:moveTo>
                  <a:cubicBezTo>
                    <a:pt x="0" y="517824"/>
                    <a:pt x="843435" y="397482"/>
                    <a:pt x="1303157" y="688268"/>
                  </a:cubicBezTo>
                  <a:cubicBezTo>
                    <a:pt x="1844300" y="521882"/>
                    <a:pt x="1814008" y="203187"/>
                    <a:pt x="2455284" y="472244"/>
                  </a:cubicBezTo>
                  <a:cubicBezTo>
                    <a:pt x="2761969" y="331998"/>
                    <a:pt x="3268234" y="0"/>
                    <a:pt x="3600400" y="635235"/>
                  </a:cubicBezTo>
                  <a:cubicBezTo>
                    <a:pt x="4314318" y="168165"/>
                    <a:pt x="4579689" y="341201"/>
                    <a:pt x="4896544" y="563227"/>
                  </a:cubicBezTo>
                  <a:cubicBezTo>
                    <a:pt x="5209817" y="321364"/>
                    <a:pt x="5485939" y="316114"/>
                    <a:pt x="5904656" y="707243"/>
                  </a:cubicBezTo>
                  <a:cubicBezTo>
                    <a:pt x="6312617" y="379859"/>
                    <a:pt x="7177670" y="331030"/>
                    <a:pt x="7200800" y="923267"/>
                  </a:cubicBezTo>
                  <a:cubicBezTo>
                    <a:pt x="8018166" y="880616"/>
                    <a:pt x="7983452" y="1807632"/>
                    <a:pt x="7200800" y="1643347"/>
                  </a:cubicBezTo>
                  <a:cubicBezTo>
                    <a:pt x="6875498" y="2686008"/>
                    <a:pt x="5732063" y="2154255"/>
                    <a:pt x="5551629" y="1768389"/>
                  </a:cubicBezTo>
                  <a:cubicBezTo>
                    <a:pt x="5181026" y="2419374"/>
                    <a:pt x="4533620" y="2141749"/>
                    <a:pt x="4111469" y="1840397"/>
                  </a:cubicBezTo>
                  <a:cubicBezTo>
                    <a:pt x="3352520" y="2341774"/>
                    <a:pt x="2434222" y="2438423"/>
                    <a:pt x="2095245" y="1768388"/>
                  </a:cubicBezTo>
                  <a:cubicBezTo>
                    <a:pt x="815990" y="2313246"/>
                    <a:pt x="639028" y="1766887"/>
                    <a:pt x="799101" y="1336340"/>
                  </a:cubicBezTo>
                  <a:cubicBezTo>
                    <a:pt x="583077" y="1264332"/>
                    <a:pt x="267331" y="1493414"/>
                    <a:pt x="151029" y="112031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25" name="Полилиния 24"/>
          <p:cNvSpPr/>
          <p:nvPr/>
        </p:nvSpPr>
        <p:spPr>
          <a:xfrm>
            <a:off x="0" y="4868863"/>
            <a:ext cx="9144000" cy="1989137"/>
          </a:xfrm>
          <a:custGeom>
            <a:avLst/>
            <a:gdLst>
              <a:gd name="connsiteX0" fmla="*/ 0 w 9144000"/>
              <a:gd name="connsiteY0" fmla="*/ 0 h 1340768"/>
              <a:gd name="connsiteX1" fmla="*/ 9144000 w 9144000"/>
              <a:gd name="connsiteY1" fmla="*/ 0 h 1340768"/>
              <a:gd name="connsiteX2" fmla="*/ 9144000 w 9144000"/>
              <a:gd name="connsiteY2" fmla="*/ 1340768 h 1340768"/>
              <a:gd name="connsiteX3" fmla="*/ 0 w 9144000"/>
              <a:gd name="connsiteY3" fmla="*/ 1340768 h 1340768"/>
              <a:gd name="connsiteX4" fmla="*/ 0 w 9144000"/>
              <a:gd name="connsiteY4" fmla="*/ 0 h 1340768"/>
              <a:gd name="connsiteX0" fmla="*/ 0 w 9144000"/>
              <a:gd name="connsiteY0" fmla="*/ 0 h 1340768"/>
              <a:gd name="connsiteX1" fmla="*/ 395536 w 9144000"/>
              <a:gd name="connsiteY1" fmla="*/ 504056 h 1340768"/>
              <a:gd name="connsiteX2" fmla="*/ 9144000 w 9144000"/>
              <a:gd name="connsiteY2" fmla="*/ 0 h 1340768"/>
              <a:gd name="connsiteX3" fmla="*/ 9144000 w 9144000"/>
              <a:gd name="connsiteY3" fmla="*/ 1340768 h 1340768"/>
              <a:gd name="connsiteX4" fmla="*/ 0 w 9144000"/>
              <a:gd name="connsiteY4" fmla="*/ 1340768 h 1340768"/>
              <a:gd name="connsiteX5" fmla="*/ 0 w 9144000"/>
              <a:gd name="connsiteY5" fmla="*/ 0 h 1340768"/>
              <a:gd name="connsiteX0" fmla="*/ 0 w 9144000"/>
              <a:gd name="connsiteY0" fmla="*/ 0 h 1340768"/>
              <a:gd name="connsiteX1" fmla="*/ 395536 w 9144000"/>
              <a:gd name="connsiteY1" fmla="*/ 504056 h 1340768"/>
              <a:gd name="connsiteX2" fmla="*/ 9144000 w 9144000"/>
              <a:gd name="connsiteY2" fmla="*/ 0 h 1340768"/>
              <a:gd name="connsiteX3" fmla="*/ 9144000 w 9144000"/>
              <a:gd name="connsiteY3" fmla="*/ 1340768 h 1340768"/>
              <a:gd name="connsiteX4" fmla="*/ 0 w 9144000"/>
              <a:gd name="connsiteY4" fmla="*/ 1340768 h 1340768"/>
              <a:gd name="connsiteX5" fmla="*/ 0 w 9144000"/>
              <a:gd name="connsiteY5" fmla="*/ 0 h 1340768"/>
              <a:gd name="connsiteX0" fmla="*/ 0 w 9144000"/>
              <a:gd name="connsiteY0" fmla="*/ 0 h 1340768"/>
              <a:gd name="connsiteX1" fmla="*/ 323528 w 9144000"/>
              <a:gd name="connsiteY1" fmla="*/ 360040 h 1340768"/>
              <a:gd name="connsiteX2" fmla="*/ 9144000 w 9144000"/>
              <a:gd name="connsiteY2" fmla="*/ 0 h 1340768"/>
              <a:gd name="connsiteX3" fmla="*/ 9144000 w 9144000"/>
              <a:gd name="connsiteY3" fmla="*/ 1340768 h 1340768"/>
              <a:gd name="connsiteX4" fmla="*/ 0 w 9144000"/>
              <a:gd name="connsiteY4" fmla="*/ 1340768 h 1340768"/>
              <a:gd name="connsiteX5" fmla="*/ 0 w 9144000"/>
              <a:gd name="connsiteY5" fmla="*/ 0 h 1340768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9144000 w 9144000"/>
              <a:gd name="connsiteY3" fmla="*/ 216024 h 1556792"/>
              <a:gd name="connsiteX4" fmla="*/ 9144000 w 9144000"/>
              <a:gd name="connsiteY4" fmla="*/ 1556792 h 1556792"/>
              <a:gd name="connsiteX5" fmla="*/ 0 w 9144000"/>
              <a:gd name="connsiteY5" fmla="*/ 1556792 h 1556792"/>
              <a:gd name="connsiteX6" fmla="*/ 0 w 9144000"/>
              <a:gd name="connsiteY6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9144000 w 9144000"/>
              <a:gd name="connsiteY3" fmla="*/ 216024 h 1556792"/>
              <a:gd name="connsiteX4" fmla="*/ 9144000 w 9144000"/>
              <a:gd name="connsiteY4" fmla="*/ 1556792 h 1556792"/>
              <a:gd name="connsiteX5" fmla="*/ 0 w 9144000"/>
              <a:gd name="connsiteY5" fmla="*/ 1556792 h 1556792"/>
              <a:gd name="connsiteX6" fmla="*/ 0 w 9144000"/>
              <a:gd name="connsiteY6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611560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755576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755576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755576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95536 w 9144000"/>
              <a:gd name="connsiteY2" fmla="*/ 0 h 1556792"/>
              <a:gd name="connsiteX3" fmla="*/ 755576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9144000 w 9144000"/>
              <a:gd name="connsiteY5" fmla="*/ 360040 h 1700808"/>
              <a:gd name="connsiteX6" fmla="*/ 9144000 w 9144000"/>
              <a:gd name="connsiteY6" fmla="*/ 1700808 h 1700808"/>
              <a:gd name="connsiteX7" fmla="*/ 0 w 9144000"/>
              <a:gd name="connsiteY7" fmla="*/ 1700808 h 1700808"/>
              <a:gd name="connsiteX8" fmla="*/ 0 w 9144000"/>
              <a:gd name="connsiteY8" fmla="*/ 360040 h 1700808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9144000 w 9144000"/>
              <a:gd name="connsiteY5" fmla="*/ 360040 h 1700808"/>
              <a:gd name="connsiteX6" fmla="*/ 9144000 w 9144000"/>
              <a:gd name="connsiteY6" fmla="*/ 1700808 h 1700808"/>
              <a:gd name="connsiteX7" fmla="*/ 0 w 9144000"/>
              <a:gd name="connsiteY7" fmla="*/ 1700808 h 1700808"/>
              <a:gd name="connsiteX8" fmla="*/ 0 w 9144000"/>
              <a:gd name="connsiteY8" fmla="*/ 360040 h 1700808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9144000 w 9144000"/>
              <a:gd name="connsiteY5" fmla="*/ 360040 h 1700808"/>
              <a:gd name="connsiteX6" fmla="*/ 9144000 w 9144000"/>
              <a:gd name="connsiteY6" fmla="*/ 1700808 h 1700808"/>
              <a:gd name="connsiteX7" fmla="*/ 0 w 9144000"/>
              <a:gd name="connsiteY7" fmla="*/ 1700808 h 1700808"/>
              <a:gd name="connsiteX8" fmla="*/ 0 w 9144000"/>
              <a:gd name="connsiteY8" fmla="*/ 360040 h 1700808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9144000 w 9144000"/>
              <a:gd name="connsiteY5" fmla="*/ 360040 h 1700808"/>
              <a:gd name="connsiteX6" fmla="*/ 9144000 w 9144000"/>
              <a:gd name="connsiteY6" fmla="*/ 1700808 h 1700808"/>
              <a:gd name="connsiteX7" fmla="*/ 0 w 9144000"/>
              <a:gd name="connsiteY7" fmla="*/ 1700808 h 1700808"/>
              <a:gd name="connsiteX8" fmla="*/ 0 w 9144000"/>
              <a:gd name="connsiteY8" fmla="*/ 360040 h 1700808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1187624 w 9144000"/>
              <a:gd name="connsiteY5" fmla="*/ 648072 h 1700808"/>
              <a:gd name="connsiteX6" fmla="*/ 9144000 w 9144000"/>
              <a:gd name="connsiteY6" fmla="*/ 360040 h 1700808"/>
              <a:gd name="connsiteX7" fmla="*/ 9144000 w 9144000"/>
              <a:gd name="connsiteY7" fmla="*/ 1700808 h 1700808"/>
              <a:gd name="connsiteX8" fmla="*/ 0 w 9144000"/>
              <a:gd name="connsiteY8" fmla="*/ 1700808 h 1700808"/>
              <a:gd name="connsiteX9" fmla="*/ 0 w 9144000"/>
              <a:gd name="connsiteY9" fmla="*/ 360040 h 1700808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9144000 w 9144000"/>
              <a:gd name="connsiteY6" fmla="*/ 288032 h 1628800"/>
              <a:gd name="connsiteX7" fmla="*/ 9144000 w 9144000"/>
              <a:gd name="connsiteY7" fmla="*/ 1628800 h 1628800"/>
              <a:gd name="connsiteX8" fmla="*/ 0 w 9144000"/>
              <a:gd name="connsiteY8" fmla="*/ 1628800 h 1628800"/>
              <a:gd name="connsiteX9" fmla="*/ 0 w 9144000"/>
              <a:gd name="connsiteY9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9144000 w 9144000"/>
              <a:gd name="connsiteY6" fmla="*/ 288032 h 1628800"/>
              <a:gd name="connsiteX7" fmla="*/ 9144000 w 9144000"/>
              <a:gd name="connsiteY7" fmla="*/ 1628800 h 1628800"/>
              <a:gd name="connsiteX8" fmla="*/ 0 w 9144000"/>
              <a:gd name="connsiteY8" fmla="*/ 1628800 h 1628800"/>
              <a:gd name="connsiteX9" fmla="*/ 0 w 9144000"/>
              <a:gd name="connsiteY9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9144000 w 9144000"/>
              <a:gd name="connsiteY6" fmla="*/ 288032 h 1628800"/>
              <a:gd name="connsiteX7" fmla="*/ 9144000 w 9144000"/>
              <a:gd name="connsiteY7" fmla="*/ 1628800 h 1628800"/>
              <a:gd name="connsiteX8" fmla="*/ 0 w 9144000"/>
              <a:gd name="connsiteY8" fmla="*/ 1628800 h 1628800"/>
              <a:gd name="connsiteX9" fmla="*/ 0 w 9144000"/>
              <a:gd name="connsiteY9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1475656 w 9144000"/>
              <a:gd name="connsiteY6" fmla="*/ 0 h 1628800"/>
              <a:gd name="connsiteX7" fmla="*/ 9144000 w 9144000"/>
              <a:gd name="connsiteY7" fmla="*/ 288032 h 1628800"/>
              <a:gd name="connsiteX8" fmla="*/ 9144000 w 9144000"/>
              <a:gd name="connsiteY8" fmla="*/ 1628800 h 1628800"/>
              <a:gd name="connsiteX9" fmla="*/ 0 w 9144000"/>
              <a:gd name="connsiteY9" fmla="*/ 1628800 h 1628800"/>
              <a:gd name="connsiteX10" fmla="*/ 0 w 9144000"/>
              <a:gd name="connsiteY10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1475656 w 9144000"/>
              <a:gd name="connsiteY6" fmla="*/ 0 h 1628800"/>
              <a:gd name="connsiteX7" fmla="*/ 9144000 w 9144000"/>
              <a:gd name="connsiteY7" fmla="*/ 288032 h 1628800"/>
              <a:gd name="connsiteX8" fmla="*/ 9144000 w 9144000"/>
              <a:gd name="connsiteY8" fmla="*/ 1628800 h 1628800"/>
              <a:gd name="connsiteX9" fmla="*/ 0 w 9144000"/>
              <a:gd name="connsiteY9" fmla="*/ 1628800 h 1628800"/>
              <a:gd name="connsiteX10" fmla="*/ 0 w 9144000"/>
              <a:gd name="connsiteY10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720080 h 1628800"/>
              <a:gd name="connsiteX6" fmla="*/ 1475656 w 9144000"/>
              <a:gd name="connsiteY6" fmla="*/ 0 h 1628800"/>
              <a:gd name="connsiteX7" fmla="*/ 9144000 w 9144000"/>
              <a:gd name="connsiteY7" fmla="*/ 288032 h 1628800"/>
              <a:gd name="connsiteX8" fmla="*/ 9144000 w 9144000"/>
              <a:gd name="connsiteY8" fmla="*/ 1628800 h 1628800"/>
              <a:gd name="connsiteX9" fmla="*/ 0 w 9144000"/>
              <a:gd name="connsiteY9" fmla="*/ 1628800 h 1628800"/>
              <a:gd name="connsiteX10" fmla="*/ 0 w 9144000"/>
              <a:gd name="connsiteY10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720080 h 1628800"/>
              <a:gd name="connsiteX6" fmla="*/ 1475656 w 9144000"/>
              <a:gd name="connsiteY6" fmla="*/ 0 h 1628800"/>
              <a:gd name="connsiteX7" fmla="*/ 9144000 w 9144000"/>
              <a:gd name="connsiteY7" fmla="*/ 288032 h 1628800"/>
              <a:gd name="connsiteX8" fmla="*/ 9144000 w 9144000"/>
              <a:gd name="connsiteY8" fmla="*/ 1628800 h 1628800"/>
              <a:gd name="connsiteX9" fmla="*/ 0 w 9144000"/>
              <a:gd name="connsiteY9" fmla="*/ 1628800 h 1628800"/>
              <a:gd name="connsiteX10" fmla="*/ 0 w 9144000"/>
              <a:gd name="connsiteY10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720080 h 1628800"/>
              <a:gd name="connsiteX6" fmla="*/ 1475656 w 9144000"/>
              <a:gd name="connsiteY6" fmla="*/ 0 h 1628800"/>
              <a:gd name="connsiteX7" fmla="*/ 1691680 w 9144000"/>
              <a:gd name="connsiteY7" fmla="*/ 432048 h 1628800"/>
              <a:gd name="connsiteX8" fmla="*/ 9144000 w 9144000"/>
              <a:gd name="connsiteY8" fmla="*/ 288032 h 1628800"/>
              <a:gd name="connsiteX9" fmla="*/ 9144000 w 9144000"/>
              <a:gd name="connsiteY9" fmla="*/ 1628800 h 1628800"/>
              <a:gd name="connsiteX10" fmla="*/ 0 w 9144000"/>
              <a:gd name="connsiteY10" fmla="*/ 1628800 h 1628800"/>
              <a:gd name="connsiteX11" fmla="*/ 0 w 9144000"/>
              <a:gd name="connsiteY11" fmla="*/ 288032 h 1628800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835696 w 9144000"/>
              <a:gd name="connsiteY8" fmla="*/ 0 h 1916832"/>
              <a:gd name="connsiteX9" fmla="*/ 9144000 w 9144000"/>
              <a:gd name="connsiteY9" fmla="*/ 576064 h 1916832"/>
              <a:gd name="connsiteX10" fmla="*/ 9144000 w 9144000"/>
              <a:gd name="connsiteY10" fmla="*/ 1916832 h 1916832"/>
              <a:gd name="connsiteX11" fmla="*/ 0 w 9144000"/>
              <a:gd name="connsiteY11" fmla="*/ 1916832 h 1916832"/>
              <a:gd name="connsiteX12" fmla="*/ 0 w 9144000"/>
              <a:gd name="connsiteY1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9144000 w 9144000"/>
              <a:gd name="connsiteY9" fmla="*/ 576064 h 1916832"/>
              <a:gd name="connsiteX10" fmla="*/ 9144000 w 9144000"/>
              <a:gd name="connsiteY10" fmla="*/ 1916832 h 1916832"/>
              <a:gd name="connsiteX11" fmla="*/ 0 w 9144000"/>
              <a:gd name="connsiteY11" fmla="*/ 1916832 h 1916832"/>
              <a:gd name="connsiteX12" fmla="*/ 0 w 9144000"/>
              <a:gd name="connsiteY1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2195736 w 9144000"/>
              <a:gd name="connsiteY9" fmla="*/ 720080 h 1916832"/>
              <a:gd name="connsiteX10" fmla="*/ 9144000 w 9144000"/>
              <a:gd name="connsiteY10" fmla="*/ 576064 h 1916832"/>
              <a:gd name="connsiteX11" fmla="*/ 9144000 w 9144000"/>
              <a:gd name="connsiteY11" fmla="*/ 1916832 h 1916832"/>
              <a:gd name="connsiteX12" fmla="*/ 0 w 9144000"/>
              <a:gd name="connsiteY12" fmla="*/ 1916832 h 1916832"/>
              <a:gd name="connsiteX13" fmla="*/ 0 w 9144000"/>
              <a:gd name="connsiteY13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9144000 w 9144000"/>
              <a:gd name="connsiteY11" fmla="*/ 576064 h 1916832"/>
              <a:gd name="connsiteX12" fmla="*/ 9144000 w 9144000"/>
              <a:gd name="connsiteY12" fmla="*/ 1916832 h 1916832"/>
              <a:gd name="connsiteX13" fmla="*/ 0 w 9144000"/>
              <a:gd name="connsiteY13" fmla="*/ 1916832 h 1916832"/>
              <a:gd name="connsiteX14" fmla="*/ 0 w 9144000"/>
              <a:gd name="connsiteY14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83768 w 9144000"/>
              <a:gd name="connsiteY11" fmla="*/ 288032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11760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11760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11760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9144000 w 9144000"/>
              <a:gd name="connsiteY14" fmla="*/ 576064 h 1916832"/>
              <a:gd name="connsiteX15" fmla="*/ 9144000 w 9144000"/>
              <a:gd name="connsiteY15" fmla="*/ 1916832 h 1916832"/>
              <a:gd name="connsiteX16" fmla="*/ 0 w 9144000"/>
              <a:gd name="connsiteY16" fmla="*/ 1916832 h 1916832"/>
              <a:gd name="connsiteX17" fmla="*/ 0 w 9144000"/>
              <a:gd name="connsiteY17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9144000 w 9144000"/>
              <a:gd name="connsiteY14" fmla="*/ 576064 h 1916832"/>
              <a:gd name="connsiteX15" fmla="*/ 9144000 w 9144000"/>
              <a:gd name="connsiteY15" fmla="*/ 1916832 h 1916832"/>
              <a:gd name="connsiteX16" fmla="*/ 0 w 9144000"/>
              <a:gd name="connsiteY16" fmla="*/ 1916832 h 1916832"/>
              <a:gd name="connsiteX17" fmla="*/ 0 w 9144000"/>
              <a:gd name="connsiteY17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9144000 w 9144000"/>
              <a:gd name="connsiteY14" fmla="*/ 576064 h 1916832"/>
              <a:gd name="connsiteX15" fmla="*/ 9144000 w 9144000"/>
              <a:gd name="connsiteY15" fmla="*/ 1916832 h 1916832"/>
              <a:gd name="connsiteX16" fmla="*/ 0 w 9144000"/>
              <a:gd name="connsiteY16" fmla="*/ 1916832 h 1916832"/>
              <a:gd name="connsiteX17" fmla="*/ 0 w 9144000"/>
              <a:gd name="connsiteY17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203848 w 9144000"/>
              <a:gd name="connsiteY14" fmla="*/ 1152128 h 1916832"/>
              <a:gd name="connsiteX15" fmla="*/ 9144000 w 9144000"/>
              <a:gd name="connsiteY15" fmla="*/ 576064 h 1916832"/>
              <a:gd name="connsiteX16" fmla="*/ 9144000 w 9144000"/>
              <a:gd name="connsiteY16" fmla="*/ 1916832 h 1916832"/>
              <a:gd name="connsiteX17" fmla="*/ 0 w 9144000"/>
              <a:gd name="connsiteY17" fmla="*/ 1916832 h 1916832"/>
              <a:gd name="connsiteX18" fmla="*/ 0 w 9144000"/>
              <a:gd name="connsiteY1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9144000 w 9144000"/>
              <a:gd name="connsiteY15" fmla="*/ 576064 h 1916832"/>
              <a:gd name="connsiteX16" fmla="*/ 9144000 w 9144000"/>
              <a:gd name="connsiteY16" fmla="*/ 1916832 h 1916832"/>
              <a:gd name="connsiteX17" fmla="*/ 0 w 9144000"/>
              <a:gd name="connsiteY17" fmla="*/ 1916832 h 1916832"/>
              <a:gd name="connsiteX18" fmla="*/ 0 w 9144000"/>
              <a:gd name="connsiteY1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9144000 w 9144000"/>
              <a:gd name="connsiteY16" fmla="*/ 576064 h 1916832"/>
              <a:gd name="connsiteX17" fmla="*/ 9144000 w 9144000"/>
              <a:gd name="connsiteY17" fmla="*/ 1916832 h 1916832"/>
              <a:gd name="connsiteX18" fmla="*/ 0 w 9144000"/>
              <a:gd name="connsiteY18" fmla="*/ 1916832 h 1916832"/>
              <a:gd name="connsiteX19" fmla="*/ 0 w 9144000"/>
              <a:gd name="connsiteY19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9144000 w 9144000"/>
              <a:gd name="connsiteY16" fmla="*/ 576064 h 1916832"/>
              <a:gd name="connsiteX17" fmla="*/ 9144000 w 9144000"/>
              <a:gd name="connsiteY17" fmla="*/ 1916832 h 1916832"/>
              <a:gd name="connsiteX18" fmla="*/ 0 w 9144000"/>
              <a:gd name="connsiteY18" fmla="*/ 1916832 h 1916832"/>
              <a:gd name="connsiteX19" fmla="*/ 0 w 9144000"/>
              <a:gd name="connsiteY19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9144000 w 9144000"/>
              <a:gd name="connsiteY17" fmla="*/ 576064 h 1916832"/>
              <a:gd name="connsiteX18" fmla="*/ 9144000 w 9144000"/>
              <a:gd name="connsiteY18" fmla="*/ 1916832 h 1916832"/>
              <a:gd name="connsiteX19" fmla="*/ 0 w 9144000"/>
              <a:gd name="connsiteY19" fmla="*/ 1916832 h 1916832"/>
              <a:gd name="connsiteX20" fmla="*/ 0 w 9144000"/>
              <a:gd name="connsiteY2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9144000 w 9144000"/>
              <a:gd name="connsiteY17" fmla="*/ 576064 h 1916832"/>
              <a:gd name="connsiteX18" fmla="*/ 9144000 w 9144000"/>
              <a:gd name="connsiteY18" fmla="*/ 1916832 h 1916832"/>
              <a:gd name="connsiteX19" fmla="*/ 0 w 9144000"/>
              <a:gd name="connsiteY19" fmla="*/ 1916832 h 1916832"/>
              <a:gd name="connsiteX20" fmla="*/ 0 w 9144000"/>
              <a:gd name="connsiteY2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76064 h 1916832"/>
              <a:gd name="connsiteX18" fmla="*/ 9144000 w 9144000"/>
              <a:gd name="connsiteY18" fmla="*/ 576064 h 1916832"/>
              <a:gd name="connsiteX19" fmla="*/ 9144000 w 9144000"/>
              <a:gd name="connsiteY19" fmla="*/ 1916832 h 1916832"/>
              <a:gd name="connsiteX20" fmla="*/ 0 w 9144000"/>
              <a:gd name="connsiteY20" fmla="*/ 1916832 h 1916832"/>
              <a:gd name="connsiteX21" fmla="*/ 0 w 9144000"/>
              <a:gd name="connsiteY21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76064 h 1916832"/>
              <a:gd name="connsiteX18" fmla="*/ 4427984 w 9144000"/>
              <a:gd name="connsiteY18" fmla="*/ 1080120 h 1916832"/>
              <a:gd name="connsiteX19" fmla="*/ 9144000 w 9144000"/>
              <a:gd name="connsiteY19" fmla="*/ 576064 h 1916832"/>
              <a:gd name="connsiteX20" fmla="*/ 9144000 w 9144000"/>
              <a:gd name="connsiteY20" fmla="*/ 1916832 h 1916832"/>
              <a:gd name="connsiteX21" fmla="*/ 0 w 9144000"/>
              <a:gd name="connsiteY21" fmla="*/ 1916832 h 1916832"/>
              <a:gd name="connsiteX22" fmla="*/ 0 w 9144000"/>
              <a:gd name="connsiteY2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76064 h 1916832"/>
              <a:gd name="connsiteX18" fmla="*/ 4427984 w 9144000"/>
              <a:gd name="connsiteY18" fmla="*/ 1080120 h 1916832"/>
              <a:gd name="connsiteX19" fmla="*/ 9144000 w 9144000"/>
              <a:gd name="connsiteY19" fmla="*/ 576064 h 1916832"/>
              <a:gd name="connsiteX20" fmla="*/ 9144000 w 9144000"/>
              <a:gd name="connsiteY20" fmla="*/ 1916832 h 1916832"/>
              <a:gd name="connsiteX21" fmla="*/ 0 w 9144000"/>
              <a:gd name="connsiteY21" fmla="*/ 1916832 h 1916832"/>
              <a:gd name="connsiteX22" fmla="*/ 0 w 9144000"/>
              <a:gd name="connsiteY2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9144000 w 9144000"/>
              <a:gd name="connsiteY19" fmla="*/ 576064 h 1916832"/>
              <a:gd name="connsiteX20" fmla="*/ 9144000 w 9144000"/>
              <a:gd name="connsiteY20" fmla="*/ 1916832 h 1916832"/>
              <a:gd name="connsiteX21" fmla="*/ 0 w 9144000"/>
              <a:gd name="connsiteY21" fmla="*/ 1916832 h 1916832"/>
              <a:gd name="connsiteX22" fmla="*/ 0 w 9144000"/>
              <a:gd name="connsiteY2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9144000 w 9144000"/>
              <a:gd name="connsiteY20" fmla="*/ 576064 h 1916832"/>
              <a:gd name="connsiteX21" fmla="*/ 9144000 w 9144000"/>
              <a:gd name="connsiteY21" fmla="*/ 1916832 h 1916832"/>
              <a:gd name="connsiteX22" fmla="*/ 0 w 9144000"/>
              <a:gd name="connsiteY22" fmla="*/ 1916832 h 1916832"/>
              <a:gd name="connsiteX23" fmla="*/ 0 w 9144000"/>
              <a:gd name="connsiteY23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9144000 w 9144000"/>
              <a:gd name="connsiteY20" fmla="*/ 576064 h 1916832"/>
              <a:gd name="connsiteX21" fmla="*/ 9144000 w 9144000"/>
              <a:gd name="connsiteY21" fmla="*/ 1916832 h 1916832"/>
              <a:gd name="connsiteX22" fmla="*/ 0 w 9144000"/>
              <a:gd name="connsiteY22" fmla="*/ 1916832 h 1916832"/>
              <a:gd name="connsiteX23" fmla="*/ 0 w 9144000"/>
              <a:gd name="connsiteY23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9144000 w 9144000"/>
              <a:gd name="connsiteY21" fmla="*/ 576064 h 1916832"/>
              <a:gd name="connsiteX22" fmla="*/ 9144000 w 9144000"/>
              <a:gd name="connsiteY22" fmla="*/ 1916832 h 1916832"/>
              <a:gd name="connsiteX23" fmla="*/ 0 w 9144000"/>
              <a:gd name="connsiteY23" fmla="*/ 1916832 h 1916832"/>
              <a:gd name="connsiteX24" fmla="*/ 0 w 9144000"/>
              <a:gd name="connsiteY24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9144000 w 9144000"/>
              <a:gd name="connsiteY21" fmla="*/ 576064 h 1916832"/>
              <a:gd name="connsiteX22" fmla="*/ 9144000 w 9144000"/>
              <a:gd name="connsiteY22" fmla="*/ 1916832 h 1916832"/>
              <a:gd name="connsiteX23" fmla="*/ 0 w 9144000"/>
              <a:gd name="connsiteY23" fmla="*/ 1916832 h 1916832"/>
              <a:gd name="connsiteX24" fmla="*/ 0 w 9144000"/>
              <a:gd name="connsiteY24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9144000 w 9144000"/>
              <a:gd name="connsiteY22" fmla="*/ 576064 h 1916832"/>
              <a:gd name="connsiteX23" fmla="*/ 9144000 w 9144000"/>
              <a:gd name="connsiteY23" fmla="*/ 1916832 h 1916832"/>
              <a:gd name="connsiteX24" fmla="*/ 0 w 9144000"/>
              <a:gd name="connsiteY24" fmla="*/ 1916832 h 1916832"/>
              <a:gd name="connsiteX25" fmla="*/ 0 w 9144000"/>
              <a:gd name="connsiteY2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9144000 w 9144000"/>
              <a:gd name="connsiteY22" fmla="*/ 576064 h 1916832"/>
              <a:gd name="connsiteX23" fmla="*/ 9144000 w 9144000"/>
              <a:gd name="connsiteY23" fmla="*/ 1916832 h 1916832"/>
              <a:gd name="connsiteX24" fmla="*/ 0 w 9144000"/>
              <a:gd name="connsiteY24" fmla="*/ 1916832 h 1916832"/>
              <a:gd name="connsiteX25" fmla="*/ 0 w 9144000"/>
              <a:gd name="connsiteY2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9144000 w 9144000"/>
              <a:gd name="connsiteY23" fmla="*/ 576064 h 1916832"/>
              <a:gd name="connsiteX24" fmla="*/ 9144000 w 9144000"/>
              <a:gd name="connsiteY24" fmla="*/ 1916832 h 1916832"/>
              <a:gd name="connsiteX25" fmla="*/ 0 w 9144000"/>
              <a:gd name="connsiteY25" fmla="*/ 1916832 h 1916832"/>
              <a:gd name="connsiteX26" fmla="*/ 0 w 9144000"/>
              <a:gd name="connsiteY2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9144000 w 9144000"/>
              <a:gd name="connsiteY24" fmla="*/ 576064 h 1916832"/>
              <a:gd name="connsiteX25" fmla="*/ 9144000 w 9144000"/>
              <a:gd name="connsiteY25" fmla="*/ 1916832 h 1916832"/>
              <a:gd name="connsiteX26" fmla="*/ 0 w 9144000"/>
              <a:gd name="connsiteY26" fmla="*/ 1916832 h 1916832"/>
              <a:gd name="connsiteX27" fmla="*/ 0 w 9144000"/>
              <a:gd name="connsiteY27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9144000 w 9144000"/>
              <a:gd name="connsiteY25" fmla="*/ 576064 h 1916832"/>
              <a:gd name="connsiteX26" fmla="*/ 9144000 w 9144000"/>
              <a:gd name="connsiteY26" fmla="*/ 1916832 h 1916832"/>
              <a:gd name="connsiteX27" fmla="*/ 0 w 9144000"/>
              <a:gd name="connsiteY27" fmla="*/ 1916832 h 1916832"/>
              <a:gd name="connsiteX28" fmla="*/ 0 w 9144000"/>
              <a:gd name="connsiteY2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9144000 w 9144000"/>
              <a:gd name="connsiteY25" fmla="*/ 576064 h 1916832"/>
              <a:gd name="connsiteX26" fmla="*/ 9144000 w 9144000"/>
              <a:gd name="connsiteY26" fmla="*/ 1916832 h 1916832"/>
              <a:gd name="connsiteX27" fmla="*/ 0 w 9144000"/>
              <a:gd name="connsiteY27" fmla="*/ 1916832 h 1916832"/>
              <a:gd name="connsiteX28" fmla="*/ 0 w 9144000"/>
              <a:gd name="connsiteY2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9144000 w 9144000"/>
              <a:gd name="connsiteY25" fmla="*/ 576064 h 1916832"/>
              <a:gd name="connsiteX26" fmla="*/ 9144000 w 9144000"/>
              <a:gd name="connsiteY26" fmla="*/ 1916832 h 1916832"/>
              <a:gd name="connsiteX27" fmla="*/ 0 w 9144000"/>
              <a:gd name="connsiteY27" fmla="*/ 1916832 h 1916832"/>
              <a:gd name="connsiteX28" fmla="*/ 0 w 9144000"/>
              <a:gd name="connsiteY2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9144000 w 9144000"/>
              <a:gd name="connsiteY25" fmla="*/ 576064 h 1916832"/>
              <a:gd name="connsiteX26" fmla="*/ 9144000 w 9144000"/>
              <a:gd name="connsiteY26" fmla="*/ 1916832 h 1916832"/>
              <a:gd name="connsiteX27" fmla="*/ 0 w 9144000"/>
              <a:gd name="connsiteY27" fmla="*/ 1916832 h 1916832"/>
              <a:gd name="connsiteX28" fmla="*/ 0 w 9144000"/>
              <a:gd name="connsiteY2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9144000 w 9144000"/>
              <a:gd name="connsiteY26" fmla="*/ 576064 h 1916832"/>
              <a:gd name="connsiteX27" fmla="*/ 9144000 w 9144000"/>
              <a:gd name="connsiteY27" fmla="*/ 1916832 h 1916832"/>
              <a:gd name="connsiteX28" fmla="*/ 0 w 9144000"/>
              <a:gd name="connsiteY28" fmla="*/ 1916832 h 1916832"/>
              <a:gd name="connsiteX29" fmla="*/ 0 w 9144000"/>
              <a:gd name="connsiteY29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9144000 w 9144000"/>
              <a:gd name="connsiteY27" fmla="*/ 576064 h 1916832"/>
              <a:gd name="connsiteX28" fmla="*/ 9144000 w 9144000"/>
              <a:gd name="connsiteY28" fmla="*/ 1916832 h 1916832"/>
              <a:gd name="connsiteX29" fmla="*/ 0 w 9144000"/>
              <a:gd name="connsiteY29" fmla="*/ 1916832 h 1916832"/>
              <a:gd name="connsiteX30" fmla="*/ 0 w 9144000"/>
              <a:gd name="connsiteY3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9144000 w 9144000"/>
              <a:gd name="connsiteY27" fmla="*/ 576064 h 1916832"/>
              <a:gd name="connsiteX28" fmla="*/ 9144000 w 9144000"/>
              <a:gd name="connsiteY28" fmla="*/ 1916832 h 1916832"/>
              <a:gd name="connsiteX29" fmla="*/ 0 w 9144000"/>
              <a:gd name="connsiteY29" fmla="*/ 1916832 h 1916832"/>
              <a:gd name="connsiteX30" fmla="*/ 0 w 9144000"/>
              <a:gd name="connsiteY3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9144000 w 9144000"/>
              <a:gd name="connsiteY27" fmla="*/ 576064 h 1916832"/>
              <a:gd name="connsiteX28" fmla="*/ 9144000 w 9144000"/>
              <a:gd name="connsiteY28" fmla="*/ 1916832 h 1916832"/>
              <a:gd name="connsiteX29" fmla="*/ 0 w 9144000"/>
              <a:gd name="connsiteY29" fmla="*/ 1916832 h 1916832"/>
              <a:gd name="connsiteX30" fmla="*/ 0 w 9144000"/>
              <a:gd name="connsiteY3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6732240 w 9144000"/>
              <a:gd name="connsiteY27" fmla="*/ 216024 h 1916832"/>
              <a:gd name="connsiteX28" fmla="*/ 9144000 w 9144000"/>
              <a:gd name="connsiteY28" fmla="*/ 576064 h 1916832"/>
              <a:gd name="connsiteX29" fmla="*/ 9144000 w 9144000"/>
              <a:gd name="connsiteY29" fmla="*/ 1916832 h 1916832"/>
              <a:gd name="connsiteX30" fmla="*/ 0 w 9144000"/>
              <a:gd name="connsiteY30" fmla="*/ 1916832 h 1916832"/>
              <a:gd name="connsiteX31" fmla="*/ 0 w 9144000"/>
              <a:gd name="connsiteY31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6732240 w 9144000"/>
              <a:gd name="connsiteY27" fmla="*/ 216024 h 1916832"/>
              <a:gd name="connsiteX28" fmla="*/ 9144000 w 9144000"/>
              <a:gd name="connsiteY28" fmla="*/ 576064 h 1916832"/>
              <a:gd name="connsiteX29" fmla="*/ 9144000 w 9144000"/>
              <a:gd name="connsiteY29" fmla="*/ 1916832 h 1916832"/>
              <a:gd name="connsiteX30" fmla="*/ 0 w 9144000"/>
              <a:gd name="connsiteY30" fmla="*/ 1916832 h 1916832"/>
              <a:gd name="connsiteX31" fmla="*/ 0 w 9144000"/>
              <a:gd name="connsiteY31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6732240 w 9144000"/>
              <a:gd name="connsiteY27" fmla="*/ 216024 h 1916832"/>
              <a:gd name="connsiteX28" fmla="*/ 6876256 w 9144000"/>
              <a:gd name="connsiteY28" fmla="*/ 864096 h 1916832"/>
              <a:gd name="connsiteX29" fmla="*/ 9144000 w 9144000"/>
              <a:gd name="connsiteY29" fmla="*/ 576064 h 1916832"/>
              <a:gd name="connsiteX30" fmla="*/ 9144000 w 9144000"/>
              <a:gd name="connsiteY30" fmla="*/ 1916832 h 1916832"/>
              <a:gd name="connsiteX31" fmla="*/ 0 w 9144000"/>
              <a:gd name="connsiteY31" fmla="*/ 1916832 h 1916832"/>
              <a:gd name="connsiteX32" fmla="*/ 0 w 9144000"/>
              <a:gd name="connsiteY32" fmla="*/ 576064 h 1916832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9144000 w 9144000"/>
              <a:gd name="connsiteY30" fmla="*/ 648072 h 1988840"/>
              <a:gd name="connsiteX31" fmla="*/ 9144000 w 9144000"/>
              <a:gd name="connsiteY31" fmla="*/ 1988840 h 1988840"/>
              <a:gd name="connsiteX32" fmla="*/ 0 w 9144000"/>
              <a:gd name="connsiteY32" fmla="*/ 1988840 h 1988840"/>
              <a:gd name="connsiteX33" fmla="*/ 0 w 9144000"/>
              <a:gd name="connsiteY33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9144000 w 9144000"/>
              <a:gd name="connsiteY30" fmla="*/ 648072 h 1988840"/>
              <a:gd name="connsiteX31" fmla="*/ 9144000 w 9144000"/>
              <a:gd name="connsiteY31" fmla="*/ 1988840 h 1988840"/>
              <a:gd name="connsiteX32" fmla="*/ 0 w 9144000"/>
              <a:gd name="connsiteY32" fmla="*/ 1988840 h 1988840"/>
              <a:gd name="connsiteX33" fmla="*/ 0 w 9144000"/>
              <a:gd name="connsiteY33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9144000 w 9144000"/>
              <a:gd name="connsiteY30" fmla="*/ 648072 h 1988840"/>
              <a:gd name="connsiteX31" fmla="*/ 9144000 w 9144000"/>
              <a:gd name="connsiteY31" fmla="*/ 1988840 h 1988840"/>
              <a:gd name="connsiteX32" fmla="*/ 0 w 9144000"/>
              <a:gd name="connsiteY32" fmla="*/ 1988840 h 1988840"/>
              <a:gd name="connsiteX33" fmla="*/ 0 w 9144000"/>
              <a:gd name="connsiteY33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9144000 w 9144000"/>
              <a:gd name="connsiteY31" fmla="*/ 648072 h 1988840"/>
              <a:gd name="connsiteX32" fmla="*/ 9144000 w 9144000"/>
              <a:gd name="connsiteY32" fmla="*/ 1988840 h 1988840"/>
              <a:gd name="connsiteX33" fmla="*/ 0 w 9144000"/>
              <a:gd name="connsiteY33" fmla="*/ 1988840 h 1988840"/>
              <a:gd name="connsiteX34" fmla="*/ 0 w 9144000"/>
              <a:gd name="connsiteY34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9144000 w 9144000"/>
              <a:gd name="connsiteY31" fmla="*/ 648072 h 1988840"/>
              <a:gd name="connsiteX32" fmla="*/ 9144000 w 9144000"/>
              <a:gd name="connsiteY32" fmla="*/ 1988840 h 1988840"/>
              <a:gd name="connsiteX33" fmla="*/ 0 w 9144000"/>
              <a:gd name="connsiteY33" fmla="*/ 1988840 h 1988840"/>
              <a:gd name="connsiteX34" fmla="*/ 0 w 9144000"/>
              <a:gd name="connsiteY34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9144000 w 9144000"/>
              <a:gd name="connsiteY32" fmla="*/ 648072 h 1988840"/>
              <a:gd name="connsiteX33" fmla="*/ 9144000 w 9144000"/>
              <a:gd name="connsiteY33" fmla="*/ 1988840 h 1988840"/>
              <a:gd name="connsiteX34" fmla="*/ 0 w 9144000"/>
              <a:gd name="connsiteY34" fmla="*/ 1988840 h 1988840"/>
              <a:gd name="connsiteX35" fmla="*/ 0 w 9144000"/>
              <a:gd name="connsiteY35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9144000 w 9144000"/>
              <a:gd name="connsiteY32" fmla="*/ 648072 h 1988840"/>
              <a:gd name="connsiteX33" fmla="*/ 9144000 w 9144000"/>
              <a:gd name="connsiteY33" fmla="*/ 1988840 h 1988840"/>
              <a:gd name="connsiteX34" fmla="*/ 0 w 9144000"/>
              <a:gd name="connsiteY34" fmla="*/ 1988840 h 1988840"/>
              <a:gd name="connsiteX35" fmla="*/ 0 w 9144000"/>
              <a:gd name="connsiteY35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224136 h 1988840"/>
              <a:gd name="connsiteX33" fmla="*/ 9144000 w 9144000"/>
              <a:gd name="connsiteY33" fmla="*/ 648072 h 1988840"/>
              <a:gd name="connsiteX34" fmla="*/ 9144000 w 9144000"/>
              <a:gd name="connsiteY34" fmla="*/ 1988840 h 1988840"/>
              <a:gd name="connsiteX35" fmla="*/ 0 w 9144000"/>
              <a:gd name="connsiteY35" fmla="*/ 1988840 h 1988840"/>
              <a:gd name="connsiteX36" fmla="*/ 0 w 9144000"/>
              <a:gd name="connsiteY36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224136 h 1988840"/>
              <a:gd name="connsiteX33" fmla="*/ 9144000 w 9144000"/>
              <a:gd name="connsiteY33" fmla="*/ 648072 h 1988840"/>
              <a:gd name="connsiteX34" fmla="*/ 9144000 w 9144000"/>
              <a:gd name="connsiteY34" fmla="*/ 1988840 h 1988840"/>
              <a:gd name="connsiteX35" fmla="*/ 0 w 9144000"/>
              <a:gd name="connsiteY35" fmla="*/ 1988840 h 1988840"/>
              <a:gd name="connsiteX36" fmla="*/ 0 w 9144000"/>
              <a:gd name="connsiteY36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9144000 w 9144000"/>
              <a:gd name="connsiteY33" fmla="*/ 648072 h 1988840"/>
              <a:gd name="connsiteX34" fmla="*/ 9144000 w 9144000"/>
              <a:gd name="connsiteY34" fmla="*/ 1988840 h 1988840"/>
              <a:gd name="connsiteX35" fmla="*/ 0 w 9144000"/>
              <a:gd name="connsiteY35" fmla="*/ 1988840 h 1988840"/>
              <a:gd name="connsiteX36" fmla="*/ 0 w 9144000"/>
              <a:gd name="connsiteY36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9144000 w 9144000"/>
              <a:gd name="connsiteY33" fmla="*/ 648072 h 1988840"/>
              <a:gd name="connsiteX34" fmla="*/ 9144000 w 9144000"/>
              <a:gd name="connsiteY34" fmla="*/ 1988840 h 1988840"/>
              <a:gd name="connsiteX35" fmla="*/ 0 w 9144000"/>
              <a:gd name="connsiteY35" fmla="*/ 1988840 h 1988840"/>
              <a:gd name="connsiteX36" fmla="*/ 0 w 9144000"/>
              <a:gd name="connsiteY36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9144000 w 9144000"/>
              <a:gd name="connsiteY34" fmla="*/ 648072 h 1988840"/>
              <a:gd name="connsiteX35" fmla="*/ 9144000 w 9144000"/>
              <a:gd name="connsiteY35" fmla="*/ 1988840 h 1988840"/>
              <a:gd name="connsiteX36" fmla="*/ 0 w 9144000"/>
              <a:gd name="connsiteY36" fmla="*/ 1988840 h 1988840"/>
              <a:gd name="connsiteX37" fmla="*/ 0 w 9144000"/>
              <a:gd name="connsiteY37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9144000 w 9144000"/>
              <a:gd name="connsiteY34" fmla="*/ 648072 h 1988840"/>
              <a:gd name="connsiteX35" fmla="*/ 9144000 w 9144000"/>
              <a:gd name="connsiteY35" fmla="*/ 1988840 h 1988840"/>
              <a:gd name="connsiteX36" fmla="*/ 0 w 9144000"/>
              <a:gd name="connsiteY36" fmla="*/ 1988840 h 1988840"/>
              <a:gd name="connsiteX37" fmla="*/ 0 w 9144000"/>
              <a:gd name="connsiteY37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532440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316416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9144000" h="1988840">
                <a:moveTo>
                  <a:pt x="0" y="648072"/>
                </a:moveTo>
                <a:cubicBezTo>
                  <a:pt x="131845" y="816091"/>
                  <a:pt x="73513" y="944521"/>
                  <a:pt x="323528" y="1008112"/>
                </a:cubicBezTo>
                <a:cubicBezTo>
                  <a:pt x="323528" y="816091"/>
                  <a:pt x="319658" y="640862"/>
                  <a:pt x="395536" y="432048"/>
                </a:cubicBezTo>
                <a:cubicBezTo>
                  <a:pt x="548258" y="741445"/>
                  <a:pt x="714375" y="803168"/>
                  <a:pt x="755576" y="1008112"/>
                </a:cubicBezTo>
                <a:cubicBezTo>
                  <a:pt x="810005" y="745637"/>
                  <a:pt x="868577" y="733120"/>
                  <a:pt x="1187624" y="360040"/>
                </a:cubicBezTo>
                <a:cubicBezTo>
                  <a:pt x="1187624" y="552061"/>
                  <a:pt x="989409" y="809295"/>
                  <a:pt x="1187624" y="1080120"/>
                </a:cubicBezTo>
                <a:cubicBezTo>
                  <a:pt x="1283635" y="888099"/>
                  <a:pt x="1547622" y="678962"/>
                  <a:pt x="1475656" y="360040"/>
                </a:cubicBezTo>
                <a:lnTo>
                  <a:pt x="1691680" y="792088"/>
                </a:lnTo>
                <a:lnTo>
                  <a:pt x="1907704" y="72008"/>
                </a:lnTo>
                <a:lnTo>
                  <a:pt x="1979712" y="504056"/>
                </a:lnTo>
                <a:lnTo>
                  <a:pt x="2267744" y="792088"/>
                </a:lnTo>
                <a:cubicBezTo>
                  <a:pt x="2405633" y="621812"/>
                  <a:pt x="2494731" y="514045"/>
                  <a:pt x="2483768" y="288032"/>
                </a:cubicBezTo>
                <a:cubicBezTo>
                  <a:pt x="2490192" y="634413"/>
                  <a:pt x="2486025" y="993668"/>
                  <a:pt x="2627784" y="1296144"/>
                </a:cubicBezTo>
                <a:cubicBezTo>
                  <a:pt x="2871978" y="1183787"/>
                  <a:pt x="2985897" y="1050818"/>
                  <a:pt x="3131840" y="576064"/>
                </a:cubicBezTo>
                <a:lnTo>
                  <a:pt x="3131840" y="1224136"/>
                </a:lnTo>
                <a:cubicBezTo>
                  <a:pt x="3299859" y="912101"/>
                  <a:pt x="3581780" y="688868"/>
                  <a:pt x="3635896" y="288032"/>
                </a:cubicBezTo>
                <a:cubicBezTo>
                  <a:pt x="3731907" y="528059"/>
                  <a:pt x="3585972" y="859937"/>
                  <a:pt x="3923928" y="1008112"/>
                </a:cubicBezTo>
                <a:lnTo>
                  <a:pt x="4067944" y="576064"/>
                </a:lnTo>
                <a:cubicBezTo>
                  <a:pt x="4187957" y="744083"/>
                  <a:pt x="4167378" y="1055770"/>
                  <a:pt x="4427984" y="1152128"/>
                </a:cubicBezTo>
                <a:cubicBezTo>
                  <a:pt x="4596003" y="864096"/>
                  <a:pt x="4886705" y="722015"/>
                  <a:pt x="4932040" y="288032"/>
                </a:cubicBezTo>
                <a:cubicBezTo>
                  <a:pt x="4980045" y="504056"/>
                  <a:pt x="5138928" y="731540"/>
                  <a:pt x="5076056" y="936104"/>
                </a:cubicBezTo>
                <a:cubicBezTo>
                  <a:pt x="5148064" y="792088"/>
                  <a:pt x="5334000" y="769640"/>
                  <a:pt x="5292080" y="504056"/>
                </a:cubicBezTo>
                <a:lnTo>
                  <a:pt x="5580112" y="864096"/>
                </a:lnTo>
                <a:lnTo>
                  <a:pt x="5796136" y="72008"/>
                </a:lnTo>
                <a:cubicBezTo>
                  <a:pt x="5758053" y="274340"/>
                  <a:pt x="5857511" y="473249"/>
                  <a:pt x="5868144" y="720080"/>
                </a:cubicBezTo>
                <a:lnTo>
                  <a:pt x="6300192" y="216024"/>
                </a:lnTo>
                <a:cubicBezTo>
                  <a:pt x="6253353" y="417215"/>
                  <a:pt x="6110097" y="626765"/>
                  <a:pt x="6372200" y="864096"/>
                </a:cubicBezTo>
                <a:cubicBezTo>
                  <a:pt x="6492213" y="672075"/>
                  <a:pt x="6643878" y="574187"/>
                  <a:pt x="6732240" y="288032"/>
                </a:cubicBezTo>
                <a:lnTo>
                  <a:pt x="6876256" y="936104"/>
                </a:lnTo>
                <a:cubicBezTo>
                  <a:pt x="7029450" y="621812"/>
                  <a:pt x="6943725" y="345968"/>
                  <a:pt x="7092280" y="0"/>
                </a:cubicBezTo>
                <a:cubicBezTo>
                  <a:pt x="7164288" y="336037"/>
                  <a:pt x="7143750" y="660293"/>
                  <a:pt x="7308304" y="1008112"/>
                </a:cubicBezTo>
                <a:cubicBezTo>
                  <a:pt x="7380312" y="840093"/>
                  <a:pt x="7353300" y="698393"/>
                  <a:pt x="7524328" y="504056"/>
                </a:cubicBezTo>
                <a:cubicBezTo>
                  <a:pt x="7538847" y="712110"/>
                  <a:pt x="7453503" y="945662"/>
                  <a:pt x="7884368" y="1152128"/>
                </a:cubicBezTo>
                <a:cubicBezTo>
                  <a:pt x="8004381" y="912101"/>
                  <a:pt x="8282178" y="640102"/>
                  <a:pt x="8244408" y="360040"/>
                </a:cubicBezTo>
                <a:cubicBezTo>
                  <a:pt x="8348472" y="573807"/>
                  <a:pt x="8291703" y="1036340"/>
                  <a:pt x="8604448" y="1296144"/>
                </a:cubicBezTo>
                <a:cubicBezTo>
                  <a:pt x="8803027" y="1103015"/>
                  <a:pt x="9076986" y="1150640"/>
                  <a:pt x="9144000" y="648072"/>
                </a:cubicBezTo>
                <a:lnTo>
                  <a:pt x="9144000" y="1988840"/>
                </a:lnTo>
                <a:lnTo>
                  <a:pt x="0" y="1988840"/>
                </a:lnTo>
                <a:lnTo>
                  <a:pt x="0" y="648072"/>
                </a:lnTo>
                <a:close/>
              </a:path>
            </a:pathLst>
          </a:custGeom>
          <a:solidFill>
            <a:srgbClr val="009900"/>
          </a:solidFill>
          <a:ln w="63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7" name="Группа 94"/>
          <p:cNvGrpSpPr>
            <a:grpSpLocks/>
          </p:cNvGrpSpPr>
          <p:nvPr/>
        </p:nvGrpSpPr>
        <p:grpSpPr bwMode="auto">
          <a:xfrm>
            <a:off x="8388350" y="5589588"/>
            <a:ext cx="755650" cy="503237"/>
            <a:chOff x="3451433" y="2533423"/>
            <a:chExt cx="2564605" cy="2516300"/>
          </a:xfrm>
        </p:grpSpPr>
        <p:sp>
          <p:nvSpPr>
            <p:cNvPr id="160" name="Полилиния 95"/>
            <p:cNvSpPr/>
            <p:nvPr/>
          </p:nvSpPr>
          <p:spPr>
            <a:xfrm rot="1952823">
              <a:off x="5197089" y="3930487"/>
              <a:ext cx="818949" cy="25401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6294" h="253604">
                  <a:moveTo>
                    <a:pt x="0" y="72301"/>
                  </a:moveTo>
                  <a:lnTo>
                    <a:pt x="464313" y="0"/>
                  </a:lnTo>
                  <a:cubicBezTo>
                    <a:pt x="917117" y="34458"/>
                    <a:pt x="996294" y="18960"/>
                    <a:pt x="996292" y="148537"/>
                  </a:cubicBezTo>
                  <a:cubicBezTo>
                    <a:pt x="913801" y="253604"/>
                    <a:pt x="901367" y="133406"/>
                    <a:pt x="922314" y="187276"/>
                  </a:cubicBezTo>
                  <a:cubicBezTo>
                    <a:pt x="737776" y="204184"/>
                    <a:pt x="300070" y="221992"/>
                    <a:pt x="20450" y="232439"/>
                  </a:cubicBezTo>
                  <a:lnTo>
                    <a:pt x="0" y="7230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1" name="Полилиния 96"/>
            <p:cNvSpPr/>
            <p:nvPr/>
          </p:nvSpPr>
          <p:spPr>
            <a:xfrm rot="1952823">
              <a:off x="5267132" y="3287517"/>
              <a:ext cx="716579" cy="627094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9692" h="630194">
                  <a:moveTo>
                    <a:pt x="0" y="508795"/>
                  </a:moveTo>
                  <a:lnTo>
                    <a:pt x="645345" y="0"/>
                  </a:lnTo>
                  <a:cubicBezTo>
                    <a:pt x="857346" y="5985"/>
                    <a:pt x="869691" y="17805"/>
                    <a:pt x="860964" y="143357"/>
                  </a:cubicBezTo>
                  <a:cubicBezTo>
                    <a:pt x="708616" y="297271"/>
                    <a:pt x="250253" y="562831"/>
                    <a:pt x="94430" y="630194"/>
                  </a:cubicBezTo>
                  <a:lnTo>
                    <a:pt x="0" y="508795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2" name="Полилиния 97"/>
            <p:cNvSpPr/>
            <p:nvPr/>
          </p:nvSpPr>
          <p:spPr>
            <a:xfrm rot="1952823">
              <a:off x="4803779" y="2533423"/>
              <a:ext cx="490290" cy="865225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3519" h="863667">
                  <a:moveTo>
                    <a:pt x="359557" y="863667"/>
                  </a:moveTo>
                  <a:cubicBezTo>
                    <a:pt x="159553" y="685270"/>
                    <a:pt x="0" y="245843"/>
                    <a:pt x="210086" y="2279"/>
                  </a:cubicBezTo>
                  <a:cubicBezTo>
                    <a:pt x="257869" y="135889"/>
                    <a:pt x="266762" y="0"/>
                    <a:pt x="452469" y="46198"/>
                  </a:cubicBezTo>
                  <a:cubicBezTo>
                    <a:pt x="297858" y="285123"/>
                    <a:pt x="593519" y="550873"/>
                    <a:pt x="470905" y="839505"/>
                  </a:cubicBezTo>
                  <a:lnTo>
                    <a:pt x="359557" y="8636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3" name="Полилиния 98"/>
            <p:cNvSpPr/>
            <p:nvPr/>
          </p:nvSpPr>
          <p:spPr>
            <a:xfrm rot="1952823">
              <a:off x="5051619" y="3009695"/>
              <a:ext cx="447188" cy="531834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13792"/>
                <a:gd name="connsiteX1" fmla="*/ 391461 w 559867"/>
                <a:gd name="connsiteY1" fmla="*/ 0 h 713792"/>
                <a:gd name="connsiteX2" fmla="*/ 559867 w 559867"/>
                <a:gd name="connsiteY2" fmla="*/ 82658 h 713792"/>
                <a:gd name="connsiteX3" fmla="*/ 240726 w 559867"/>
                <a:gd name="connsiteY3" fmla="*/ 642753 h 713792"/>
                <a:gd name="connsiteX4" fmla="*/ 0 w 559867"/>
                <a:gd name="connsiteY4" fmla="*/ 713792 h 713792"/>
                <a:gd name="connsiteX0" fmla="*/ 0 w 542948"/>
                <a:gd name="connsiteY0" fmla="*/ 713792 h 713792"/>
                <a:gd name="connsiteX1" fmla="*/ 391461 w 542948"/>
                <a:gd name="connsiteY1" fmla="*/ 0 h 713792"/>
                <a:gd name="connsiteX2" fmla="*/ 542948 w 542948"/>
                <a:gd name="connsiteY2" fmla="*/ 228216 h 713792"/>
                <a:gd name="connsiteX3" fmla="*/ 240726 w 542948"/>
                <a:gd name="connsiteY3" fmla="*/ 642753 h 713792"/>
                <a:gd name="connsiteX4" fmla="*/ 0 w 542948"/>
                <a:gd name="connsiteY4" fmla="*/ 713792 h 713792"/>
                <a:gd name="connsiteX0" fmla="*/ 0 w 542948"/>
                <a:gd name="connsiteY0" fmla="*/ 531692 h 531692"/>
                <a:gd name="connsiteX1" fmla="*/ 226586 w 542948"/>
                <a:gd name="connsiteY1" fmla="*/ 40937 h 531692"/>
                <a:gd name="connsiteX2" fmla="*/ 542948 w 542948"/>
                <a:gd name="connsiteY2" fmla="*/ 46116 h 531692"/>
                <a:gd name="connsiteX3" fmla="*/ 240726 w 542948"/>
                <a:gd name="connsiteY3" fmla="*/ 460653 h 531692"/>
                <a:gd name="connsiteX4" fmla="*/ 0 w 542948"/>
                <a:gd name="connsiteY4" fmla="*/ 531692 h 53169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93510 w 468969"/>
                <a:gd name="connsiteY3" fmla="*/ 361212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66747 w 468969"/>
                <a:gd name="connsiteY3" fmla="*/ 460651 h 492952"/>
                <a:gd name="connsiteX4" fmla="*/ 0 w 468969"/>
                <a:gd name="connsiteY4" fmla="*/ 492952 h 492952"/>
                <a:gd name="connsiteX0" fmla="*/ 0 w 468969"/>
                <a:gd name="connsiteY0" fmla="*/ 529495 h 529495"/>
                <a:gd name="connsiteX1" fmla="*/ 300563 w 468969"/>
                <a:gd name="connsiteY1" fmla="*/ 0 h 529495"/>
                <a:gd name="connsiteX2" fmla="*/ 468969 w 468969"/>
                <a:gd name="connsiteY2" fmla="*/ 82659 h 529495"/>
                <a:gd name="connsiteX3" fmla="*/ 166747 w 468969"/>
                <a:gd name="connsiteY3" fmla="*/ 497194 h 529495"/>
                <a:gd name="connsiteX4" fmla="*/ 0 w 468969"/>
                <a:gd name="connsiteY4" fmla="*/ 529495 h 529495"/>
                <a:gd name="connsiteX0" fmla="*/ 0 w 542946"/>
                <a:gd name="connsiteY0" fmla="*/ 531692 h 531692"/>
                <a:gd name="connsiteX1" fmla="*/ 300563 w 542946"/>
                <a:gd name="connsiteY1" fmla="*/ 2197 h 531692"/>
                <a:gd name="connsiteX2" fmla="*/ 542946 w 542946"/>
                <a:gd name="connsiteY2" fmla="*/ 46116 h 531692"/>
                <a:gd name="connsiteX3" fmla="*/ 166747 w 542946"/>
                <a:gd name="connsiteY3" fmla="*/ 499391 h 531692"/>
                <a:gd name="connsiteX4" fmla="*/ 0 w 542946"/>
                <a:gd name="connsiteY4" fmla="*/ 531692 h 531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2946" h="531692">
                  <a:moveTo>
                    <a:pt x="0" y="531692"/>
                  </a:moveTo>
                  <a:cubicBezTo>
                    <a:pt x="130487" y="293761"/>
                    <a:pt x="90477" y="245761"/>
                    <a:pt x="300563" y="2197"/>
                  </a:cubicBezTo>
                  <a:cubicBezTo>
                    <a:pt x="432429" y="64300"/>
                    <a:pt x="386656" y="0"/>
                    <a:pt x="542946" y="46116"/>
                  </a:cubicBezTo>
                  <a:cubicBezTo>
                    <a:pt x="407587" y="191199"/>
                    <a:pt x="343869" y="346848"/>
                    <a:pt x="166747" y="499391"/>
                  </a:cubicBezTo>
                  <a:lnTo>
                    <a:pt x="0" y="53169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4" name="Полилиния 99"/>
            <p:cNvSpPr/>
            <p:nvPr/>
          </p:nvSpPr>
          <p:spPr>
            <a:xfrm rot="1952823">
              <a:off x="3825914" y="2715143"/>
              <a:ext cx="1016078" cy="59231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347" h="592317">
                  <a:moveTo>
                    <a:pt x="1184821" y="580889"/>
                  </a:moveTo>
                  <a:cubicBezTo>
                    <a:pt x="819206" y="592317"/>
                    <a:pt x="0" y="294124"/>
                    <a:pt x="174389" y="84938"/>
                  </a:cubicBezTo>
                  <a:cubicBezTo>
                    <a:pt x="308797" y="126830"/>
                    <a:pt x="62659" y="0"/>
                    <a:pt x="248366" y="46198"/>
                  </a:cubicBezTo>
                  <a:cubicBezTo>
                    <a:pt x="399700" y="115370"/>
                    <a:pt x="1115584" y="172635"/>
                    <a:pt x="1238347" y="382011"/>
                  </a:cubicBezTo>
                  <a:lnTo>
                    <a:pt x="1184821" y="580889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5" name="Полилиния 100"/>
            <p:cNvSpPr/>
            <p:nvPr/>
          </p:nvSpPr>
          <p:spPr>
            <a:xfrm rot="1952823">
              <a:off x="4017156" y="2628677"/>
              <a:ext cx="1023687" cy="60327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61 w 1307723"/>
                <a:gd name="connsiteY0" fmla="*/ 863667 h 863667"/>
                <a:gd name="connsiteX1" fmla="*/ 210087 w 1307723"/>
                <a:gd name="connsiteY1" fmla="*/ 349415 h 863667"/>
                <a:gd name="connsiteX2" fmla="*/ 1166673 w 1307723"/>
                <a:gd name="connsiteY2" fmla="*/ 46198 h 863667"/>
                <a:gd name="connsiteX3" fmla="*/ 1185109 w 1307723"/>
                <a:gd name="connsiteY3" fmla="*/ 839505 h 863667"/>
                <a:gd name="connsiteX4" fmla="*/ 1073761 w 1307723"/>
                <a:gd name="connsiteY4" fmla="*/ 863667 h 863667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69895"/>
                <a:gd name="connsiteY0" fmla="*/ 637929 h 637929"/>
                <a:gd name="connsiteX1" fmla="*/ 210086 w 1369895"/>
                <a:gd name="connsiteY1" fmla="*/ 123677 h 637929"/>
                <a:gd name="connsiteX2" fmla="*/ 358039 w 1369895"/>
                <a:gd name="connsiteY2" fmla="*/ 46198 h 637929"/>
                <a:gd name="connsiteX3" fmla="*/ 1247281 w 1369895"/>
                <a:gd name="connsiteY3" fmla="*/ 520190 h 637929"/>
                <a:gd name="connsiteX4" fmla="*/ 1073760 w 1369895"/>
                <a:gd name="connsiteY4" fmla="*/ 637929 h 637929"/>
                <a:gd name="connsiteX0" fmla="*/ 1073760 w 1247281"/>
                <a:gd name="connsiteY0" fmla="*/ 637929 h 637929"/>
                <a:gd name="connsiteX1" fmla="*/ 210086 w 1247281"/>
                <a:gd name="connsiteY1" fmla="*/ 123677 h 637929"/>
                <a:gd name="connsiteX2" fmla="*/ 358039 w 1247281"/>
                <a:gd name="connsiteY2" fmla="*/ 46198 h 637929"/>
                <a:gd name="connsiteX3" fmla="*/ 1247281 w 1247281"/>
                <a:gd name="connsiteY3" fmla="*/ 520190 h 637929"/>
                <a:gd name="connsiteX4" fmla="*/ 1073760 w 1247281"/>
                <a:gd name="connsiteY4" fmla="*/ 637929 h 63792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7281" h="599189">
                  <a:moveTo>
                    <a:pt x="1073760" y="599189"/>
                  </a:moveTo>
                  <a:cubicBezTo>
                    <a:pt x="873756" y="420792"/>
                    <a:pt x="0" y="328501"/>
                    <a:pt x="210086" y="84937"/>
                  </a:cubicBezTo>
                  <a:cubicBezTo>
                    <a:pt x="257869" y="218547"/>
                    <a:pt x="98355" y="0"/>
                    <a:pt x="284062" y="46198"/>
                  </a:cubicBezTo>
                  <a:cubicBezTo>
                    <a:pt x="517576" y="134134"/>
                    <a:pt x="1011608" y="260762"/>
                    <a:pt x="1247281" y="481450"/>
                  </a:cubicBezTo>
                  <a:lnTo>
                    <a:pt x="1073760" y="59918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6" name="Полилиния 101"/>
            <p:cNvSpPr/>
            <p:nvPr/>
          </p:nvSpPr>
          <p:spPr>
            <a:xfrm rot="1952823">
              <a:off x="4960024" y="4232126"/>
              <a:ext cx="953647" cy="41276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414009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044522" y="242413"/>
                    <a:pt x="1065469" y="296283"/>
                  </a:cubicBezTo>
                  <a:cubicBezTo>
                    <a:pt x="761705" y="414009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7" name="Полилиния 102"/>
            <p:cNvSpPr/>
            <p:nvPr/>
          </p:nvSpPr>
          <p:spPr>
            <a:xfrm rot="1952823">
              <a:off x="4620593" y="4192434"/>
              <a:ext cx="646539" cy="85728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288" h="858741">
                  <a:moveTo>
                    <a:pt x="147955" y="0"/>
                  </a:moveTo>
                  <a:cubicBezTo>
                    <a:pt x="416023" y="65641"/>
                    <a:pt x="791287" y="636614"/>
                    <a:pt x="687763" y="827829"/>
                  </a:cubicBezTo>
                  <a:cubicBezTo>
                    <a:pt x="380850" y="858741"/>
                    <a:pt x="94428" y="198877"/>
                    <a:pt x="0" y="77479"/>
                  </a:cubicBezTo>
                  <a:lnTo>
                    <a:pt x="14795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8" name="Полилиния 103"/>
            <p:cNvSpPr/>
            <p:nvPr/>
          </p:nvSpPr>
          <p:spPr>
            <a:xfrm rot="1952823">
              <a:off x="3559190" y="3200203"/>
              <a:ext cx="1018301" cy="341326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74132 w 1238347"/>
                <a:gd name="connsiteY0" fmla="*/ 495649 h 507077"/>
                <a:gd name="connsiteX1" fmla="*/ 174389 w 1238347"/>
                <a:gd name="connsiteY1" fmla="*/ 84938 h 507077"/>
                <a:gd name="connsiteX2" fmla="*/ 248366 w 1238347"/>
                <a:gd name="connsiteY2" fmla="*/ 46198 h 507077"/>
                <a:gd name="connsiteX3" fmla="*/ 1238347 w 1238347"/>
                <a:gd name="connsiteY3" fmla="*/ 382011 h 507077"/>
                <a:gd name="connsiteX4" fmla="*/ 1174132 w 1238347"/>
                <a:gd name="connsiteY4" fmla="*/ 495649 h 507077"/>
                <a:gd name="connsiteX0" fmla="*/ 1174132 w 1200896"/>
                <a:gd name="connsiteY0" fmla="*/ 495649 h 507077"/>
                <a:gd name="connsiteX1" fmla="*/ 174389 w 1200896"/>
                <a:gd name="connsiteY1" fmla="*/ 84938 h 507077"/>
                <a:gd name="connsiteX2" fmla="*/ 248366 w 1200896"/>
                <a:gd name="connsiteY2" fmla="*/ 46198 h 507077"/>
                <a:gd name="connsiteX3" fmla="*/ 1200896 w 1200896"/>
                <a:gd name="connsiteY3" fmla="*/ 396211 h 507077"/>
                <a:gd name="connsiteX4" fmla="*/ 1174132 w 1200896"/>
                <a:gd name="connsiteY4" fmla="*/ 495649 h 507077"/>
                <a:gd name="connsiteX0" fmla="*/ 1244658 w 1271422"/>
                <a:gd name="connsiteY0" fmla="*/ 495649 h 667338"/>
                <a:gd name="connsiteX1" fmla="*/ 174389 w 1271422"/>
                <a:gd name="connsiteY1" fmla="*/ 458152 h 667338"/>
                <a:gd name="connsiteX2" fmla="*/ 318892 w 1271422"/>
                <a:gd name="connsiteY2" fmla="*/ 46198 h 667338"/>
                <a:gd name="connsiteX3" fmla="*/ 1271422 w 1271422"/>
                <a:gd name="connsiteY3" fmla="*/ 396211 h 667338"/>
                <a:gd name="connsiteX4" fmla="*/ 1244658 w 1271422"/>
                <a:gd name="connsiteY4" fmla="*/ 495649 h 667338"/>
                <a:gd name="connsiteX0" fmla="*/ 1244658 w 1271422"/>
                <a:gd name="connsiteY0" fmla="*/ 105687 h 277376"/>
                <a:gd name="connsiteX1" fmla="*/ 174389 w 1271422"/>
                <a:gd name="connsiteY1" fmla="*/ 68190 h 277376"/>
                <a:gd name="connsiteX2" fmla="*/ 1271422 w 1271422"/>
                <a:gd name="connsiteY2" fmla="*/ 6249 h 277376"/>
                <a:gd name="connsiteX3" fmla="*/ 1244658 w 1271422"/>
                <a:gd name="connsiteY3" fmla="*/ 105687 h 277376"/>
                <a:gd name="connsiteX0" fmla="*/ 1170682 w 1197446"/>
                <a:gd name="connsiteY0" fmla="*/ 105687 h 238637"/>
                <a:gd name="connsiteX1" fmla="*/ 174389 w 1197446"/>
                <a:gd name="connsiteY1" fmla="*/ 29451 h 238637"/>
                <a:gd name="connsiteX2" fmla="*/ 1197446 w 1197446"/>
                <a:gd name="connsiteY2" fmla="*/ 6249 h 238637"/>
                <a:gd name="connsiteX3" fmla="*/ 1170682 w 1197446"/>
                <a:gd name="connsiteY3" fmla="*/ 105687 h 238637"/>
                <a:gd name="connsiteX0" fmla="*/ 1170682 w 1197446"/>
                <a:gd name="connsiteY0" fmla="*/ 105687 h 238638"/>
                <a:gd name="connsiteX1" fmla="*/ 174389 w 1197446"/>
                <a:gd name="connsiteY1" fmla="*/ 29452 h 238638"/>
                <a:gd name="connsiteX2" fmla="*/ 1197446 w 1197446"/>
                <a:gd name="connsiteY2" fmla="*/ 6249 h 238638"/>
                <a:gd name="connsiteX3" fmla="*/ 1170682 w 1197446"/>
                <a:gd name="connsiteY3" fmla="*/ 105687 h 238638"/>
                <a:gd name="connsiteX0" fmla="*/ 1170682 w 1197446"/>
                <a:gd name="connsiteY0" fmla="*/ 197239 h 330190"/>
                <a:gd name="connsiteX1" fmla="*/ 174389 w 1197446"/>
                <a:gd name="connsiteY1" fmla="*/ 121004 h 330190"/>
                <a:gd name="connsiteX2" fmla="*/ 1197446 w 1197446"/>
                <a:gd name="connsiteY2" fmla="*/ 97801 h 330190"/>
                <a:gd name="connsiteX3" fmla="*/ 1170682 w 1197446"/>
                <a:gd name="connsiteY3" fmla="*/ 197239 h 330190"/>
                <a:gd name="connsiteX0" fmla="*/ 1170682 w 1224209"/>
                <a:gd name="connsiteY0" fmla="*/ 205126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2 w 1224209"/>
                <a:gd name="connsiteY3" fmla="*/ 205126 h 338077"/>
                <a:gd name="connsiteX0" fmla="*/ 1170683 w 1224209"/>
                <a:gd name="connsiteY0" fmla="*/ 205127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3 w 1224209"/>
                <a:gd name="connsiteY3" fmla="*/ 205127 h 338077"/>
                <a:gd name="connsiteX0" fmla="*/ 1170683 w 1271423"/>
                <a:gd name="connsiteY0" fmla="*/ 197240 h 330190"/>
                <a:gd name="connsiteX1" fmla="*/ 174389 w 1271423"/>
                <a:gd name="connsiteY1" fmla="*/ 121004 h 330190"/>
                <a:gd name="connsiteX2" fmla="*/ 1271424 w 1271423"/>
                <a:gd name="connsiteY2" fmla="*/ 59062 h 330190"/>
                <a:gd name="connsiteX3" fmla="*/ 1170683 w 1271423"/>
                <a:gd name="connsiteY3" fmla="*/ 197240 h 330190"/>
                <a:gd name="connsiteX0" fmla="*/ 1244660 w 1271424"/>
                <a:gd name="connsiteY0" fmla="*/ 158500 h 330190"/>
                <a:gd name="connsiteX1" fmla="*/ 174389 w 1271424"/>
                <a:gd name="connsiteY1" fmla="*/ 121004 h 330190"/>
                <a:gd name="connsiteX2" fmla="*/ 1271424 w 1271424"/>
                <a:gd name="connsiteY2" fmla="*/ 59062 h 330190"/>
                <a:gd name="connsiteX3" fmla="*/ 1244660 w 1271424"/>
                <a:gd name="connsiteY3" fmla="*/ 158500 h 330190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660" h="338077">
                  <a:moveTo>
                    <a:pt x="1244660" y="166387"/>
                  </a:moveTo>
                  <a:cubicBezTo>
                    <a:pt x="838820" y="286032"/>
                    <a:pt x="0" y="338077"/>
                    <a:pt x="174389" y="128891"/>
                  </a:cubicBezTo>
                  <a:cubicBezTo>
                    <a:pt x="435988" y="97540"/>
                    <a:pt x="1045831" y="0"/>
                    <a:pt x="1224209" y="6249"/>
                  </a:cubicBezTo>
                  <a:lnTo>
                    <a:pt x="1244660" y="16638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9" name="Полилиния 104"/>
            <p:cNvSpPr/>
            <p:nvPr/>
          </p:nvSpPr>
          <p:spPr>
            <a:xfrm rot="1952823">
              <a:off x="3666946" y="3462150"/>
              <a:ext cx="684256" cy="83347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356047 h 726614"/>
                <a:gd name="connsiteX1" fmla="*/ 174389 w 1298187"/>
                <a:gd name="connsiteY1" fmla="*/ 517428 h 726614"/>
                <a:gd name="connsiteX2" fmla="*/ 201152 w 1298187"/>
                <a:gd name="connsiteY2" fmla="*/ 417989 h 726614"/>
                <a:gd name="connsiteX3" fmla="*/ 1100580 w 1298187"/>
                <a:gd name="connsiteY3" fmla="*/ 0 h 726614"/>
                <a:gd name="connsiteX4" fmla="*/ 1298187 w 1298187"/>
                <a:gd name="connsiteY4" fmla="*/ 356047 h 726614"/>
                <a:gd name="connsiteX0" fmla="*/ 1128659 w 1128659"/>
                <a:gd name="connsiteY0" fmla="*/ 356047 h 938819"/>
                <a:gd name="connsiteX1" fmla="*/ 353373 w 1128659"/>
                <a:gd name="connsiteY1" fmla="*/ 729633 h 938819"/>
                <a:gd name="connsiteX2" fmla="*/ 31624 w 1128659"/>
                <a:gd name="connsiteY2" fmla="*/ 417989 h 938819"/>
                <a:gd name="connsiteX3" fmla="*/ 931052 w 1128659"/>
                <a:gd name="connsiteY3" fmla="*/ 0 h 938819"/>
                <a:gd name="connsiteX4" fmla="*/ 1128659 w 1128659"/>
                <a:gd name="connsiteY4" fmla="*/ 356047 h 938819"/>
                <a:gd name="connsiteX0" fmla="*/ 1128658 w 1128658"/>
                <a:gd name="connsiteY0" fmla="*/ 356047 h 938819"/>
                <a:gd name="connsiteX1" fmla="*/ 353372 w 1128658"/>
                <a:gd name="connsiteY1" fmla="*/ 729633 h 938819"/>
                <a:gd name="connsiteX2" fmla="*/ 31623 w 1128658"/>
                <a:gd name="connsiteY2" fmla="*/ 417989 h 938819"/>
                <a:gd name="connsiteX3" fmla="*/ 931051 w 1128658"/>
                <a:gd name="connsiteY3" fmla="*/ 0 h 938819"/>
                <a:gd name="connsiteX4" fmla="*/ 1128658 w 1128658"/>
                <a:gd name="connsiteY4" fmla="*/ 356047 h 938819"/>
                <a:gd name="connsiteX0" fmla="*/ 1128658 w 1128658"/>
                <a:gd name="connsiteY0" fmla="*/ 356047 h 768617"/>
                <a:gd name="connsiteX1" fmla="*/ 353372 w 1128658"/>
                <a:gd name="connsiteY1" fmla="*/ 729633 h 768617"/>
                <a:gd name="connsiteX2" fmla="*/ 31623 w 1128658"/>
                <a:gd name="connsiteY2" fmla="*/ 417989 h 768617"/>
                <a:gd name="connsiteX3" fmla="*/ 931051 w 1128658"/>
                <a:gd name="connsiteY3" fmla="*/ 0 h 768617"/>
                <a:gd name="connsiteX4" fmla="*/ 1128658 w 1128658"/>
                <a:gd name="connsiteY4" fmla="*/ 356047 h 768617"/>
                <a:gd name="connsiteX0" fmla="*/ 1128658 w 1128658"/>
                <a:gd name="connsiteY0" fmla="*/ 356047 h 829317"/>
                <a:gd name="connsiteX1" fmla="*/ 400586 w 1128658"/>
                <a:gd name="connsiteY1" fmla="*/ 790333 h 829317"/>
                <a:gd name="connsiteX2" fmla="*/ 31623 w 1128658"/>
                <a:gd name="connsiteY2" fmla="*/ 417989 h 829317"/>
                <a:gd name="connsiteX3" fmla="*/ 931051 w 1128658"/>
                <a:gd name="connsiteY3" fmla="*/ 0 h 829317"/>
                <a:gd name="connsiteX4" fmla="*/ 1128658 w 1128658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95995 w 895995"/>
                <a:gd name="connsiteY0" fmla="*/ 356047 h 768617"/>
                <a:gd name="connsiteX1" fmla="*/ 120708 w 895995"/>
                <a:gd name="connsiteY1" fmla="*/ 729633 h 768617"/>
                <a:gd name="connsiteX2" fmla="*/ 100256 w 895995"/>
                <a:gd name="connsiteY2" fmla="*/ 569496 h 768617"/>
                <a:gd name="connsiteX3" fmla="*/ 698388 w 895995"/>
                <a:gd name="connsiteY3" fmla="*/ 0 h 768617"/>
                <a:gd name="connsiteX4" fmla="*/ 895995 w 895995"/>
                <a:gd name="connsiteY4" fmla="*/ 356047 h 768617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2638" h="836592">
                  <a:moveTo>
                    <a:pt x="832638" y="177575"/>
                  </a:moveTo>
                  <a:cubicBezTo>
                    <a:pt x="492908" y="711289"/>
                    <a:pt x="362058" y="722951"/>
                    <a:pt x="160530" y="785809"/>
                  </a:cubicBezTo>
                  <a:cubicBezTo>
                    <a:pt x="0" y="836592"/>
                    <a:pt x="94314" y="678701"/>
                    <a:pt x="140078" y="625672"/>
                  </a:cubicBezTo>
                  <a:cubicBezTo>
                    <a:pt x="230511" y="507118"/>
                    <a:pt x="473543" y="187217"/>
                    <a:pt x="664232" y="94916"/>
                  </a:cubicBezTo>
                  <a:cubicBezTo>
                    <a:pt x="763921" y="0"/>
                    <a:pt x="708756" y="28877"/>
                    <a:pt x="738210" y="56176"/>
                  </a:cubicBezTo>
                  <a:lnTo>
                    <a:pt x="832638" y="17757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0" name="Полилиния 105"/>
            <p:cNvSpPr/>
            <p:nvPr/>
          </p:nvSpPr>
          <p:spPr>
            <a:xfrm rot="1952823">
              <a:off x="3451433" y="3358961"/>
              <a:ext cx="1066789" cy="49214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8187" h="491966">
                  <a:moveTo>
                    <a:pt x="1298187" y="121399"/>
                  </a:moveTo>
                  <a:cubicBezTo>
                    <a:pt x="803976" y="347960"/>
                    <a:pt x="0" y="491966"/>
                    <a:pt x="174389" y="282780"/>
                  </a:cubicBezTo>
                  <a:cubicBezTo>
                    <a:pt x="200046" y="201106"/>
                    <a:pt x="169529" y="217634"/>
                    <a:pt x="201152" y="183341"/>
                  </a:cubicBezTo>
                  <a:cubicBezTo>
                    <a:pt x="416737" y="165141"/>
                    <a:pt x="886171" y="22960"/>
                    <a:pt x="1203758" y="0"/>
                  </a:cubicBezTo>
                  <a:lnTo>
                    <a:pt x="1298187" y="12139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1" name="Полилиния 106"/>
            <p:cNvSpPr/>
            <p:nvPr/>
          </p:nvSpPr>
          <p:spPr>
            <a:xfrm rot="1952823">
              <a:off x="3904010" y="3763789"/>
              <a:ext cx="506456" cy="81760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0517" h="820083">
                  <a:moveTo>
                    <a:pt x="550917" y="82660"/>
                  </a:moveTo>
                  <a:cubicBezTo>
                    <a:pt x="620517" y="225654"/>
                    <a:pt x="271932" y="604296"/>
                    <a:pt x="168408" y="795511"/>
                  </a:cubicBezTo>
                  <a:cubicBezTo>
                    <a:pt x="51316" y="748847"/>
                    <a:pt x="77898" y="820083"/>
                    <a:pt x="0" y="712853"/>
                  </a:cubicBezTo>
                  <a:cubicBezTo>
                    <a:pt x="4906" y="526646"/>
                    <a:pt x="303110" y="105541"/>
                    <a:pt x="382513" y="0"/>
                  </a:cubicBezTo>
                  <a:lnTo>
                    <a:pt x="550917" y="8266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2" name="Полилиния 107"/>
            <p:cNvSpPr/>
            <p:nvPr/>
          </p:nvSpPr>
          <p:spPr>
            <a:xfrm rot="1952823">
              <a:off x="3968664" y="3827292"/>
              <a:ext cx="511845" cy="92873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828" h="932648">
                  <a:moveTo>
                    <a:pt x="557228" y="0"/>
                  </a:moveTo>
                  <a:cubicBezTo>
                    <a:pt x="626828" y="142994"/>
                    <a:pt x="298694" y="681775"/>
                    <a:pt x="195170" y="872990"/>
                  </a:cubicBezTo>
                  <a:cubicBezTo>
                    <a:pt x="140971" y="932648"/>
                    <a:pt x="181426" y="835707"/>
                    <a:pt x="0" y="889772"/>
                  </a:cubicBezTo>
                  <a:cubicBezTo>
                    <a:pt x="65283" y="656766"/>
                    <a:pt x="329872" y="183021"/>
                    <a:pt x="409275" y="77480"/>
                  </a:cubicBezTo>
                  <a:lnTo>
                    <a:pt x="55722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3" name="Полилиния 108"/>
            <p:cNvSpPr/>
            <p:nvPr/>
          </p:nvSpPr>
          <p:spPr>
            <a:xfrm rot="1952823">
              <a:off x="4184177" y="3946363"/>
              <a:ext cx="463353" cy="1000171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2277" h="1002470">
                  <a:moveTo>
                    <a:pt x="464241" y="0"/>
                  </a:moveTo>
                  <a:cubicBezTo>
                    <a:pt x="562277" y="360356"/>
                    <a:pt x="399830" y="656764"/>
                    <a:pt x="227250" y="942812"/>
                  </a:cubicBezTo>
                  <a:cubicBezTo>
                    <a:pt x="173051" y="1002470"/>
                    <a:pt x="213507" y="905527"/>
                    <a:pt x="32081" y="959592"/>
                  </a:cubicBezTo>
                  <a:cubicBezTo>
                    <a:pt x="0" y="703348"/>
                    <a:pt x="236885" y="183021"/>
                    <a:pt x="316288" y="77480"/>
                  </a:cubicBezTo>
                  <a:lnTo>
                    <a:pt x="464241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4" name="Полилиния 109"/>
            <p:cNvSpPr/>
            <p:nvPr/>
          </p:nvSpPr>
          <p:spPr>
            <a:xfrm rot="1952823">
              <a:off x="4491285" y="4120996"/>
              <a:ext cx="522617" cy="896976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84963 w 562277"/>
                <a:gd name="connsiteY3" fmla="*/ 40932 h 1002470"/>
                <a:gd name="connsiteX4" fmla="*/ 464241 w 562277"/>
                <a:gd name="connsiteY4" fmla="*/ 0 h 1002470"/>
                <a:gd name="connsiteX0" fmla="*/ 232918 w 399831"/>
                <a:gd name="connsiteY0" fmla="*/ 0 h 1039018"/>
                <a:gd name="connsiteX1" fmla="*/ 227250 w 399831"/>
                <a:gd name="connsiteY1" fmla="*/ 979360 h 1039018"/>
                <a:gd name="connsiteX2" fmla="*/ 32081 w 399831"/>
                <a:gd name="connsiteY2" fmla="*/ 996140 h 1039018"/>
                <a:gd name="connsiteX3" fmla="*/ 84963 w 399831"/>
                <a:gd name="connsiteY3" fmla="*/ 77480 h 1039018"/>
                <a:gd name="connsiteX4" fmla="*/ 232918 w 399831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549407"/>
                <a:gd name="connsiteY0" fmla="*/ 0 h 921047"/>
                <a:gd name="connsiteX1" fmla="*/ 376827 w 549407"/>
                <a:gd name="connsiteY1" fmla="*/ 861389 h 921047"/>
                <a:gd name="connsiteX2" fmla="*/ 161208 w 549407"/>
                <a:gd name="connsiteY2" fmla="*/ 718031 h 921047"/>
                <a:gd name="connsiteX3" fmla="*/ 79403 w 549407"/>
                <a:gd name="connsiteY3" fmla="*/ 77480 h 921047"/>
                <a:gd name="connsiteX4" fmla="*/ 227358 w 549407"/>
                <a:gd name="connsiteY4" fmla="*/ 0 h 921047"/>
                <a:gd name="connsiteX0" fmla="*/ 227358 w 566329"/>
                <a:gd name="connsiteY0" fmla="*/ 0 h 921047"/>
                <a:gd name="connsiteX1" fmla="*/ 376827 w 566329"/>
                <a:gd name="connsiteY1" fmla="*/ 861389 h 921047"/>
                <a:gd name="connsiteX2" fmla="*/ 161208 w 566329"/>
                <a:gd name="connsiteY2" fmla="*/ 718031 h 921047"/>
                <a:gd name="connsiteX3" fmla="*/ 79403 w 566329"/>
                <a:gd name="connsiteY3" fmla="*/ 77480 h 921047"/>
                <a:gd name="connsiteX4" fmla="*/ 227358 w 566329"/>
                <a:gd name="connsiteY4" fmla="*/ 0 h 921047"/>
                <a:gd name="connsiteX0" fmla="*/ 227358 w 593094"/>
                <a:gd name="connsiteY0" fmla="*/ 0 h 821609"/>
                <a:gd name="connsiteX1" fmla="*/ 403591 w 593094"/>
                <a:gd name="connsiteY1" fmla="*/ 761951 h 821609"/>
                <a:gd name="connsiteX2" fmla="*/ 161208 w 593094"/>
                <a:gd name="connsiteY2" fmla="*/ 718031 h 821609"/>
                <a:gd name="connsiteX3" fmla="*/ 79403 w 593094"/>
                <a:gd name="connsiteY3" fmla="*/ 77480 h 821609"/>
                <a:gd name="connsiteX4" fmla="*/ 227358 w 593094"/>
                <a:gd name="connsiteY4" fmla="*/ 0 h 821609"/>
                <a:gd name="connsiteX0" fmla="*/ 227358 w 593094"/>
                <a:gd name="connsiteY0" fmla="*/ 0 h 900707"/>
                <a:gd name="connsiteX1" fmla="*/ 403591 w 593094"/>
                <a:gd name="connsiteY1" fmla="*/ 761951 h 900707"/>
                <a:gd name="connsiteX2" fmla="*/ 161208 w 593094"/>
                <a:gd name="connsiteY2" fmla="*/ 718031 h 900707"/>
                <a:gd name="connsiteX3" fmla="*/ 79403 w 593094"/>
                <a:gd name="connsiteY3" fmla="*/ 77480 h 900707"/>
                <a:gd name="connsiteX4" fmla="*/ 227358 w 593094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8981" h="900707">
                  <a:moveTo>
                    <a:pt x="227358" y="0"/>
                  </a:moveTo>
                  <a:cubicBezTo>
                    <a:pt x="260989" y="370064"/>
                    <a:pt x="638981" y="865886"/>
                    <a:pt x="403591" y="761951"/>
                  </a:cubicBezTo>
                  <a:cubicBezTo>
                    <a:pt x="264976" y="900707"/>
                    <a:pt x="342634" y="663966"/>
                    <a:pt x="161208" y="718031"/>
                  </a:cubicBezTo>
                  <a:cubicBezTo>
                    <a:pt x="39276" y="456644"/>
                    <a:pt x="0" y="183021"/>
                    <a:pt x="79403" y="77480"/>
                  </a:cubicBezTo>
                  <a:lnTo>
                    <a:pt x="22735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5" name="Полилиния 110"/>
            <p:cNvSpPr/>
            <p:nvPr/>
          </p:nvSpPr>
          <p:spPr>
            <a:xfrm rot="1952823">
              <a:off x="5283294" y="2692180"/>
              <a:ext cx="280167" cy="904916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219571 w 779438"/>
                <a:gd name="connsiteY0" fmla="*/ 794248 h 815268"/>
                <a:gd name="connsiteX1" fmla="*/ 210087 w 779438"/>
                <a:gd name="connsiteY1" fmla="*/ 0 h 815268"/>
                <a:gd name="connsiteX2" fmla="*/ 779438 w 779438"/>
                <a:gd name="connsiteY2" fmla="*/ 163114 h 815268"/>
                <a:gd name="connsiteX3" fmla="*/ 349713 w 779438"/>
                <a:gd name="connsiteY3" fmla="*/ 815268 h 815268"/>
                <a:gd name="connsiteX4" fmla="*/ 219571 w 779438"/>
                <a:gd name="connsiteY4" fmla="*/ 794248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-1 w 588286"/>
                <a:gd name="connsiteY0" fmla="*/ 778731 h 815268"/>
                <a:gd name="connsiteX1" fmla="*/ 18935 w 588286"/>
                <a:gd name="connsiteY1" fmla="*/ 0 h 815268"/>
                <a:gd name="connsiteX2" fmla="*/ 588286 w 588286"/>
                <a:gd name="connsiteY2" fmla="*/ 163114 h 815268"/>
                <a:gd name="connsiteX3" fmla="*/ 158561 w 588286"/>
                <a:gd name="connsiteY3" fmla="*/ 815268 h 815268"/>
                <a:gd name="connsiteX4" fmla="*/ -1 w 588286"/>
                <a:gd name="connsiteY4" fmla="*/ 778731 h 815268"/>
                <a:gd name="connsiteX0" fmla="*/ 0 w 335685"/>
                <a:gd name="connsiteY0" fmla="*/ 880367 h 916904"/>
                <a:gd name="connsiteX1" fmla="*/ 18936 w 335685"/>
                <a:gd name="connsiteY1" fmla="*/ 101636 h 916904"/>
                <a:gd name="connsiteX2" fmla="*/ 288083 w 335685"/>
                <a:gd name="connsiteY2" fmla="*/ 46116 h 916904"/>
                <a:gd name="connsiteX3" fmla="*/ 158562 w 335685"/>
                <a:gd name="connsiteY3" fmla="*/ 916904 h 916904"/>
                <a:gd name="connsiteX4" fmla="*/ 0 w 335685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298312"/>
                <a:gd name="connsiteY0" fmla="*/ 880367 h 902327"/>
                <a:gd name="connsiteX1" fmla="*/ 18936 w 298312"/>
                <a:gd name="connsiteY1" fmla="*/ 101636 h 902327"/>
                <a:gd name="connsiteX2" fmla="*/ 288083 w 298312"/>
                <a:gd name="connsiteY2" fmla="*/ 46116 h 902327"/>
                <a:gd name="connsiteX3" fmla="*/ 121190 w 298312"/>
                <a:gd name="connsiteY3" fmla="*/ 902327 h 902327"/>
                <a:gd name="connsiteX4" fmla="*/ 0 w 298312"/>
                <a:gd name="connsiteY4" fmla="*/ 880367 h 902327"/>
                <a:gd name="connsiteX0" fmla="*/ 0 w 288083"/>
                <a:gd name="connsiteY0" fmla="*/ 880367 h 902327"/>
                <a:gd name="connsiteX1" fmla="*/ 18936 w 288083"/>
                <a:gd name="connsiteY1" fmla="*/ 101636 h 902327"/>
                <a:gd name="connsiteX2" fmla="*/ 288083 w 288083"/>
                <a:gd name="connsiteY2" fmla="*/ 46116 h 902327"/>
                <a:gd name="connsiteX3" fmla="*/ 121190 w 288083"/>
                <a:gd name="connsiteY3" fmla="*/ 902327 h 902327"/>
                <a:gd name="connsiteX4" fmla="*/ 0 w 288083"/>
                <a:gd name="connsiteY4" fmla="*/ 880367 h 902327"/>
                <a:gd name="connsiteX0" fmla="*/ 0 w 338998"/>
                <a:gd name="connsiteY0" fmla="*/ 880367 h 902327"/>
                <a:gd name="connsiteX1" fmla="*/ 18936 w 338998"/>
                <a:gd name="connsiteY1" fmla="*/ 101636 h 902327"/>
                <a:gd name="connsiteX2" fmla="*/ 288083 w 338998"/>
                <a:gd name="connsiteY2" fmla="*/ 46116 h 902327"/>
                <a:gd name="connsiteX3" fmla="*/ 121190 w 338998"/>
                <a:gd name="connsiteY3" fmla="*/ 902327 h 902327"/>
                <a:gd name="connsiteX4" fmla="*/ 0 w 338998"/>
                <a:gd name="connsiteY4" fmla="*/ 880367 h 90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98" h="902327">
                  <a:moveTo>
                    <a:pt x="0" y="880367"/>
                  </a:moveTo>
                  <a:cubicBezTo>
                    <a:pt x="1326" y="644951"/>
                    <a:pt x="38162" y="354663"/>
                    <a:pt x="18936" y="101636"/>
                  </a:cubicBezTo>
                  <a:cubicBezTo>
                    <a:pt x="90691" y="50949"/>
                    <a:pt x="131793" y="0"/>
                    <a:pt x="288083" y="46116"/>
                  </a:cubicBezTo>
                  <a:cubicBezTo>
                    <a:pt x="241639" y="311130"/>
                    <a:pt x="338998" y="446722"/>
                    <a:pt x="121190" y="902327"/>
                  </a:cubicBezTo>
                  <a:lnTo>
                    <a:pt x="0" y="8803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6" name="Полилиния 111"/>
            <p:cNvSpPr/>
            <p:nvPr/>
          </p:nvSpPr>
          <p:spPr>
            <a:xfrm rot="1952823">
              <a:off x="5294069" y="2962068"/>
              <a:ext cx="457967" cy="73821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867" h="734812">
                  <a:moveTo>
                    <a:pt x="0" y="713792"/>
                  </a:moveTo>
                  <a:cubicBezTo>
                    <a:pt x="130487" y="475861"/>
                    <a:pt x="181375" y="243564"/>
                    <a:pt x="391461" y="0"/>
                  </a:cubicBezTo>
                  <a:cubicBezTo>
                    <a:pt x="523327" y="62103"/>
                    <a:pt x="403577" y="36542"/>
                    <a:pt x="559867" y="82658"/>
                  </a:cubicBezTo>
                  <a:cubicBezTo>
                    <a:pt x="466039" y="300188"/>
                    <a:pt x="307264" y="582269"/>
                    <a:pt x="130142" y="734812"/>
                  </a:cubicBezTo>
                  <a:lnTo>
                    <a:pt x="0" y="713792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7" name="Полилиния 112"/>
            <p:cNvSpPr/>
            <p:nvPr/>
          </p:nvSpPr>
          <p:spPr>
            <a:xfrm rot="1952823">
              <a:off x="5019292" y="4144807"/>
              <a:ext cx="953643" cy="404834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398805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116990" y="303902"/>
                    <a:pt x="1137937" y="357772"/>
                  </a:cubicBezTo>
                  <a:cubicBezTo>
                    <a:pt x="935763" y="398805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8" name="Полилиния 113"/>
            <p:cNvSpPr/>
            <p:nvPr/>
          </p:nvSpPr>
          <p:spPr>
            <a:xfrm rot="1952823">
              <a:off x="4803779" y="4200374"/>
              <a:ext cx="727355" cy="73028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9240" h="729896">
                  <a:moveTo>
                    <a:pt x="26763" y="0"/>
                  </a:moveTo>
                  <a:cubicBezTo>
                    <a:pt x="139033" y="55105"/>
                    <a:pt x="178706" y="42176"/>
                    <a:pt x="437551" y="126577"/>
                  </a:cubicBezTo>
                  <a:cubicBezTo>
                    <a:pt x="761360" y="340762"/>
                    <a:pt x="735916" y="440187"/>
                    <a:pt x="889240" y="573430"/>
                  </a:cubicBezTo>
                  <a:cubicBezTo>
                    <a:pt x="806749" y="678497"/>
                    <a:pt x="794317" y="558300"/>
                    <a:pt x="815264" y="612170"/>
                  </a:cubicBezTo>
                  <a:cubicBezTo>
                    <a:pt x="511500" y="729896"/>
                    <a:pt x="121759" y="190393"/>
                    <a:pt x="0" y="99438"/>
                  </a:cubicBezTo>
                  <a:lnTo>
                    <a:pt x="26763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9" name="Полилиния 114"/>
            <p:cNvSpPr/>
            <p:nvPr/>
          </p:nvSpPr>
          <p:spPr>
            <a:xfrm rot="1952823">
              <a:off x="4216504" y="3993990"/>
              <a:ext cx="409475" cy="69059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34341 w 603941"/>
                <a:gd name="connsiteY0" fmla="*/ 69820 h 855168"/>
                <a:gd name="connsiteX1" fmla="*/ 195170 w 603941"/>
                <a:gd name="connsiteY1" fmla="*/ 795510 h 855168"/>
                <a:gd name="connsiteX2" fmla="*/ 0 w 603941"/>
                <a:gd name="connsiteY2" fmla="*/ 812292 h 855168"/>
                <a:gd name="connsiteX3" fmla="*/ 409275 w 603941"/>
                <a:gd name="connsiteY3" fmla="*/ 0 h 855168"/>
                <a:gd name="connsiteX4" fmla="*/ 534341 w 603941"/>
                <a:gd name="connsiteY4" fmla="*/ 69820 h 855168"/>
                <a:gd name="connsiteX0" fmla="*/ 534341 w 603941"/>
                <a:gd name="connsiteY0" fmla="*/ 21960 h 807308"/>
                <a:gd name="connsiteX1" fmla="*/ 195170 w 603941"/>
                <a:gd name="connsiteY1" fmla="*/ 747650 h 807308"/>
                <a:gd name="connsiteX2" fmla="*/ 0 w 603941"/>
                <a:gd name="connsiteY2" fmla="*/ 764432 h 807308"/>
                <a:gd name="connsiteX3" fmla="*/ 413149 w 603941"/>
                <a:gd name="connsiteY3" fmla="*/ 0 h 807308"/>
                <a:gd name="connsiteX4" fmla="*/ 534341 w 603941"/>
                <a:gd name="connsiteY4" fmla="*/ 21960 h 807308"/>
                <a:gd name="connsiteX0" fmla="*/ 534341 w 603941"/>
                <a:gd name="connsiteY0" fmla="*/ 21960 h 764432"/>
                <a:gd name="connsiteX1" fmla="*/ 400525 w 603941"/>
                <a:gd name="connsiteY1" fmla="*/ 519154 h 764432"/>
                <a:gd name="connsiteX2" fmla="*/ 0 w 603941"/>
                <a:gd name="connsiteY2" fmla="*/ 764432 h 764432"/>
                <a:gd name="connsiteX3" fmla="*/ 413149 w 603941"/>
                <a:gd name="connsiteY3" fmla="*/ 0 h 764432"/>
                <a:gd name="connsiteX4" fmla="*/ 534341 w 603941"/>
                <a:gd name="connsiteY4" fmla="*/ 21960 h 764432"/>
                <a:gd name="connsiteX0" fmla="*/ 429724 w 499324"/>
                <a:gd name="connsiteY0" fmla="*/ 21960 h 674112"/>
                <a:gd name="connsiteX1" fmla="*/ 295908 w 499324"/>
                <a:gd name="connsiteY1" fmla="*/ 519154 h 674112"/>
                <a:gd name="connsiteX2" fmla="*/ -1 w 499324"/>
                <a:gd name="connsiteY2" fmla="*/ 674112 h 674112"/>
                <a:gd name="connsiteX3" fmla="*/ 308532 w 499324"/>
                <a:gd name="connsiteY3" fmla="*/ 0 h 674112"/>
                <a:gd name="connsiteX4" fmla="*/ 429724 w 499324"/>
                <a:gd name="connsiteY4" fmla="*/ 21960 h 674112"/>
                <a:gd name="connsiteX0" fmla="*/ 429725 w 499325"/>
                <a:gd name="connsiteY0" fmla="*/ 21960 h 684326"/>
                <a:gd name="connsiteX1" fmla="*/ 295909 w 499325"/>
                <a:gd name="connsiteY1" fmla="*/ 519154 h 684326"/>
                <a:gd name="connsiteX2" fmla="*/ 0 w 499325"/>
                <a:gd name="connsiteY2" fmla="*/ 674112 h 684326"/>
                <a:gd name="connsiteX3" fmla="*/ 308533 w 499325"/>
                <a:gd name="connsiteY3" fmla="*/ 0 h 684326"/>
                <a:gd name="connsiteX4" fmla="*/ 429725 w 499325"/>
                <a:gd name="connsiteY4" fmla="*/ 21960 h 684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325" h="684326">
                  <a:moveTo>
                    <a:pt x="429725" y="21960"/>
                  </a:moveTo>
                  <a:cubicBezTo>
                    <a:pt x="499325" y="164954"/>
                    <a:pt x="399433" y="327939"/>
                    <a:pt x="295909" y="519154"/>
                  </a:cubicBezTo>
                  <a:cubicBezTo>
                    <a:pt x="241710" y="578812"/>
                    <a:pt x="133872" y="684326"/>
                    <a:pt x="0" y="674112"/>
                  </a:cubicBezTo>
                  <a:cubicBezTo>
                    <a:pt x="65283" y="441106"/>
                    <a:pt x="229130" y="105541"/>
                    <a:pt x="308533" y="0"/>
                  </a:cubicBezTo>
                  <a:lnTo>
                    <a:pt x="429725" y="2196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0" name="Овал 115"/>
            <p:cNvSpPr/>
            <p:nvPr/>
          </p:nvSpPr>
          <p:spPr>
            <a:xfrm>
              <a:off x="4355976" y="3356992"/>
              <a:ext cx="1008111" cy="864096"/>
            </a:xfrm>
            <a:prstGeom prst="ellipse">
              <a:avLst/>
            </a:prstGeom>
            <a:gradFill flip="none" rotWithShape="1">
              <a:gsLst>
                <a:gs pos="0">
                  <a:srgbClr val="FFFF00">
                    <a:shade val="30000"/>
                    <a:satMod val="115000"/>
                  </a:srgbClr>
                </a:gs>
                <a:gs pos="50000">
                  <a:srgbClr val="FFFF00">
                    <a:shade val="67500"/>
                    <a:satMod val="115000"/>
                  </a:srgbClr>
                </a:gs>
                <a:gs pos="100000">
                  <a:srgbClr val="FFFF00">
                    <a:shade val="100000"/>
                    <a:satMod val="115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glow rad="101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27" name="Полилиния 4"/>
          <p:cNvSpPr/>
          <p:nvPr/>
        </p:nvSpPr>
        <p:spPr>
          <a:xfrm>
            <a:off x="0" y="4986338"/>
            <a:ext cx="9144000" cy="2043112"/>
          </a:xfrm>
          <a:custGeom>
            <a:avLst/>
            <a:gdLst>
              <a:gd name="connsiteX0" fmla="*/ 0 w 9144000"/>
              <a:gd name="connsiteY0" fmla="*/ 0 h 1340768"/>
              <a:gd name="connsiteX1" fmla="*/ 9144000 w 9144000"/>
              <a:gd name="connsiteY1" fmla="*/ 0 h 1340768"/>
              <a:gd name="connsiteX2" fmla="*/ 9144000 w 9144000"/>
              <a:gd name="connsiteY2" fmla="*/ 1340768 h 1340768"/>
              <a:gd name="connsiteX3" fmla="*/ 0 w 9144000"/>
              <a:gd name="connsiteY3" fmla="*/ 1340768 h 1340768"/>
              <a:gd name="connsiteX4" fmla="*/ 0 w 9144000"/>
              <a:gd name="connsiteY4" fmla="*/ 0 h 1340768"/>
              <a:gd name="connsiteX0" fmla="*/ 0 w 9144000"/>
              <a:gd name="connsiteY0" fmla="*/ 0 h 1340768"/>
              <a:gd name="connsiteX1" fmla="*/ 395536 w 9144000"/>
              <a:gd name="connsiteY1" fmla="*/ 504056 h 1340768"/>
              <a:gd name="connsiteX2" fmla="*/ 9144000 w 9144000"/>
              <a:gd name="connsiteY2" fmla="*/ 0 h 1340768"/>
              <a:gd name="connsiteX3" fmla="*/ 9144000 w 9144000"/>
              <a:gd name="connsiteY3" fmla="*/ 1340768 h 1340768"/>
              <a:gd name="connsiteX4" fmla="*/ 0 w 9144000"/>
              <a:gd name="connsiteY4" fmla="*/ 1340768 h 1340768"/>
              <a:gd name="connsiteX5" fmla="*/ 0 w 9144000"/>
              <a:gd name="connsiteY5" fmla="*/ 0 h 1340768"/>
              <a:gd name="connsiteX0" fmla="*/ 0 w 9144000"/>
              <a:gd name="connsiteY0" fmla="*/ 0 h 1340768"/>
              <a:gd name="connsiteX1" fmla="*/ 395536 w 9144000"/>
              <a:gd name="connsiteY1" fmla="*/ 504056 h 1340768"/>
              <a:gd name="connsiteX2" fmla="*/ 9144000 w 9144000"/>
              <a:gd name="connsiteY2" fmla="*/ 0 h 1340768"/>
              <a:gd name="connsiteX3" fmla="*/ 9144000 w 9144000"/>
              <a:gd name="connsiteY3" fmla="*/ 1340768 h 1340768"/>
              <a:gd name="connsiteX4" fmla="*/ 0 w 9144000"/>
              <a:gd name="connsiteY4" fmla="*/ 1340768 h 1340768"/>
              <a:gd name="connsiteX5" fmla="*/ 0 w 9144000"/>
              <a:gd name="connsiteY5" fmla="*/ 0 h 1340768"/>
              <a:gd name="connsiteX0" fmla="*/ 0 w 9144000"/>
              <a:gd name="connsiteY0" fmla="*/ 0 h 1340768"/>
              <a:gd name="connsiteX1" fmla="*/ 323528 w 9144000"/>
              <a:gd name="connsiteY1" fmla="*/ 360040 h 1340768"/>
              <a:gd name="connsiteX2" fmla="*/ 9144000 w 9144000"/>
              <a:gd name="connsiteY2" fmla="*/ 0 h 1340768"/>
              <a:gd name="connsiteX3" fmla="*/ 9144000 w 9144000"/>
              <a:gd name="connsiteY3" fmla="*/ 1340768 h 1340768"/>
              <a:gd name="connsiteX4" fmla="*/ 0 w 9144000"/>
              <a:gd name="connsiteY4" fmla="*/ 1340768 h 1340768"/>
              <a:gd name="connsiteX5" fmla="*/ 0 w 9144000"/>
              <a:gd name="connsiteY5" fmla="*/ 0 h 1340768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9144000 w 9144000"/>
              <a:gd name="connsiteY3" fmla="*/ 216024 h 1556792"/>
              <a:gd name="connsiteX4" fmla="*/ 9144000 w 9144000"/>
              <a:gd name="connsiteY4" fmla="*/ 1556792 h 1556792"/>
              <a:gd name="connsiteX5" fmla="*/ 0 w 9144000"/>
              <a:gd name="connsiteY5" fmla="*/ 1556792 h 1556792"/>
              <a:gd name="connsiteX6" fmla="*/ 0 w 9144000"/>
              <a:gd name="connsiteY6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9144000 w 9144000"/>
              <a:gd name="connsiteY3" fmla="*/ 216024 h 1556792"/>
              <a:gd name="connsiteX4" fmla="*/ 9144000 w 9144000"/>
              <a:gd name="connsiteY4" fmla="*/ 1556792 h 1556792"/>
              <a:gd name="connsiteX5" fmla="*/ 0 w 9144000"/>
              <a:gd name="connsiteY5" fmla="*/ 1556792 h 1556792"/>
              <a:gd name="connsiteX6" fmla="*/ 0 w 9144000"/>
              <a:gd name="connsiteY6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611560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755576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755576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755576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95536 w 9144000"/>
              <a:gd name="connsiteY2" fmla="*/ 0 h 1556792"/>
              <a:gd name="connsiteX3" fmla="*/ 755576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9144000 w 9144000"/>
              <a:gd name="connsiteY5" fmla="*/ 360040 h 1700808"/>
              <a:gd name="connsiteX6" fmla="*/ 9144000 w 9144000"/>
              <a:gd name="connsiteY6" fmla="*/ 1700808 h 1700808"/>
              <a:gd name="connsiteX7" fmla="*/ 0 w 9144000"/>
              <a:gd name="connsiteY7" fmla="*/ 1700808 h 1700808"/>
              <a:gd name="connsiteX8" fmla="*/ 0 w 9144000"/>
              <a:gd name="connsiteY8" fmla="*/ 360040 h 1700808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9144000 w 9144000"/>
              <a:gd name="connsiteY5" fmla="*/ 360040 h 1700808"/>
              <a:gd name="connsiteX6" fmla="*/ 9144000 w 9144000"/>
              <a:gd name="connsiteY6" fmla="*/ 1700808 h 1700808"/>
              <a:gd name="connsiteX7" fmla="*/ 0 w 9144000"/>
              <a:gd name="connsiteY7" fmla="*/ 1700808 h 1700808"/>
              <a:gd name="connsiteX8" fmla="*/ 0 w 9144000"/>
              <a:gd name="connsiteY8" fmla="*/ 360040 h 1700808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9144000 w 9144000"/>
              <a:gd name="connsiteY5" fmla="*/ 360040 h 1700808"/>
              <a:gd name="connsiteX6" fmla="*/ 9144000 w 9144000"/>
              <a:gd name="connsiteY6" fmla="*/ 1700808 h 1700808"/>
              <a:gd name="connsiteX7" fmla="*/ 0 w 9144000"/>
              <a:gd name="connsiteY7" fmla="*/ 1700808 h 1700808"/>
              <a:gd name="connsiteX8" fmla="*/ 0 w 9144000"/>
              <a:gd name="connsiteY8" fmla="*/ 360040 h 1700808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9144000 w 9144000"/>
              <a:gd name="connsiteY5" fmla="*/ 360040 h 1700808"/>
              <a:gd name="connsiteX6" fmla="*/ 9144000 w 9144000"/>
              <a:gd name="connsiteY6" fmla="*/ 1700808 h 1700808"/>
              <a:gd name="connsiteX7" fmla="*/ 0 w 9144000"/>
              <a:gd name="connsiteY7" fmla="*/ 1700808 h 1700808"/>
              <a:gd name="connsiteX8" fmla="*/ 0 w 9144000"/>
              <a:gd name="connsiteY8" fmla="*/ 360040 h 1700808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1187624 w 9144000"/>
              <a:gd name="connsiteY5" fmla="*/ 648072 h 1700808"/>
              <a:gd name="connsiteX6" fmla="*/ 9144000 w 9144000"/>
              <a:gd name="connsiteY6" fmla="*/ 360040 h 1700808"/>
              <a:gd name="connsiteX7" fmla="*/ 9144000 w 9144000"/>
              <a:gd name="connsiteY7" fmla="*/ 1700808 h 1700808"/>
              <a:gd name="connsiteX8" fmla="*/ 0 w 9144000"/>
              <a:gd name="connsiteY8" fmla="*/ 1700808 h 1700808"/>
              <a:gd name="connsiteX9" fmla="*/ 0 w 9144000"/>
              <a:gd name="connsiteY9" fmla="*/ 360040 h 1700808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9144000 w 9144000"/>
              <a:gd name="connsiteY6" fmla="*/ 288032 h 1628800"/>
              <a:gd name="connsiteX7" fmla="*/ 9144000 w 9144000"/>
              <a:gd name="connsiteY7" fmla="*/ 1628800 h 1628800"/>
              <a:gd name="connsiteX8" fmla="*/ 0 w 9144000"/>
              <a:gd name="connsiteY8" fmla="*/ 1628800 h 1628800"/>
              <a:gd name="connsiteX9" fmla="*/ 0 w 9144000"/>
              <a:gd name="connsiteY9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9144000 w 9144000"/>
              <a:gd name="connsiteY6" fmla="*/ 288032 h 1628800"/>
              <a:gd name="connsiteX7" fmla="*/ 9144000 w 9144000"/>
              <a:gd name="connsiteY7" fmla="*/ 1628800 h 1628800"/>
              <a:gd name="connsiteX8" fmla="*/ 0 w 9144000"/>
              <a:gd name="connsiteY8" fmla="*/ 1628800 h 1628800"/>
              <a:gd name="connsiteX9" fmla="*/ 0 w 9144000"/>
              <a:gd name="connsiteY9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9144000 w 9144000"/>
              <a:gd name="connsiteY6" fmla="*/ 288032 h 1628800"/>
              <a:gd name="connsiteX7" fmla="*/ 9144000 w 9144000"/>
              <a:gd name="connsiteY7" fmla="*/ 1628800 h 1628800"/>
              <a:gd name="connsiteX8" fmla="*/ 0 w 9144000"/>
              <a:gd name="connsiteY8" fmla="*/ 1628800 h 1628800"/>
              <a:gd name="connsiteX9" fmla="*/ 0 w 9144000"/>
              <a:gd name="connsiteY9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1475656 w 9144000"/>
              <a:gd name="connsiteY6" fmla="*/ 0 h 1628800"/>
              <a:gd name="connsiteX7" fmla="*/ 9144000 w 9144000"/>
              <a:gd name="connsiteY7" fmla="*/ 288032 h 1628800"/>
              <a:gd name="connsiteX8" fmla="*/ 9144000 w 9144000"/>
              <a:gd name="connsiteY8" fmla="*/ 1628800 h 1628800"/>
              <a:gd name="connsiteX9" fmla="*/ 0 w 9144000"/>
              <a:gd name="connsiteY9" fmla="*/ 1628800 h 1628800"/>
              <a:gd name="connsiteX10" fmla="*/ 0 w 9144000"/>
              <a:gd name="connsiteY10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1475656 w 9144000"/>
              <a:gd name="connsiteY6" fmla="*/ 0 h 1628800"/>
              <a:gd name="connsiteX7" fmla="*/ 9144000 w 9144000"/>
              <a:gd name="connsiteY7" fmla="*/ 288032 h 1628800"/>
              <a:gd name="connsiteX8" fmla="*/ 9144000 w 9144000"/>
              <a:gd name="connsiteY8" fmla="*/ 1628800 h 1628800"/>
              <a:gd name="connsiteX9" fmla="*/ 0 w 9144000"/>
              <a:gd name="connsiteY9" fmla="*/ 1628800 h 1628800"/>
              <a:gd name="connsiteX10" fmla="*/ 0 w 9144000"/>
              <a:gd name="connsiteY10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720080 h 1628800"/>
              <a:gd name="connsiteX6" fmla="*/ 1475656 w 9144000"/>
              <a:gd name="connsiteY6" fmla="*/ 0 h 1628800"/>
              <a:gd name="connsiteX7" fmla="*/ 9144000 w 9144000"/>
              <a:gd name="connsiteY7" fmla="*/ 288032 h 1628800"/>
              <a:gd name="connsiteX8" fmla="*/ 9144000 w 9144000"/>
              <a:gd name="connsiteY8" fmla="*/ 1628800 h 1628800"/>
              <a:gd name="connsiteX9" fmla="*/ 0 w 9144000"/>
              <a:gd name="connsiteY9" fmla="*/ 1628800 h 1628800"/>
              <a:gd name="connsiteX10" fmla="*/ 0 w 9144000"/>
              <a:gd name="connsiteY10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720080 h 1628800"/>
              <a:gd name="connsiteX6" fmla="*/ 1475656 w 9144000"/>
              <a:gd name="connsiteY6" fmla="*/ 0 h 1628800"/>
              <a:gd name="connsiteX7" fmla="*/ 9144000 w 9144000"/>
              <a:gd name="connsiteY7" fmla="*/ 288032 h 1628800"/>
              <a:gd name="connsiteX8" fmla="*/ 9144000 w 9144000"/>
              <a:gd name="connsiteY8" fmla="*/ 1628800 h 1628800"/>
              <a:gd name="connsiteX9" fmla="*/ 0 w 9144000"/>
              <a:gd name="connsiteY9" fmla="*/ 1628800 h 1628800"/>
              <a:gd name="connsiteX10" fmla="*/ 0 w 9144000"/>
              <a:gd name="connsiteY10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720080 h 1628800"/>
              <a:gd name="connsiteX6" fmla="*/ 1475656 w 9144000"/>
              <a:gd name="connsiteY6" fmla="*/ 0 h 1628800"/>
              <a:gd name="connsiteX7" fmla="*/ 1691680 w 9144000"/>
              <a:gd name="connsiteY7" fmla="*/ 432048 h 1628800"/>
              <a:gd name="connsiteX8" fmla="*/ 9144000 w 9144000"/>
              <a:gd name="connsiteY8" fmla="*/ 288032 h 1628800"/>
              <a:gd name="connsiteX9" fmla="*/ 9144000 w 9144000"/>
              <a:gd name="connsiteY9" fmla="*/ 1628800 h 1628800"/>
              <a:gd name="connsiteX10" fmla="*/ 0 w 9144000"/>
              <a:gd name="connsiteY10" fmla="*/ 1628800 h 1628800"/>
              <a:gd name="connsiteX11" fmla="*/ 0 w 9144000"/>
              <a:gd name="connsiteY11" fmla="*/ 288032 h 1628800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835696 w 9144000"/>
              <a:gd name="connsiteY8" fmla="*/ 0 h 1916832"/>
              <a:gd name="connsiteX9" fmla="*/ 9144000 w 9144000"/>
              <a:gd name="connsiteY9" fmla="*/ 576064 h 1916832"/>
              <a:gd name="connsiteX10" fmla="*/ 9144000 w 9144000"/>
              <a:gd name="connsiteY10" fmla="*/ 1916832 h 1916832"/>
              <a:gd name="connsiteX11" fmla="*/ 0 w 9144000"/>
              <a:gd name="connsiteY11" fmla="*/ 1916832 h 1916832"/>
              <a:gd name="connsiteX12" fmla="*/ 0 w 9144000"/>
              <a:gd name="connsiteY1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9144000 w 9144000"/>
              <a:gd name="connsiteY9" fmla="*/ 576064 h 1916832"/>
              <a:gd name="connsiteX10" fmla="*/ 9144000 w 9144000"/>
              <a:gd name="connsiteY10" fmla="*/ 1916832 h 1916832"/>
              <a:gd name="connsiteX11" fmla="*/ 0 w 9144000"/>
              <a:gd name="connsiteY11" fmla="*/ 1916832 h 1916832"/>
              <a:gd name="connsiteX12" fmla="*/ 0 w 9144000"/>
              <a:gd name="connsiteY1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2195736 w 9144000"/>
              <a:gd name="connsiteY9" fmla="*/ 720080 h 1916832"/>
              <a:gd name="connsiteX10" fmla="*/ 9144000 w 9144000"/>
              <a:gd name="connsiteY10" fmla="*/ 576064 h 1916832"/>
              <a:gd name="connsiteX11" fmla="*/ 9144000 w 9144000"/>
              <a:gd name="connsiteY11" fmla="*/ 1916832 h 1916832"/>
              <a:gd name="connsiteX12" fmla="*/ 0 w 9144000"/>
              <a:gd name="connsiteY12" fmla="*/ 1916832 h 1916832"/>
              <a:gd name="connsiteX13" fmla="*/ 0 w 9144000"/>
              <a:gd name="connsiteY13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9144000 w 9144000"/>
              <a:gd name="connsiteY11" fmla="*/ 576064 h 1916832"/>
              <a:gd name="connsiteX12" fmla="*/ 9144000 w 9144000"/>
              <a:gd name="connsiteY12" fmla="*/ 1916832 h 1916832"/>
              <a:gd name="connsiteX13" fmla="*/ 0 w 9144000"/>
              <a:gd name="connsiteY13" fmla="*/ 1916832 h 1916832"/>
              <a:gd name="connsiteX14" fmla="*/ 0 w 9144000"/>
              <a:gd name="connsiteY14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83768 w 9144000"/>
              <a:gd name="connsiteY11" fmla="*/ 288032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11760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11760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11760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9144000 w 9144000"/>
              <a:gd name="connsiteY14" fmla="*/ 576064 h 1916832"/>
              <a:gd name="connsiteX15" fmla="*/ 9144000 w 9144000"/>
              <a:gd name="connsiteY15" fmla="*/ 1916832 h 1916832"/>
              <a:gd name="connsiteX16" fmla="*/ 0 w 9144000"/>
              <a:gd name="connsiteY16" fmla="*/ 1916832 h 1916832"/>
              <a:gd name="connsiteX17" fmla="*/ 0 w 9144000"/>
              <a:gd name="connsiteY17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9144000 w 9144000"/>
              <a:gd name="connsiteY14" fmla="*/ 576064 h 1916832"/>
              <a:gd name="connsiteX15" fmla="*/ 9144000 w 9144000"/>
              <a:gd name="connsiteY15" fmla="*/ 1916832 h 1916832"/>
              <a:gd name="connsiteX16" fmla="*/ 0 w 9144000"/>
              <a:gd name="connsiteY16" fmla="*/ 1916832 h 1916832"/>
              <a:gd name="connsiteX17" fmla="*/ 0 w 9144000"/>
              <a:gd name="connsiteY17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9144000 w 9144000"/>
              <a:gd name="connsiteY14" fmla="*/ 576064 h 1916832"/>
              <a:gd name="connsiteX15" fmla="*/ 9144000 w 9144000"/>
              <a:gd name="connsiteY15" fmla="*/ 1916832 h 1916832"/>
              <a:gd name="connsiteX16" fmla="*/ 0 w 9144000"/>
              <a:gd name="connsiteY16" fmla="*/ 1916832 h 1916832"/>
              <a:gd name="connsiteX17" fmla="*/ 0 w 9144000"/>
              <a:gd name="connsiteY17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203848 w 9144000"/>
              <a:gd name="connsiteY14" fmla="*/ 1152128 h 1916832"/>
              <a:gd name="connsiteX15" fmla="*/ 9144000 w 9144000"/>
              <a:gd name="connsiteY15" fmla="*/ 576064 h 1916832"/>
              <a:gd name="connsiteX16" fmla="*/ 9144000 w 9144000"/>
              <a:gd name="connsiteY16" fmla="*/ 1916832 h 1916832"/>
              <a:gd name="connsiteX17" fmla="*/ 0 w 9144000"/>
              <a:gd name="connsiteY17" fmla="*/ 1916832 h 1916832"/>
              <a:gd name="connsiteX18" fmla="*/ 0 w 9144000"/>
              <a:gd name="connsiteY1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9144000 w 9144000"/>
              <a:gd name="connsiteY15" fmla="*/ 576064 h 1916832"/>
              <a:gd name="connsiteX16" fmla="*/ 9144000 w 9144000"/>
              <a:gd name="connsiteY16" fmla="*/ 1916832 h 1916832"/>
              <a:gd name="connsiteX17" fmla="*/ 0 w 9144000"/>
              <a:gd name="connsiteY17" fmla="*/ 1916832 h 1916832"/>
              <a:gd name="connsiteX18" fmla="*/ 0 w 9144000"/>
              <a:gd name="connsiteY1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9144000 w 9144000"/>
              <a:gd name="connsiteY16" fmla="*/ 576064 h 1916832"/>
              <a:gd name="connsiteX17" fmla="*/ 9144000 w 9144000"/>
              <a:gd name="connsiteY17" fmla="*/ 1916832 h 1916832"/>
              <a:gd name="connsiteX18" fmla="*/ 0 w 9144000"/>
              <a:gd name="connsiteY18" fmla="*/ 1916832 h 1916832"/>
              <a:gd name="connsiteX19" fmla="*/ 0 w 9144000"/>
              <a:gd name="connsiteY19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9144000 w 9144000"/>
              <a:gd name="connsiteY16" fmla="*/ 576064 h 1916832"/>
              <a:gd name="connsiteX17" fmla="*/ 9144000 w 9144000"/>
              <a:gd name="connsiteY17" fmla="*/ 1916832 h 1916832"/>
              <a:gd name="connsiteX18" fmla="*/ 0 w 9144000"/>
              <a:gd name="connsiteY18" fmla="*/ 1916832 h 1916832"/>
              <a:gd name="connsiteX19" fmla="*/ 0 w 9144000"/>
              <a:gd name="connsiteY19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9144000 w 9144000"/>
              <a:gd name="connsiteY17" fmla="*/ 576064 h 1916832"/>
              <a:gd name="connsiteX18" fmla="*/ 9144000 w 9144000"/>
              <a:gd name="connsiteY18" fmla="*/ 1916832 h 1916832"/>
              <a:gd name="connsiteX19" fmla="*/ 0 w 9144000"/>
              <a:gd name="connsiteY19" fmla="*/ 1916832 h 1916832"/>
              <a:gd name="connsiteX20" fmla="*/ 0 w 9144000"/>
              <a:gd name="connsiteY2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9144000 w 9144000"/>
              <a:gd name="connsiteY17" fmla="*/ 576064 h 1916832"/>
              <a:gd name="connsiteX18" fmla="*/ 9144000 w 9144000"/>
              <a:gd name="connsiteY18" fmla="*/ 1916832 h 1916832"/>
              <a:gd name="connsiteX19" fmla="*/ 0 w 9144000"/>
              <a:gd name="connsiteY19" fmla="*/ 1916832 h 1916832"/>
              <a:gd name="connsiteX20" fmla="*/ 0 w 9144000"/>
              <a:gd name="connsiteY2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76064 h 1916832"/>
              <a:gd name="connsiteX18" fmla="*/ 9144000 w 9144000"/>
              <a:gd name="connsiteY18" fmla="*/ 576064 h 1916832"/>
              <a:gd name="connsiteX19" fmla="*/ 9144000 w 9144000"/>
              <a:gd name="connsiteY19" fmla="*/ 1916832 h 1916832"/>
              <a:gd name="connsiteX20" fmla="*/ 0 w 9144000"/>
              <a:gd name="connsiteY20" fmla="*/ 1916832 h 1916832"/>
              <a:gd name="connsiteX21" fmla="*/ 0 w 9144000"/>
              <a:gd name="connsiteY21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76064 h 1916832"/>
              <a:gd name="connsiteX18" fmla="*/ 4427984 w 9144000"/>
              <a:gd name="connsiteY18" fmla="*/ 1080120 h 1916832"/>
              <a:gd name="connsiteX19" fmla="*/ 9144000 w 9144000"/>
              <a:gd name="connsiteY19" fmla="*/ 576064 h 1916832"/>
              <a:gd name="connsiteX20" fmla="*/ 9144000 w 9144000"/>
              <a:gd name="connsiteY20" fmla="*/ 1916832 h 1916832"/>
              <a:gd name="connsiteX21" fmla="*/ 0 w 9144000"/>
              <a:gd name="connsiteY21" fmla="*/ 1916832 h 1916832"/>
              <a:gd name="connsiteX22" fmla="*/ 0 w 9144000"/>
              <a:gd name="connsiteY2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76064 h 1916832"/>
              <a:gd name="connsiteX18" fmla="*/ 4427984 w 9144000"/>
              <a:gd name="connsiteY18" fmla="*/ 1080120 h 1916832"/>
              <a:gd name="connsiteX19" fmla="*/ 9144000 w 9144000"/>
              <a:gd name="connsiteY19" fmla="*/ 576064 h 1916832"/>
              <a:gd name="connsiteX20" fmla="*/ 9144000 w 9144000"/>
              <a:gd name="connsiteY20" fmla="*/ 1916832 h 1916832"/>
              <a:gd name="connsiteX21" fmla="*/ 0 w 9144000"/>
              <a:gd name="connsiteY21" fmla="*/ 1916832 h 1916832"/>
              <a:gd name="connsiteX22" fmla="*/ 0 w 9144000"/>
              <a:gd name="connsiteY2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9144000 w 9144000"/>
              <a:gd name="connsiteY19" fmla="*/ 576064 h 1916832"/>
              <a:gd name="connsiteX20" fmla="*/ 9144000 w 9144000"/>
              <a:gd name="connsiteY20" fmla="*/ 1916832 h 1916832"/>
              <a:gd name="connsiteX21" fmla="*/ 0 w 9144000"/>
              <a:gd name="connsiteY21" fmla="*/ 1916832 h 1916832"/>
              <a:gd name="connsiteX22" fmla="*/ 0 w 9144000"/>
              <a:gd name="connsiteY2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9144000 w 9144000"/>
              <a:gd name="connsiteY20" fmla="*/ 576064 h 1916832"/>
              <a:gd name="connsiteX21" fmla="*/ 9144000 w 9144000"/>
              <a:gd name="connsiteY21" fmla="*/ 1916832 h 1916832"/>
              <a:gd name="connsiteX22" fmla="*/ 0 w 9144000"/>
              <a:gd name="connsiteY22" fmla="*/ 1916832 h 1916832"/>
              <a:gd name="connsiteX23" fmla="*/ 0 w 9144000"/>
              <a:gd name="connsiteY23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9144000 w 9144000"/>
              <a:gd name="connsiteY20" fmla="*/ 576064 h 1916832"/>
              <a:gd name="connsiteX21" fmla="*/ 9144000 w 9144000"/>
              <a:gd name="connsiteY21" fmla="*/ 1916832 h 1916832"/>
              <a:gd name="connsiteX22" fmla="*/ 0 w 9144000"/>
              <a:gd name="connsiteY22" fmla="*/ 1916832 h 1916832"/>
              <a:gd name="connsiteX23" fmla="*/ 0 w 9144000"/>
              <a:gd name="connsiteY23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9144000 w 9144000"/>
              <a:gd name="connsiteY21" fmla="*/ 576064 h 1916832"/>
              <a:gd name="connsiteX22" fmla="*/ 9144000 w 9144000"/>
              <a:gd name="connsiteY22" fmla="*/ 1916832 h 1916832"/>
              <a:gd name="connsiteX23" fmla="*/ 0 w 9144000"/>
              <a:gd name="connsiteY23" fmla="*/ 1916832 h 1916832"/>
              <a:gd name="connsiteX24" fmla="*/ 0 w 9144000"/>
              <a:gd name="connsiteY24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9144000 w 9144000"/>
              <a:gd name="connsiteY21" fmla="*/ 576064 h 1916832"/>
              <a:gd name="connsiteX22" fmla="*/ 9144000 w 9144000"/>
              <a:gd name="connsiteY22" fmla="*/ 1916832 h 1916832"/>
              <a:gd name="connsiteX23" fmla="*/ 0 w 9144000"/>
              <a:gd name="connsiteY23" fmla="*/ 1916832 h 1916832"/>
              <a:gd name="connsiteX24" fmla="*/ 0 w 9144000"/>
              <a:gd name="connsiteY24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9144000 w 9144000"/>
              <a:gd name="connsiteY22" fmla="*/ 576064 h 1916832"/>
              <a:gd name="connsiteX23" fmla="*/ 9144000 w 9144000"/>
              <a:gd name="connsiteY23" fmla="*/ 1916832 h 1916832"/>
              <a:gd name="connsiteX24" fmla="*/ 0 w 9144000"/>
              <a:gd name="connsiteY24" fmla="*/ 1916832 h 1916832"/>
              <a:gd name="connsiteX25" fmla="*/ 0 w 9144000"/>
              <a:gd name="connsiteY2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9144000 w 9144000"/>
              <a:gd name="connsiteY22" fmla="*/ 576064 h 1916832"/>
              <a:gd name="connsiteX23" fmla="*/ 9144000 w 9144000"/>
              <a:gd name="connsiteY23" fmla="*/ 1916832 h 1916832"/>
              <a:gd name="connsiteX24" fmla="*/ 0 w 9144000"/>
              <a:gd name="connsiteY24" fmla="*/ 1916832 h 1916832"/>
              <a:gd name="connsiteX25" fmla="*/ 0 w 9144000"/>
              <a:gd name="connsiteY2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9144000 w 9144000"/>
              <a:gd name="connsiteY23" fmla="*/ 576064 h 1916832"/>
              <a:gd name="connsiteX24" fmla="*/ 9144000 w 9144000"/>
              <a:gd name="connsiteY24" fmla="*/ 1916832 h 1916832"/>
              <a:gd name="connsiteX25" fmla="*/ 0 w 9144000"/>
              <a:gd name="connsiteY25" fmla="*/ 1916832 h 1916832"/>
              <a:gd name="connsiteX26" fmla="*/ 0 w 9144000"/>
              <a:gd name="connsiteY2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9144000 w 9144000"/>
              <a:gd name="connsiteY24" fmla="*/ 576064 h 1916832"/>
              <a:gd name="connsiteX25" fmla="*/ 9144000 w 9144000"/>
              <a:gd name="connsiteY25" fmla="*/ 1916832 h 1916832"/>
              <a:gd name="connsiteX26" fmla="*/ 0 w 9144000"/>
              <a:gd name="connsiteY26" fmla="*/ 1916832 h 1916832"/>
              <a:gd name="connsiteX27" fmla="*/ 0 w 9144000"/>
              <a:gd name="connsiteY27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9144000 w 9144000"/>
              <a:gd name="connsiteY25" fmla="*/ 576064 h 1916832"/>
              <a:gd name="connsiteX26" fmla="*/ 9144000 w 9144000"/>
              <a:gd name="connsiteY26" fmla="*/ 1916832 h 1916832"/>
              <a:gd name="connsiteX27" fmla="*/ 0 w 9144000"/>
              <a:gd name="connsiteY27" fmla="*/ 1916832 h 1916832"/>
              <a:gd name="connsiteX28" fmla="*/ 0 w 9144000"/>
              <a:gd name="connsiteY2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9144000 w 9144000"/>
              <a:gd name="connsiteY25" fmla="*/ 576064 h 1916832"/>
              <a:gd name="connsiteX26" fmla="*/ 9144000 w 9144000"/>
              <a:gd name="connsiteY26" fmla="*/ 1916832 h 1916832"/>
              <a:gd name="connsiteX27" fmla="*/ 0 w 9144000"/>
              <a:gd name="connsiteY27" fmla="*/ 1916832 h 1916832"/>
              <a:gd name="connsiteX28" fmla="*/ 0 w 9144000"/>
              <a:gd name="connsiteY2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9144000 w 9144000"/>
              <a:gd name="connsiteY25" fmla="*/ 576064 h 1916832"/>
              <a:gd name="connsiteX26" fmla="*/ 9144000 w 9144000"/>
              <a:gd name="connsiteY26" fmla="*/ 1916832 h 1916832"/>
              <a:gd name="connsiteX27" fmla="*/ 0 w 9144000"/>
              <a:gd name="connsiteY27" fmla="*/ 1916832 h 1916832"/>
              <a:gd name="connsiteX28" fmla="*/ 0 w 9144000"/>
              <a:gd name="connsiteY2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9144000 w 9144000"/>
              <a:gd name="connsiteY25" fmla="*/ 576064 h 1916832"/>
              <a:gd name="connsiteX26" fmla="*/ 9144000 w 9144000"/>
              <a:gd name="connsiteY26" fmla="*/ 1916832 h 1916832"/>
              <a:gd name="connsiteX27" fmla="*/ 0 w 9144000"/>
              <a:gd name="connsiteY27" fmla="*/ 1916832 h 1916832"/>
              <a:gd name="connsiteX28" fmla="*/ 0 w 9144000"/>
              <a:gd name="connsiteY2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9144000 w 9144000"/>
              <a:gd name="connsiteY26" fmla="*/ 576064 h 1916832"/>
              <a:gd name="connsiteX27" fmla="*/ 9144000 w 9144000"/>
              <a:gd name="connsiteY27" fmla="*/ 1916832 h 1916832"/>
              <a:gd name="connsiteX28" fmla="*/ 0 w 9144000"/>
              <a:gd name="connsiteY28" fmla="*/ 1916832 h 1916832"/>
              <a:gd name="connsiteX29" fmla="*/ 0 w 9144000"/>
              <a:gd name="connsiteY29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9144000 w 9144000"/>
              <a:gd name="connsiteY27" fmla="*/ 576064 h 1916832"/>
              <a:gd name="connsiteX28" fmla="*/ 9144000 w 9144000"/>
              <a:gd name="connsiteY28" fmla="*/ 1916832 h 1916832"/>
              <a:gd name="connsiteX29" fmla="*/ 0 w 9144000"/>
              <a:gd name="connsiteY29" fmla="*/ 1916832 h 1916832"/>
              <a:gd name="connsiteX30" fmla="*/ 0 w 9144000"/>
              <a:gd name="connsiteY3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9144000 w 9144000"/>
              <a:gd name="connsiteY27" fmla="*/ 576064 h 1916832"/>
              <a:gd name="connsiteX28" fmla="*/ 9144000 w 9144000"/>
              <a:gd name="connsiteY28" fmla="*/ 1916832 h 1916832"/>
              <a:gd name="connsiteX29" fmla="*/ 0 w 9144000"/>
              <a:gd name="connsiteY29" fmla="*/ 1916832 h 1916832"/>
              <a:gd name="connsiteX30" fmla="*/ 0 w 9144000"/>
              <a:gd name="connsiteY3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9144000 w 9144000"/>
              <a:gd name="connsiteY27" fmla="*/ 576064 h 1916832"/>
              <a:gd name="connsiteX28" fmla="*/ 9144000 w 9144000"/>
              <a:gd name="connsiteY28" fmla="*/ 1916832 h 1916832"/>
              <a:gd name="connsiteX29" fmla="*/ 0 w 9144000"/>
              <a:gd name="connsiteY29" fmla="*/ 1916832 h 1916832"/>
              <a:gd name="connsiteX30" fmla="*/ 0 w 9144000"/>
              <a:gd name="connsiteY3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6732240 w 9144000"/>
              <a:gd name="connsiteY27" fmla="*/ 216024 h 1916832"/>
              <a:gd name="connsiteX28" fmla="*/ 9144000 w 9144000"/>
              <a:gd name="connsiteY28" fmla="*/ 576064 h 1916832"/>
              <a:gd name="connsiteX29" fmla="*/ 9144000 w 9144000"/>
              <a:gd name="connsiteY29" fmla="*/ 1916832 h 1916832"/>
              <a:gd name="connsiteX30" fmla="*/ 0 w 9144000"/>
              <a:gd name="connsiteY30" fmla="*/ 1916832 h 1916832"/>
              <a:gd name="connsiteX31" fmla="*/ 0 w 9144000"/>
              <a:gd name="connsiteY31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6732240 w 9144000"/>
              <a:gd name="connsiteY27" fmla="*/ 216024 h 1916832"/>
              <a:gd name="connsiteX28" fmla="*/ 9144000 w 9144000"/>
              <a:gd name="connsiteY28" fmla="*/ 576064 h 1916832"/>
              <a:gd name="connsiteX29" fmla="*/ 9144000 w 9144000"/>
              <a:gd name="connsiteY29" fmla="*/ 1916832 h 1916832"/>
              <a:gd name="connsiteX30" fmla="*/ 0 w 9144000"/>
              <a:gd name="connsiteY30" fmla="*/ 1916832 h 1916832"/>
              <a:gd name="connsiteX31" fmla="*/ 0 w 9144000"/>
              <a:gd name="connsiteY31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6732240 w 9144000"/>
              <a:gd name="connsiteY27" fmla="*/ 216024 h 1916832"/>
              <a:gd name="connsiteX28" fmla="*/ 6876256 w 9144000"/>
              <a:gd name="connsiteY28" fmla="*/ 864096 h 1916832"/>
              <a:gd name="connsiteX29" fmla="*/ 9144000 w 9144000"/>
              <a:gd name="connsiteY29" fmla="*/ 576064 h 1916832"/>
              <a:gd name="connsiteX30" fmla="*/ 9144000 w 9144000"/>
              <a:gd name="connsiteY30" fmla="*/ 1916832 h 1916832"/>
              <a:gd name="connsiteX31" fmla="*/ 0 w 9144000"/>
              <a:gd name="connsiteY31" fmla="*/ 1916832 h 1916832"/>
              <a:gd name="connsiteX32" fmla="*/ 0 w 9144000"/>
              <a:gd name="connsiteY32" fmla="*/ 576064 h 1916832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9144000 w 9144000"/>
              <a:gd name="connsiteY30" fmla="*/ 648072 h 1988840"/>
              <a:gd name="connsiteX31" fmla="*/ 9144000 w 9144000"/>
              <a:gd name="connsiteY31" fmla="*/ 1988840 h 1988840"/>
              <a:gd name="connsiteX32" fmla="*/ 0 w 9144000"/>
              <a:gd name="connsiteY32" fmla="*/ 1988840 h 1988840"/>
              <a:gd name="connsiteX33" fmla="*/ 0 w 9144000"/>
              <a:gd name="connsiteY33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9144000 w 9144000"/>
              <a:gd name="connsiteY30" fmla="*/ 648072 h 1988840"/>
              <a:gd name="connsiteX31" fmla="*/ 9144000 w 9144000"/>
              <a:gd name="connsiteY31" fmla="*/ 1988840 h 1988840"/>
              <a:gd name="connsiteX32" fmla="*/ 0 w 9144000"/>
              <a:gd name="connsiteY32" fmla="*/ 1988840 h 1988840"/>
              <a:gd name="connsiteX33" fmla="*/ 0 w 9144000"/>
              <a:gd name="connsiteY33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9144000 w 9144000"/>
              <a:gd name="connsiteY30" fmla="*/ 648072 h 1988840"/>
              <a:gd name="connsiteX31" fmla="*/ 9144000 w 9144000"/>
              <a:gd name="connsiteY31" fmla="*/ 1988840 h 1988840"/>
              <a:gd name="connsiteX32" fmla="*/ 0 w 9144000"/>
              <a:gd name="connsiteY32" fmla="*/ 1988840 h 1988840"/>
              <a:gd name="connsiteX33" fmla="*/ 0 w 9144000"/>
              <a:gd name="connsiteY33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9144000 w 9144000"/>
              <a:gd name="connsiteY31" fmla="*/ 648072 h 1988840"/>
              <a:gd name="connsiteX32" fmla="*/ 9144000 w 9144000"/>
              <a:gd name="connsiteY32" fmla="*/ 1988840 h 1988840"/>
              <a:gd name="connsiteX33" fmla="*/ 0 w 9144000"/>
              <a:gd name="connsiteY33" fmla="*/ 1988840 h 1988840"/>
              <a:gd name="connsiteX34" fmla="*/ 0 w 9144000"/>
              <a:gd name="connsiteY34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9144000 w 9144000"/>
              <a:gd name="connsiteY31" fmla="*/ 648072 h 1988840"/>
              <a:gd name="connsiteX32" fmla="*/ 9144000 w 9144000"/>
              <a:gd name="connsiteY32" fmla="*/ 1988840 h 1988840"/>
              <a:gd name="connsiteX33" fmla="*/ 0 w 9144000"/>
              <a:gd name="connsiteY33" fmla="*/ 1988840 h 1988840"/>
              <a:gd name="connsiteX34" fmla="*/ 0 w 9144000"/>
              <a:gd name="connsiteY34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9144000 w 9144000"/>
              <a:gd name="connsiteY32" fmla="*/ 648072 h 1988840"/>
              <a:gd name="connsiteX33" fmla="*/ 9144000 w 9144000"/>
              <a:gd name="connsiteY33" fmla="*/ 1988840 h 1988840"/>
              <a:gd name="connsiteX34" fmla="*/ 0 w 9144000"/>
              <a:gd name="connsiteY34" fmla="*/ 1988840 h 1988840"/>
              <a:gd name="connsiteX35" fmla="*/ 0 w 9144000"/>
              <a:gd name="connsiteY35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9144000 w 9144000"/>
              <a:gd name="connsiteY32" fmla="*/ 648072 h 1988840"/>
              <a:gd name="connsiteX33" fmla="*/ 9144000 w 9144000"/>
              <a:gd name="connsiteY33" fmla="*/ 1988840 h 1988840"/>
              <a:gd name="connsiteX34" fmla="*/ 0 w 9144000"/>
              <a:gd name="connsiteY34" fmla="*/ 1988840 h 1988840"/>
              <a:gd name="connsiteX35" fmla="*/ 0 w 9144000"/>
              <a:gd name="connsiteY35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224136 h 1988840"/>
              <a:gd name="connsiteX33" fmla="*/ 9144000 w 9144000"/>
              <a:gd name="connsiteY33" fmla="*/ 648072 h 1988840"/>
              <a:gd name="connsiteX34" fmla="*/ 9144000 w 9144000"/>
              <a:gd name="connsiteY34" fmla="*/ 1988840 h 1988840"/>
              <a:gd name="connsiteX35" fmla="*/ 0 w 9144000"/>
              <a:gd name="connsiteY35" fmla="*/ 1988840 h 1988840"/>
              <a:gd name="connsiteX36" fmla="*/ 0 w 9144000"/>
              <a:gd name="connsiteY36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224136 h 1988840"/>
              <a:gd name="connsiteX33" fmla="*/ 9144000 w 9144000"/>
              <a:gd name="connsiteY33" fmla="*/ 648072 h 1988840"/>
              <a:gd name="connsiteX34" fmla="*/ 9144000 w 9144000"/>
              <a:gd name="connsiteY34" fmla="*/ 1988840 h 1988840"/>
              <a:gd name="connsiteX35" fmla="*/ 0 w 9144000"/>
              <a:gd name="connsiteY35" fmla="*/ 1988840 h 1988840"/>
              <a:gd name="connsiteX36" fmla="*/ 0 w 9144000"/>
              <a:gd name="connsiteY36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9144000 w 9144000"/>
              <a:gd name="connsiteY33" fmla="*/ 648072 h 1988840"/>
              <a:gd name="connsiteX34" fmla="*/ 9144000 w 9144000"/>
              <a:gd name="connsiteY34" fmla="*/ 1988840 h 1988840"/>
              <a:gd name="connsiteX35" fmla="*/ 0 w 9144000"/>
              <a:gd name="connsiteY35" fmla="*/ 1988840 h 1988840"/>
              <a:gd name="connsiteX36" fmla="*/ 0 w 9144000"/>
              <a:gd name="connsiteY36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9144000 w 9144000"/>
              <a:gd name="connsiteY33" fmla="*/ 648072 h 1988840"/>
              <a:gd name="connsiteX34" fmla="*/ 9144000 w 9144000"/>
              <a:gd name="connsiteY34" fmla="*/ 1988840 h 1988840"/>
              <a:gd name="connsiteX35" fmla="*/ 0 w 9144000"/>
              <a:gd name="connsiteY35" fmla="*/ 1988840 h 1988840"/>
              <a:gd name="connsiteX36" fmla="*/ 0 w 9144000"/>
              <a:gd name="connsiteY36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9144000 w 9144000"/>
              <a:gd name="connsiteY34" fmla="*/ 648072 h 1988840"/>
              <a:gd name="connsiteX35" fmla="*/ 9144000 w 9144000"/>
              <a:gd name="connsiteY35" fmla="*/ 1988840 h 1988840"/>
              <a:gd name="connsiteX36" fmla="*/ 0 w 9144000"/>
              <a:gd name="connsiteY36" fmla="*/ 1988840 h 1988840"/>
              <a:gd name="connsiteX37" fmla="*/ 0 w 9144000"/>
              <a:gd name="connsiteY37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9144000 w 9144000"/>
              <a:gd name="connsiteY34" fmla="*/ 648072 h 1988840"/>
              <a:gd name="connsiteX35" fmla="*/ 9144000 w 9144000"/>
              <a:gd name="connsiteY35" fmla="*/ 1988840 h 1988840"/>
              <a:gd name="connsiteX36" fmla="*/ 0 w 9144000"/>
              <a:gd name="connsiteY36" fmla="*/ 1988840 h 1988840"/>
              <a:gd name="connsiteX37" fmla="*/ 0 w 9144000"/>
              <a:gd name="connsiteY37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532440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316416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872208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872208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395536 w 9144000"/>
              <a:gd name="connsiteY2" fmla="*/ 432048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395536 w 9144000"/>
              <a:gd name="connsiteY2" fmla="*/ 432048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1187624 w 9144000"/>
              <a:gd name="connsiteY7" fmla="*/ 1944216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1187624 w 9144000"/>
              <a:gd name="connsiteY7" fmla="*/ 1944216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1187624 w 9144000"/>
              <a:gd name="connsiteY7" fmla="*/ 1944216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2201196"/>
              <a:gd name="connsiteX1" fmla="*/ 251520 w 9144000"/>
              <a:gd name="connsiteY1" fmla="*/ 1944216 h 2201196"/>
              <a:gd name="connsiteX2" fmla="*/ 611560 w 9144000"/>
              <a:gd name="connsiteY2" fmla="*/ 288032 h 2201196"/>
              <a:gd name="connsiteX3" fmla="*/ 395536 w 9144000"/>
              <a:gd name="connsiteY3" fmla="*/ 1872208 h 2201196"/>
              <a:gd name="connsiteX4" fmla="*/ 1187624 w 9144000"/>
              <a:gd name="connsiteY4" fmla="*/ 360040 h 2201196"/>
              <a:gd name="connsiteX5" fmla="*/ 899592 w 9144000"/>
              <a:gd name="connsiteY5" fmla="*/ 1512168 h 2201196"/>
              <a:gd name="connsiteX6" fmla="*/ 1475656 w 9144000"/>
              <a:gd name="connsiteY6" fmla="*/ 360040 h 2201196"/>
              <a:gd name="connsiteX7" fmla="*/ 1209675 w 9144000"/>
              <a:gd name="connsiteY7" fmla="*/ 1613892 h 2201196"/>
              <a:gd name="connsiteX8" fmla="*/ 1187624 w 9144000"/>
              <a:gd name="connsiteY8" fmla="*/ 1944216 h 2201196"/>
              <a:gd name="connsiteX9" fmla="*/ 1907704 w 9144000"/>
              <a:gd name="connsiteY9" fmla="*/ 72008 h 2201196"/>
              <a:gd name="connsiteX10" fmla="*/ 1979712 w 9144000"/>
              <a:gd name="connsiteY10" fmla="*/ 504056 h 2201196"/>
              <a:gd name="connsiteX11" fmla="*/ 2267744 w 9144000"/>
              <a:gd name="connsiteY11" fmla="*/ 792088 h 2201196"/>
              <a:gd name="connsiteX12" fmla="*/ 2483768 w 9144000"/>
              <a:gd name="connsiteY12" fmla="*/ 288032 h 2201196"/>
              <a:gd name="connsiteX13" fmla="*/ 2627784 w 9144000"/>
              <a:gd name="connsiteY13" fmla="*/ 1296144 h 2201196"/>
              <a:gd name="connsiteX14" fmla="*/ 3131840 w 9144000"/>
              <a:gd name="connsiteY14" fmla="*/ 576064 h 2201196"/>
              <a:gd name="connsiteX15" fmla="*/ 3131840 w 9144000"/>
              <a:gd name="connsiteY15" fmla="*/ 1224136 h 2201196"/>
              <a:gd name="connsiteX16" fmla="*/ 3635896 w 9144000"/>
              <a:gd name="connsiteY16" fmla="*/ 288032 h 2201196"/>
              <a:gd name="connsiteX17" fmla="*/ 3923928 w 9144000"/>
              <a:gd name="connsiteY17" fmla="*/ 1008112 h 2201196"/>
              <a:gd name="connsiteX18" fmla="*/ 4067944 w 9144000"/>
              <a:gd name="connsiteY18" fmla="*/ 576064 h 2201196"/>
              <a:gd name="connsiteX19" fmla="*/ 4427984 w 9144000"/>
              <a:gd name="connsiteY19" fmla="*/ 1152128 h 2201196"/>
              <a:gd name="connsiteX20" fmla="*/ 4932040 w 9144000"/>
              <a:gd name="connsiteY20" fmla="*/ 288032 h 2201196"/>
              <a:gd name="connsiteX21" fmla="*/ 5076056 w 9144000"/>
              <a:gd name="connsiteY21" fmla="*/ 936104 h 2201196"/>
              <a:gd name="connsiteX22" fmla="*/ 5292080 w 9144000"/>
              <a:gd name="connsiteY22" fmla="*/ 504056 h 2201196"/>
              <a:gd name="connsiteX23" fmla="*/ 5580112 w 9144000"/>
              <a:gd name="connsiteY23" fmla="*/ 864096 h 2201196"/>
              <a:gd name="connsiteX24" fmla="*/ 5796136 w 9144000"/>
              <a:gd name="connsiteY24" fmla="*/ 72008 h 2201196"/>
              <a:gd name="connsiteX25" fmla="*/ 5868144 w 9144000"/>
              <a:gd name="connsiteY25" fmla="*/ 720080 h 2201196"/>
              <a:gd name="connsiteX26" fmla="*/ 6300192 w 9144000"/>
              <a:gd name="connsiteY26" fmla="*/ 216024 h 2201196"/>
              <a:gd name="connsiteX27" fmla="*/ 6372200 w 9144000"/>
              <a:gd name="connsiteY27" fmla="*/ 864096 h 2201196"/>
              <a:gd name="connsiteX28" fmla="*/ 6732240 w 9144000"/>
              <a:gd name="connsiteY28" fmla="*/ 288032 h 2201196"/>
              <a:gd name="connsiteX29" fmla="*/ 6876256 w 9144000"/>
              <a:gd name="connsiteY29" fmla="*/ 936104 h 2201196"/>
              <a:gd name="connsiteX30" fmla="*/ 7092280 w 9144000"/>
              <a:gd name="connsiteY30" fmla="*/ 0 h 2201196"/>
              <a:gd name="connsiteX31" fmla="*/ 7308304 w 9144000"/>
              <a:gd name="connsiteY31" fmla="*/ 1008112 h 2201196"/>
              <a:gd name="connsiteX32" fmla="*/ 7524328 w 9144000"/>
              <a:gd name="connsiteY32" fmla="*/ 504056 h 2201196"/>
              <a:gd name="connsiteX33" fmla="*/ 7884368 w 9144000"/>
              <a:gd name="connsiteY33" fmla="*/ 1152128 h 2201196"/>
              <a:gd name="connsiteX34" fmla="*/ 8244408 w 9144000"/>
              <a:gd name="connsiteY34" fmla="*/ 360040 h 2201196"/>
              <a:gd name="connsiteX35" fmla="*/ 8604448 w 9144000"/>
              <a:gd name="connsiteY35" fmla="*/ 1296144 h 2201196"/>
              <a:gd name="connsiteX36" fmla="*/ 9144000 w 9144000"/>
              <a:gd name="connsiteY36" fmla="*/ 648072 h 2201196"/>
              <a:gd name="connsiteX37" fmla="*/ 9144000 w 9144000"/>
              <a:gd name="connsiteY37" fmla="*/ 1988840 h 2201196"/>
              <a:gd name="connsiteX38" fmla="*/ 0 w 9144000"/>
              <a:gd name="connsiteY38" fmla="*/ 1988840 h 2201196"/>
              <a:gd name="connsiteX39" fmla="*/ 0 w 9144000"/>
              <a:gd name="connsiteY39" fmla="*/ 648072 h 2201196"/>
              <a:gd name="connsiteX0" fmla="*/ 0 w 9144000"/>
              <a:gd name="connsiteY0" fmla="*/ 648072 h 2201196"/>
              <a:gd name="connsiteX1" fmla="*/ 251520 w 9144000"/>
              <a:gd name="connsiteY1" fmla="*/ 1944216 h 2201196"/>
              <a:gd name="connsiteX2" fmla="*/ 611560 w 9144000"/>
              <a:gd name="connsiteY2" fmla="*/ 288032 h 2201196"/>
              <a:gd name="connsiteX3" fmla="*/ 395536 w 9144000"/>
              <a:gd name="connsiteY3" fmla="*/ 1872208 h 2201196"/>
              <a:gd name="connsiteX4" fmla="*/ 1187624 w 9144000"/>
              <a:gd name="connsiteY4" fmla="*/ 360040 h 2201196"/>
              <a:gd name="connsiteX5" fmla="*/ 899592 w 9144000"/>
              <a:gd name="connsiteY5" fmla="*/ 1512168 h 2201196"/>
              <a:gd name="connsiteX6" fmla="*/ 1475656 w 9144000"/>
              <a:gd name="connsiteY6" fmla="*/ 360040 h 2201196"/>
              <a:gd name="connsiteX7" fmla="*/ 827584 w 9144000"/>
              <a:gd name="connsiteY7" fmla="*/ 1800200 h 2201196"/>
              <a:gd name="connsiteX8" fmla="*/ 1187624 w 9144000"/>
              <a:gd name="connsiteY8" fmla="*/ 1944216 h 2201196"/>
              <a:gd name="connsiteX9" fmla="*/ 1907704 w 9144000"/>
              <a:gd name="connsiteY9" fmla="*/ 72008 h 2201196"/>
              <a:gd name="connsiteX10" fmla="*/ 1979712 w 9144000"/>
              <a:gd name="connsiteY10" fmla="*/ 504056 h 2201196"/>
              <a:gd name="connsiteX11" fmla="*/ 2267744 w 9144000"/>
              <a:gd name="connsiteY11" fmla="*/ 792088 h 2201196"/>
              <a:gd name="connsiteX12" fmla="*/ 2483768 w 9144000"/>
              <a:gd name="connsiteY12" fmla="*/ 288032 h 2201196"/>
              <a:gd name="connsiteX13" fmla="*/ 2627784 w 9144000"/>
              <a:gd name="connsiteY13" fmla="*/ 1296144 h 2201196"/>
              <a:gd name="connsiteX14" fmla="*/ 3131840 w 9144000"/>
              <a:gd name="connsiteY14" fmla="*/ 576064 h 2201196"/>
              <a:gd name="connsiteX15" fmla="*/ 3131840 w 9144000"/>
              <a:gd name="connsiteY15" fmla="*/ 1224136 h 2201196"/>
              <a:gd name="connsiteX16" fmla="*/ 3635896 w 9144000"/>
              <a:gd name="connsiteY16" fmla="*/ 288032 h 2201196"/>
              <a:gd name="connsiteX17" fmla="*/ 3923928 w 9144000"/>
              <a:gd name="connsiteY17" fmla="*/ 1008112 h 2201196"/>
              <a:gd name="connsiteX18" fmla="*/ 4067944 w 9144000"/>
              <a:gd name="connsiteY18" fmla="*/ 576064 h 2201196"/>
              <a:gd name="connsiteX19" fmla="*/ 4427984 w 9144000"/>
              <a:gd name="connsiteY19" fmla="*/ 1152128 h 2201196"/>
              <a:gd name="connsiteX20" fmla="*/ 4932040 w 9144000"/>
              <a:gd name="connsiteY20" fmla="*/ 288032 h 2201196"/>
              <a:gd name="connsiteX21" fmla="*/ 5076056 w 9144000"/>
              <a:gd name="connsiteY21" fmla="*/ 936104 h 2201196"/>
              <a:gd name="connsiteX22" fmla="*/ 5292080 w 9144000"/>
              <a:gd name="connsiteY22" fmla="*/ 504056 h 2201196"/>
              <a:gd name="connsiteX23" fmla="*/ 5580112 w 9144000"/>
              <a:gd name="connsiteY23" fmla="*/ 864096 h 2201196"/>
              <a:gd name="connsiteX24" fmla="*/ 5796136 w 9144000"/>
              <a:gd name="connsiteY24" fmla="*/ 72008 h 2201196"/>
              <a:gd name="connsiteX25" fmla="*/ 5868144 w 9144000"/>
              <a:gd name="connsiteY25" fmla="*/ 720080 h 2201196"/>
              <a:gd name="connsiteX26" fmla="*/ 6300192 w 9144000"/>
              <a:gd name="connsiteY26" fmla="*/ 216024 h 2201196"/>
              <a:gd name="connsiteX27" fmla="*/ 6372200 w 9144000"/>
              <a:gd name="connsiteY27" fmla="*/ 864096 h 2201196"/>
              <a:gd name="connsiteX28" fmla="*/ 6732240 w 9144000"/>
              <a:gd name="connsiteY28" fmla="*/ 288032 h 2201196"/>
              <a:gd name="connsiteX29" fmla="*/ 6876256 w 9144000"/>
              <a:gd name="connsiteY29" fmla="*/ 936104 h 2201196"/>
              <a:gd name="connsiteX30" fmla="*/ 7092280 w 9144000"/>
              <a:gd name="connsiteY30" fmla="*/ 0 h 2201196"/>
              <a:gd name="connsiteX31" fmla="*/ 7308304 w 9144000"/>
              <a:gd name="connsiteY31" fmla="*/ 1008112 h 2201196"/>
              <a:gd name="connsiteX32" fmla="*/ 7524328 w 9144000"/>
              <a:gd name="connsiteY32" fmla="*/ 504056 h 2201196"/>
              <a:gd name="connsiteX33" fmla="*/ 7884368 w 9144000"/>
              <a:gd name="connsiteY33" fmla="*/ 1152128 h 2201196"/>
              <a:gd name="connsiteX34" fmla="*/ 8244408 w 9144000"/>
              <a:gd name="connsiteY34" fmla="*/ 360040 h 2201196"/>
              <a:gd name="connsiteX35" fmla="*/ 8604448 w 9144000"/>
              <a:gd name="connsiteY35" fmla="*/ 1296144 h 2201196"/>
              <a:gd name="connsiteX36" fmla="*/ 9144000 w 9144000"/>
              <a:gd name="connsiteY36" fmla="*/ 648072 h 2201196"/>
              <a:gd name="connsiteX37" fmla="*/ 9144000 w 9144000"/>
              <a:gd name="connsiteY37" fmla="*/ 1988840 h 2201196"/>
              <a:gd name="connsiteX38" fmla="*/ 0 w 9144000"/>
              <a:gd name="connsiteY38" fmla="*/ 1988840 h 2201196"/>
              <a:gd name="connsiteX39" fmla="*/ 0 w 9144000"/>
              <a:gd name="connsiteY39" fmla="*/ 648072 h 2201196"/>
              <a:gd name="connsiteX0" fmla="*/ 0 w 9144000"/>
              <a:gd name="connsiteY0" fmla="*/ 648072 h 2201196"/>
              <a:gd name="connsiteX1" fmla="*/ 251520 w 9144000"/>
              <a:gd name="connsiteY1" fmla="*/ 1944216 h 2201196"/>
              <a:gd name="connsiteX2" fmla="*/ 611560 w 9144000"/>
              <a:gd name="connsiteY2" fmla="*/ 288032 h 2201196"/>
              <a:gd name="connsiteX3" fmla="*/ 395536 w 9144000"/>
              <a:gd name="connsiteY3" fmla="*/ 1872208 h 2201196"/>
              <a:gd name="connsiteX4" fmla="*/ 1187624 w 9144000"/>
              <a:gd name="connsiteY4" fmla="*/ 360040 h 2201196"/>
              <a:gd name="connsiteX5" fmla="*/ 899592 w 9144000"/>
              <a:gd name="connsiteY5" fmla="*/ 1512168 h 2201196"/>
              <a:gd name="connsiteX6" fmla="*/ 1475656 w 9144000"/>
              <a:gd name="connsiteY6" fmla="*/ 360040 h 2201196"/>
              <a:gd name="connsiteX7" fmla="*/ 827584 w 9144000"/>
              <a:gd name="connsiteY7" fmla="*/ 1800200 h 2201196"/>
              <a:gd name="connsiteX8" fmla="*/ 1187624 w 9144000"/>
              <a:gd name="connsiteY8" fmla="*/ 1944216 h 2201196"/>
              <a:gd name="connsiteX9" fmla="*/ 1907704 w 9144000"/>
              <a:gd name="connsiteY9" fmla="*/ 72008 h 2201196"/>
              <a:gd name="connsiteX10" fmla="*/ 1979712 w 9144000"/>
              <a:gd name="connsiteY10" fmla="*/ 504056 h 2201196"/>
              <a:gd name="connsiteX11" fmla="*/ 2267744 w 9144000"/>
              <a:gd name="connsiteY11" fmla="*/ 792088 h 2201196"/>
              <a:gd name="connsiteX12" fmla="*/ 2483768 w 9144000"/>
              <a:gd name="connsiteY12" fmla="*/ 288032 h 2201196"/>
              <a:gd name="connsiteX13" fmla="*/ 2627784 w 9144000"/>
              <a:gd name="connsiteY13" fmla="*/ 1296144 h 2201196"/>
              <a:gd name="connsiteX14" fmla="*/ 3131840 w 9144000"/>
              <a:gd name="connsiteY14" fmla="*/ 576064 h 2201196"/>
              <a:gd name="connsiteX15" fmla="*/ 3131840 w 9144000"/>
              <a:gd name="connsiteY15" fmla="*/ 1224136 h 2201196"/>
              <a:gd name="connsiteX16" fmla="*/ 3635896 w 9144000"/>
              <a:gd name="connsiteY16" fmla="*/ 288032 h 2201196"/>
              <a:gd name="connsiteX17" fmla="*/ 3923928 w 9144000"/>
              <a:gd name="connsiteY17" fmla="*/ 1008112 h 2201196"/>
              <a:gd name="connsiteX18" fmla="*/ 4067944 w 9144000"/>
              <a:gd name="connsiteY18" fmla="*/ 576064 h 2201196"/>
              <a:gd name="connsiteX19" fmla="*/ 4427984 w 9144000"/>
              <a:gd name="connsiteY19" fmla="*/ 1152128 h 2201196"/>
              <a:gd name="connsiteX20" fmla="*/ 4932040 w 9144000"/>
              <a:gd name="connsiteY20" fmla="*/ 288032 h 2201196"/>
              <a:gd name="connsiteX21" fmla="*/ 5076056 w 9144000"/>
              <a:gd name="connsiteY21" fmla="*/ 936104 h 2201196"/>
              <a:gd name="connsiteX22" fmla="*/ 5292080 w 9144000"/>
              <a:gd name="connsiteY22" fmla="*/ 504056 h 2201196"/>
              <a:gd name="connsiteX23" fmla="*/ 5580112 w 9144000"/>
              <a:gd name="connsiteY23" fmla="*/ 864096 h 2201196"/>
              <a:gd name="connsiteX24" fmla="*/ 5796136 w 9144000"/>
              <a:gd name="connsiteY24" fmla="*/ 72008 h 2201196"/>
              <a:gd name="connsiteX25" fmla="*/ 5868144 w 9144000"/>
              <a:gd name="connsiteY25" fmla="*/ 720080 h 2201196"/>
              <a:gd name="connsiteX26" fmla="*/ 6300192 w 9144000"/>
              <a:gd name="connsiteY26" fmla="*/ 216024 h 2201196"/>
              <a:gd name="connsiteX27" fmla="*/ 6372200 w 9144000"/>
              <a:gd name="connsiteY27" fmla="*/ 864096 h 2201196"/>
              <a:gd name="connsiteX28" fmla="*/ 6732240 w 9144000"/>
              <a:gd name="connsiteY28" fmla="*/ 288032 h 2201196"/>
              <a:gd name="connsiteX29" fmla="*/ 6876256 w 9144000"/>
              <a:gd name="connsiteY29" fmla="*/ 936104 h 2201196"/>
              <a:gd name="connsiteX30" fmla="*/ 7092280 w 9144000"/>
              <a:gd name="connsiteY30" fmla="*/ 0 h 2201196"/>
              <a:gd name="connsiteX31" fmla="*/ 7308304 w 9144000"/>
              <a:gd name="connsiteY31" fmla="*/ 1008112 h 2201196"/>
              <a:gd name="connsiteX32" fmla="*/ 7524328 w 9144000"/>
              <a:gd name="connsiteY32" fmla="*/ 504056 h 2201196"/>
              <a:gd name="connsiteX33" fmla="*/ 7884368 w 9144000"/>
              <a:gd name="connsiteY33" fmla="*/ 1152128 h 2201196"/>
              <a:gd name="connsiteX34" fmla="*/ 8244408 w 9144000"/>
              <a:gd name="connsiteY34" fmla="*/ 360040 h 2201196"/>
              <a:gd name="connsiteX35" fmla="*/ 8604448 w 9144000"/>
              <a:gd name="connsiteY35" fmla="*/ 1296144 h 2201196"/>
              <a:gd name="connsiteX36" fmla="*/ 9144000 w 9144000"/>
              <a:gd name="connsiteY36" fmla="*/ 648072 h 2201196"/>
              <a:gd name="connsiteX37" fmla="*/ 9144000 w 9144000"/>
              <a:gd name="connsiteY37" fmla="*/ 1988840 h 2201196"/>
              <a:gd name="connsiteX38" fmla="*/ 0 w 9144000"/>
              <a:gd name="connsiteY38" fmla="*/ 1988840 h 2201196"/>
              <a:gd name="connsiteX39" fmla="*/ 0 w 9144000"/>
              <a:gd name="connsiteY39" fmla="*/ 648072 h 2201196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827584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979712 w 9144000"/>
              <a:gd name="connsiteY10" fmla="*/ 50405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971600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979712 w 9144000"/>
              <a:gd name="connsiteY10" fmla="*/ 50405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971600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475656 w 9144000"/>
              <a:gd name="connsiteY10" fmla="*/ 194421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971600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475656 w 9144000"/>
              <a:gd name="connsiteY10" fmla="*/ 194421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971600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475656 w 9144000"/>
              <a:gd name="connsiteY10" fmla="*/ 194421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971600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475656 w 9144000"/>
              <a:gd name="connsiteY10" fmla="*/ 194421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267744 w 9144000"/>
              <a:gd name="connsiteY11" fmla="*/ 792088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3131840 w 9144000"/>
              <a:gd name="connsiteY15" fmla="*/ 122413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3131840 w 9144000"/>
              <a:gd name="connsiteY15" fmla="*/ 122413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3131840 w 9144000"/>
              <a:gd name="connsiteY15" fmla="*/ 122413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3131840 w 9144000"/>
              <a:gd name="connsiteY15" fmla="*/ 122413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5796136 w 9144000"/>
              <a:gd name="connsiteY28" fmla="*/ 100811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5796136 w 9144000"/>
              <a:gd name="connsiteY28" fmla="*/ 1008112 h 2016224"/>
              <a:gd name="connsiteX29" fmla="*/ 6516216 w 9144000"/>
              <a:gd name="connsiteY29" fmla="*/ 1944216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5796136 w 9144000"/>
              <a:gd name="connsiteY28" fmla="*/ 1008112 h 2016224"/>
              <a:gd name="connsiteX29" fmla="*/ 6516216 w 9144000"/>
              <a:gd name="connsiteY29" fmla="*/ 1944216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5796136 w 9144000"/>
              <a:gd name="connsiteY28" fmla="*/ 1008112 h 2016224"/>
              <a:gd name="connsiteX29" fmla="*/ 6516216 w 9144000"/>
              <a:gd name="connsiteY29" fmla="*/ 1944216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7308304 w 9144000"/>
              <a:gd name="connsiteY31" fmla="*/ 936104 h 1944216"/>
              <a:gd name="connsiteX32" fmla="*/ 7524328 w 9144000"/>
              <a:gd name="connsiteY32" fmla="*/ 432048 h 1944216"/>
              <a:gd name="connsiteX33" fmla="*/ 7884368 w 9144000"/>
              <a:gd name="connsiteY33" fmla="*/ 1080120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884368 w 9144000"/>
              <a:gd name="connsiteY33" fmla="*/ 1080120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884368 w 9144000"/>
              <a:gd name="connsiteY33" fmla="*/ 1080120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884368 w 9144000"/>
              <a:gd name="connsiteY33" fmla="*/ 1080120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7596336 w 9144000"/>
              <a:gd name="connsiteY34" fmla="*/ 792088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7596336 w 9144000"/>
              <a:gd name="connsiteY34" fmla="*/ 792088 h 1944216"/>
              <a:gd name="connsiteX35" fmla="*/ 8172400 w 9144000"/>
              <a:gd name="connsiteY35" fmla="*/ 194421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7596336 w 9144000"/>
              <a:gd name="connsiteY34" fmla="*/ 792088 h 1944216"/>
              <a:gd name="connsiteX35" fmla="*/ 8172400 w 9144000"/>
              <a:gd name="connsiteY35" fmla="*/ 194421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7596336 w 9144000"/>
              <a:gd name="connsiteY34" fmla="*/ 792088 h 1944216"/>
              <a:gd name="connsiteX35" fmla="*/ 8172400 w 9144000"/>
              <a:gd name="connsiteY35" fmla="*/ 194421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7596336 w 9144000"/>
              <a:gd name="connsiteY34" fmla="*/ 792088 h 1944216"/>
              <a:gd name="connsiteX35" fmla="*/ 8172400 w 9144000"/>
              <a:gd name="connsiteY35" fmla="*/ 194421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696325 w 9144000"/>
              <a:gd name="connsiteY36" fmla="*/ 1389484 h 2043782"/>
              <a:gd name="connsiteX37" fmla="*/ 9144000 w 9144000"/>
              <a:gd name="connsiteY37" fmla="*/ 576064 h 2043782"/>
              <a:gd name="connsiteX38" fmla="*/ 9144000 w 9144000"/>
              <a:gd name="connsiteY38" fmla="*/ 1916832 h 2043782"/>
              <a:gd name="connsiteX39" fmla="*/ 0 w 9144000"/>
              <a:gd name="connsiteY39" fmla="*/ 1916832 h 2043782"/>
              <a:gd name="connsiteX40" fmla="*/ 0 w 9144000"/>
              <a:gd name="connsiteY40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9144000 w 9144000"/>
              <a:gd name="connsiteY37" fmla="*/ 576064 h 2043782"/>
              <a:gd name="connsiteX38" fmla="*/ 9144000 w 9144000"/>
              <a:gd name="connsiteY38" fmla="*/ 1916832 h 2043782"/>
              <a:gd name="connsiteX39" fmla="*/ 0 w 9144000"/>
              <a:gd name="connsiteY39" fmla="*/ 1916832 h 2043782"/>
              <a:gd name="connsiteX40" fmla="*/ 0 w 9144000"/>
              <a:gd name="connsiteY40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9144000 w 9144000"/>
              <a:gd name="connsiteY37" fmla="*/ 576064 h 2043782"/>
              <a:gd name="connsiteX38" fmla="*/ 9144000 w 9144000"/>
              <a:gd name="connsiteY38" fmla="*/ 1916832 h 2043782"/>
              <a:gd name="connsiteX39" fmla="*/ 0 w 9144000"/>
              <a:gd name="connsiteY39" fmla="*/ 1916832 h 2043782"/>
              <a:gd name="connsiteX40" fmla="*/ 0 w 9144000"/>
              <a:gd name="connsiteY40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8743950 w 9144000"/>
              <a:gd name="connsiteY37" fmla="*/ 1113259 h 2043782"/>
              <a:gd name="connsiteX38" fmla="*/ 9144000 w 9144000"/>
              <a:gd name="connsiteY38" fmla="*/ 576064 h 2043782"/>
              <a:gd name="connsiteX39" fmla="*/ 9144000 w 9144000"/>
              <a:gd name="connsiteY39" fmla="*/ 1916832 h 2043782"/>
              <a:gd name="connsiteX40" fmla="*/ 0 w 9144000"/>
              <a:gd name="connsiteY40" fmla="*/ 1916832 h 2043782"/>
              <a:gd name="connsiteX41" fmla="*/ 0 w 9144000"/>
              <a:gd name="connsiteY41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8748464 w 9144000"/>
              <a:gd name="connsiteY37" fmla="*/ 1944216 h 2043782"/>
              <a:gd name="connsiteX38" fmla="*/ 9144000 w 9144000"/>
              <a:gd name="connsiteY38" fmla="*/ 576064 h 2043782"/>
              <a:gd name="connsiteX39" fmla="*/ 9144000 w 9144000"/>
              <a:gd name="connsiteY39" fmla="*/ 1916832 h 2043782"/>
              <a:gd name="connsiteX40" fmla="*/ 0 w 9144000"/>
              <a:gd name="connsiteY40" fmla="*/ 1916832 h 2043782"/>
              <a:gd name="connsiteX41" fmla="*/ 0 w 9144000"/>
              <a:gd name="connsiteY41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8748464 w 9144000"/>
              <a:gd name="connsiteY37" fmla="*/ 1944216 h 2043782"/>
              <a:gd name="connsiteX38" fmla="*/ 9144000 w 9144000"/>
              <a:gd name="connsiteY38" fmla="*/ 576064 h 2043782"/>
              <a:gd name="connsiteX39" fmla="*/ 9144000 w 9144000"/>
              <a:gd name="connsiteY39" fmla="*/ 1916832 h 2043782"/>
              <a:gd name="connsiteX40" fmla="*/ 0 w 9144000"/>
              <a:gd name="connsiteY40" fmla="*/ 1916832 h 2043782"/>
              <a:gd name="connsiteX41" fmla="*/ 0 w 9144000"/>
              <a:gd name="connsiteY41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8748464 w 9144000"/>
              <a:gd name="connsiteY37" fmla="*/ 1944216 h 2043782"/>
              <a:gd name="connsiteX38" fmla="*/ 9144000 w 9144000"/>
              <a:gd name="connsiteY38" fmla="*/ 576064 h 2043782"/>
              <a:gd name="connsiteX39" fmla="*/ 9144000 w 9144000"/>
              <a:gd name="connsiteY39" fmla="*/ 1916832 h 2043782"/>
              <a:gd name="connsiteX40" fmla="*/ 0 w 9144000"/>
              <a:gd name="connsiteY40" fmla="*/ 1916832 h 2043782"/>
              <a:gd name="connsiteX41" fmla="*/ 0 w 9144000"/>
              <a:gd name="connsiteY41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8748464 w 9144000"/>
              <a:gd name="connsiteY37" fmla="*/ 1944216 h 2043782"/>
              <a:gd name="connsiteX38" fmla="*/ 9144000 w 9144000"/>
              <a:gd name="connsiteY38" fmla="*/ 576064 h 2043782"/>
              <a:gd name="connsiteX39" fmla="*/ 9144000 w 9144000"/>
              <a:gd name="connsiteY39" fmla="*/ 1916832 h 2043782"/>
              <a:gd name="connsiteX40" fmla="*/ 0 w 9144000"/>
              <a:gd name="connsiteY40" fmla="*/ 1916832 h 2043782"/>
              <a:gd name="connsiteX41" fmla="*/ 0 w 9144000"/>
              <a:gd name="connsiteY41" fmla="*/ 576064 h 2043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9144000" h="2043782">
                <a:moveTo>
                  <a:pt x="0" y="576064"/>
                </a:moveTo>
                <a:cubicBezTo>
                  <a:pt x="131845" y="744083"/>
                  <a:pt x="58655" y="1746134"/>
                  <a:pt x="251520" y="1872208"/>
                </a:cubicBezTo>
                <a:cubicBezTo>
                  <a:pt x="251520" y="1680187"/>
                  <a:pt x="520005" y="629799"/>
                  <a:pt x="611560" y="216024"/>
                </a:cubicBezTo>
                <a:cubicBezTo>
                  <a:pt x="699789" y="999736"/>
                  <a:pt x="307032" y="1572014"/>
                  <a:pt x="395536" y="1800200"/>
                </a:cubicBezTo>
                <a:cubicBezTo>
                  <a:pt x="449965" y="1537725"/>
                  <a:pt x="868577" y="661112"/>
                  <a:pt x="1187624" y="288032"/>
                </a:cubicBezTo>
                <a:cubicBezTo>
                  <a:pt x="1187624" y="480053"/>
                  <a:pt x="701377" y="1169335"/>
                  <a:pt x="899592" y="1440160"/>
                </a:cubicBezTo>
                <a:cubicBezTo>
                  <a:pt x="995603" y="1248139"/>
                  <a:pt x="1219158" y="696474"/>
                  <a:pt x="1475656" y="288032"/>
                </a:cubicBezTo>
                <a:cubicBezTo>
                  <a:pt x="1527336" y="304986"/>
                  <a:pt x="1019605" y="1464163"/>
                  <a:pt x="971600" y="1728192"/>
                </a:cubicBezTo>
                <a:cubicBezTo>
                  <a:pt x="920494" y="1851256"/>
                  <a:pt x="875403" y="1910882"/>
                  <a:pt x="1187624" y="1872208"/>
                </a:cubicBezTo>
                <a:cubicBezTo>
                  <a:pt x="1427651" y="1248139"/>
                  <a:pt x="1376172" y="675489"/>
                  <a:pt x="1907704" y="0"/>
                </a:cubicBezTo>
                <a:cubicBezTo>
                  <a:pt x="1524000" y="1194031"/>
                  <a:pt x="1428750" y="1198604"/>
                  <a:pt x="1475656" y="1872208"/>
                </a:cubicBezTo>
                <a:lnTo>
                  <a:pt x="2123728" y="648072"/>
                </a:lnTo>
                <a:cubicBezTo>
                  <a:pt x="2261617" y="477796"/>
                  <a:pt x="2268388" y="418398"/>
                  <a:pt x="2483768" y="216024"/>
                </a:cubicBezTo>
                <a:cubicBezTo>
                  <a:pt x="2016199" y="1194850"/>
                  <a:pt x="1765945" y="1641740"/>
                  <a:pt x="1907704" y="1944216"/>
                </a:cubicBezTo>
                <a:cubicBezTo>
                  <a:pt x="2151898" y="1831859"/>
                  <a:pt x="2855573" y="1103007"/>
                  <a:pt x="3131840" y="504056"/>
                </a:cubicBezTo>
                <a:cubicBezTo>
                  <a:pt x="3043403" y="1057242"/>
                  <a:pt x="2747797" y="1416157"/>
                  <a:pt x="2555776" y="1872208"/>
                </a:cubicBezTo>
                <a:cubicBezTo>
                  <a:pt x="2723795" y="1560173"/>
                  <a:pt x="3581780" y="616860"/>
                  <a:pt x="3635896" y="216024"/>
                </a:cubicBezTo>
                <a:cubicBezTo>
                  <a:pt x="3731907" y="456051"/>
                  <a:pt x="3081916" y="1508009"/>
                  <a:pt x="3419872" y="1656184"/>
                </a:cubicBezTo>
                <a:lnTo>
                  <a:pt x="4067944" y="504056"/>
                </a:lnTo>
                <a:cubicBezTo>
                  <a:pt x="3938397" y="970004"/>
                  <a:pt x="3389751" y="1708034"/>
                  <a:pt x="3923928" y="1872208"/>
                </a:cubicBezTo>
                <a:cubicBezTo>
                  <a:pt x="4091947" y="1584176"/>
                  <a:pt x="4212340" y="1334269"/>
                  <a:pt x="4283968" y="144016"/>
                </a:cubicBezTo>
                <a:cubicBezTo>
                  <a:pt x="4405122" y="1008484"/>
                  <a:pt x="4258064" y="1581919"/>
                  <a:pt x="4572000" y="1872208"/>
                </a:cubicBezTo>
                <a:cubicBezTo>
                  <a:pt x="4933950" y="1275184"/>
                  <a:pt x="4813945" y="1024136"/>
                  <a:pt x="4644008" y="144016"/>
                </a:cubicBezTo>
                <a:cubicBezTo>
                  <a:pt x="5081397" y="712829"/>
                  <a:pt x="5085970" y="1317856"/>
                  <a:pt x="5004048" y="1944216"/>
                </a:cubicBezTo>
                <a:cubicBezTo>
                  <a:pt x="5100059" y="1704189"/>
                  <a:pt x="5157597" y="1851637"/>
                  <a:pt x="5292080" y="1224136"/>
                </a:cubicBezTo>
                <a:cubicBezTo>
                  <a:pt x="5334017" y="1423417"/>
                  <a:pt x="5209067" y="1758727"/>
                  <a:pt x="5436096" y="1872208"/>
                </a:cubicBezTo>
                <a:cubicBezTo>
                  <a:pt x="5484101" y="1512168"/>
                  <a:pt x="5482225" y="1217265"/>
                  <a:pt x="5580112" y="792088"/>
                </a:cubicBezTo>
                <a:cubicBezTo>
                  <a:pt x="5677686" y="1184151"/>
                  <a:pt x="5606041" y="1634877"/>
                  <a:pt x="5868144" y="1872208"/>
                </a:cubicBezTo>
                <a:cubicBezTo>
                  <a:pt x="6262497" y="1665329"/>
                  <a:pt x="6089171" y="1587632"/>
                  <a:pt x="5796136" y="936104"/>
                </a:cubicBezTo>
                <a:lnTo>
                  <a:pt x="6516216" y="1872208"/>
                </a:lnTo>
                <a:cubicBezTo>
                  <a:pt x="6669410" y="1557916"/>
                  <a:pt x="6443886" y="1156337"/>
                  <a:pt x="6444208" y="432048"/>
                </a:cubicBezTo>
                <a:cubicBezTo>
                  <a:pt x="6516216" y="768085"/>
                  <a:pt x="6694587" y="1535055"/>
                  <a:pt x="6948264" y="1872208"/>
                </a:cubicBezTo>
                <a:cubicBezTo>
                  <a:pt x="6858000" y="1565506"/>
                  <a:pt x="6808540" y="1133467"/>
                  <a:pt x="7524328" y="432048"/>
                </a:cubicBezTo>
                <a:cubicBezTo>
                  <a:pt x="7080581" y="1090803"/>
                  <a:pt x="7106833" y="1732417"/>
                  <a:pt x="7596336" y="1944216"/>
                </a:cubicBezTo>
                <a:cubicBezTo>
                  <a:pt x="8148447" y="1613131"/>
                  <a:pt x="7962570" y="1429139"/>
                  <a:pt x="7596336" y="792088"/>
                </a:cubicBezTo>
                <a:cubicBezTo>
                  <a:pt x="7700400" y="1005855"/>
                  <a:pt x="8414437" y="1393329"/>
                  <a:pt x="8172400" y="1944216"/>
                </a:cubicBezTo>
                <a:cubicBezTo>
                  <a:pt x="8355732" y="2043782"/>
                  <a:pt x="8226491" y="804089"/>
                  <a:pt x="8388424" y="576064"/>
                </a:cubicBezTo>
                <a:cubicBezTo>
                  <a:pt x="8418967" y="1328332"/>
                  <a:pt x="8361987" y="1256134"/>
                  <a:pt x="8748464" y="1944216"/>
                </a:cubicBezTo>
                <a:cubicBezTo>
                  <a:pt x="8874393" y="1944216"/>
                  <a:pt x="9001125" y="1546638"/>
                  <a:pt x="9144000" y="576064"/>
                </a:cubicBezTo>
                <a:lnTo>
                  <a:pt x="9144000" y="1916832"/>
                </a:lnTo>
                <a:lnTo>
                  <a:pt x="0" y="1916832"/>
                </a:lnTo>
                <a:lnTo>
                  <a:pt x="0" y="576064"/>
                </a:lnTo>
                <a:close/>
              </a:path>
            </a:pathLst>
          </a:custGeom>
          <a:solidFill>
            <a:srgbClr val="008000"/>
          </a:solidFill>
          <a:ln w="6350"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8" name="Группа 6"/>
          <p:cNvGrpSpPr>
            <a:grpSpLocks/>
          </p:cNvGrpSpPr>
          <p:nvPr/>
        </p:nvGrpSpPr>
        <p:grpSpPr bwMode="auto">
          <a:xfrm>
            <a:off x="2268538" y="6021388"/>
            <a:ext cx="1079500" cy="674687"/>
            <a:chOff x="3451433" y="2533423"/>
            <a:chExt cx="2564605" cy="2516300"/>
          </a:xfrm>
        </p:grpSpPr>
        <p:sp>
          <p:nvSpPr>
            <p:cNvPr id="139" name="Полилиния 7"/>
            <p:cNvSpPr/>
            <p:nvPr/>
          </p:nvSpPr>
          <p:spPr>
            <a:xfrm rot="1952823">
              <a:off x="5197626" y="3930711"/>
              <a:ext cx="818412" cy="24867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6294" h="253604">
                  <a:moveTo>
                    <a:pt x="0" y="72301"/>
                  </a:moveTo>
                  <a:lnTo>
                    <a:pt x="464313" y="0"/>
                  </a:lnTo>
                  <a:cubicBezTo>
                    <a:pt x="917117" y="34458"/>
                    <a:pt x="996294" y="18960"/>
                    <a:pt x="996292" y="148537"/>
                  </a:cubicBezTo>
                  <a:cubicBezTo>
                    <a:pt x="913801" y="253604"/>
                    <a:pt x="901367" y="133406"/>
                    <a:pt x="922314" y="187276"/>
                  </a:cubicBezTo>
                  <a:cubicBezTo>
                    <a:pt x="737776" y="204184"/>
                    <a:pt x="300070" y="221992"/>
                    <a:pt x="20450" y="232439"/>
                  </a:cubicBezTo>
                  <a:lnTo>
                    <a:pt x="0" y="7230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0" name="Полилиния 8"/>
            <p:cNvSpPr/>
            <p:nvPr/>
          </p:nvSpPr>
          <p:spPr>
            <a:xfrm rot="1952823">
              <a:off x="5269285" y="3285351"/>
              <a:ext cx="712808" cy="63351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9692" h="630194">
                  <a:moveTo>
                    <a:pt x="0" y="508795"/>
                  </a:moveTo>
                  <a:lnTo>
                    <a:pt x="645345" y="0"/>
                  </a:lnTo>
                  <a:cubicBezTo>
                    <a:pt x="857346" y="5985"/>
                    <a:pt x="869691" y="17805"/>
                    <a:pt x="860964" y="143357"/>
                  </a:cubicBezTo>
                  <a:cubicBezTo>
                    <a:pt x="708616" y="297271"/>
                    <a:pt x="250253" y="562831"/>
                    <a:pt x="94430" y="630194"/>
                  </a:cubicBezTo>
                  <a:lnTo>
                    <a:pt x="0" y="508795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1" name="Полилиния 9"/>
            <p:cNvSpPr/>
            <p:nvPr/>
          </p:nvSpPr>
          <p:spPr>
            <a:xfrm rot="1952823">
              <a:off x="4805392" y="2533423"/>
              <a:ext cx="486522" cy="864424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3519" h="863667">
                  <a:moveTo>
                    <a:pt x="359557" y="863667"/>
                  </a:moveTo>
                  <a:cubicBezTo>
                    <a:pt x="159553" y="685270"/>
                    <a:pt x="0" y="245843"/>
                    <a:pt x="210086" y="2279"/>
                  </a:cubicBezTo>
                  <a:cubicBezTo>
                    <a:pt x="257869" y="135889"/>
                    <a:pt x="266762" y="0"/>
                    <a:pt x="452469" y="46198"/>
                  </a:cubicBezTo>
                  <a:cubicBezTo>
                    <a:pt x="297858" y="285123"/>
                    <a:pt x="593519" y="550873"/>
                    <a:pt x="470905" y="839505"/>
                  </a:cubicBezTo>
                  <a:lnTo>
                    <a:pt x="359557" y="8636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2" name="Полилиния 10"/>
            <p:cNvSpPr/>
            <p:nvPr/>
          </p:nvSpPr>
          <p:spPr>
            <a:xfrm rot="1952823">
              <a:off x="5050540" y="3012999"/>
              <a:ext cx="445034" cy="532864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13792"/>
                <a:gd name="connsiteX1" fmla="*/ 391461 w 559867"/>
                <a:gd name="connsiteY1" fmla="*/ 0 h 713792"/>
                <a:gd name="connsiteX2" fmla="*/ 559867 w 559867"/>
                <a:gd name="connsiteY2" fmla="*/ 82658 h 713792"/>
                <a:gd name="connsiteX3" fmla="*/ 240726 w 559867"/>
                <a:gd name="connsiteY3" fmla="*/ 642753 h 713792"/>
                <a:gd name="connsiteX4" fmla="*/ 0 w 559867"/>
                <a:gd name="connsiteY4" fmla="*/ 713792 h 713792"/>
                <a:gd name="connsiteX0" fmla="*/ 0 w 542948"/>
                <a:gd name="connsiteY0" fmla="*/ 713792 h 713792"/>
                <a:gd name="connsiteX1" fmla="*/ 391461 w 542948"/>
                <a:gd name="connsiteY1" fmla="*/ 0 h 713792"/>
                <a:gd name="connsiteX2" fmla="*/ 542948 w 542948"/>
                <a:gd name="connsiteY2" fmla="*/ 228216 h 713792"/>
                <a:gd name="connsiteX3" fmla="*/ 240726 w 542948"/>
                <a:gd name="connsiteY3" fmla="*/ 642753 h 713792"/>
                <a:gd name="connsiteX4" fmla="*/ 0 w 542948"/>
                <a:gd name="connsiteY4" fmla="*/ 713792 h 713792"/>
                <a:gd name="connsiteX0" fmla="*/ 0 w 542948"/>
                <a:gd name="connsiteY0" fmla="*/ 531692 h 531692"/>
                <a:gd name="connsiteX1" fmla="*/ 226586 w 542948"/>
                <a:gd name="connsiteY1" fmla="*/ 40937 h 531692"/>
                <a:gd name="connsiteX2" fmla="*/ 542948 w 542948"/>
                <a:gd name="connsiteY2" fmla="*/ 46116 h 531692"/>
                <a:gd name="connsiteX3" fmla="*/ 240726 w 542948"/>
                <a:gd name="connsiteY3" fmla="*/ 460653 h 531692"/>
                <a:gd name="connsiteX4" fmla="*/ 0 w 542948"/>
                <a:gd name="connsiteY4" fmla="*/ 531692 h 53169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93510 w 468969"/>
                <a:gd name="connsiteY3" fmla="*/ 361212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66747 w 468969"/>
                <a:gd name="connsiteY3" fmla="*/ 460651 h 492952"/>
                <a:gd name="connsiteX4" fmla="*/ 0 w 468969"/>
                <a:gd name="connsiteY4" fmla="*/ 492952 h 492952"/>
                <a:gd name="connsiteX0" fmla="*/ 0 w 468969"/>
                <a:gd name="connsiteY0" fmla="*/ 529495 h 529495"/>
                <a:gd name="connsiteX1" fmla="*/ 300563 w 468969"/>
                <a:gd name="connsiteY1" fmla="*/ 0 h 529495"/>
                <a:gd name="connsiteX2" fmla="*/ 468969 w 468969"/>
                <a:gd name="connsiteY2" fmla="*/ 82659 h 529495"/>
                <a:gd name="connsiteX3" fmla="*/ 166747 w 468969"/>
                <a:gd name="connsiteY3" fmla="*/ 497194 h 529495"/>
                <a:gd name="connsiteX4" fmla="*/ 0 w 468969"/>
                <a:gd name="connsiteY4" fmla="*/ 529495 h 529495"/>
                <a:gd name="connsiteX0" fmla="*/ 0 w 542946"/>
                <a:gd name="connsiteY0" fmla="*/ 531692 h 531692"/>
                <a:gd name="connsiteX1" fmla="*/ 300563 w 542946"/>
                <a:gd name="connsiteY1" fmla="*/ 2197 h 531692"/>
                <a:gd name="connsiteX2" fmla="*/ 542946 w 542946"/>
                <a:gd name="connsiteY2" fmla="*/ 46116 h 531692"/>
                <a:gd name="connsiteX3" fmla="*/ 166747 w 542946"/>
                <a:gd name="connsiteY3" fmla="*/ 499391 h 531692"/>
                <a:gd name="connsiteX4" fmla="*/ 0 w 542946"/>
                <a:gd name="connsiteY4" fmla="*/ 531692 h 531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2946" h="531692">
                  <a:moveTo>
                    <a:pt x="0" y="531692"/>
                  </a:moveTo>
                  <a:cubicBezTo>
                    <a:pt x="130487" y="293761"/>
                    <a:pt x="90477" y="245761"/>
                    <a:pt x="300563" y="2197"/>
                  </a:cubicBezTo>
                  <a:cubicBezTo>
                    <a:pt x="432429" y="64300"/>
                    <a:pt x="386656" y="0"/>
                    <a:pt x="542946" y="46116"/>
                  </a:cubicBezTo>
                  <a:cubicBezTo>
                    <a:pt x="407587" y="191199"/>
                    <a:pt x="343869" y="346848"/>
                    <a:pt x="166747" y="499391"/>
                  </a:cubicBezTo>
                  <a:lnTo>
                    <a:pt x="0" y="53169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3" name="Полилиния 11"/>
            <p:cNvSpPr/>
            <p:nvPr/>
          </p:nvSpPr>
          <p:spPr>
            <a:xfrm rot="1952823">
              <a:off x="3825914" y="2715143"/>
              <a:ext cx="1016078" cy="59231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347" h="592317">
                  <a:moveTo>
                    <a:pt x="1184821" y="580889"/>
                  </a:moveTo>
                  <a:cubicBezTo>
                    <a:pt x="819206" y="592317"/>
                    <a:pt x="0" y="294124"/>
                    <a:pt x="174389" y="84938"/>
                  </a:cubicBezTo>
                  <a:cubicBezTo>
                    <a:pt x="308797" y="126830"/>
                    <a:pt x="62659" y="0"/>
                    <a:pt x="248366" y="46198"/>
                  </a:cubicBezTo>
                  <a:cubicBezTo>
                    <a:pt x="399700" y="115370"/>
                    <a:pt x="1115584" y="172635"/>
                    <a:pt x="1238347" y="382011"/>
                  </a:cubicBezTo>
                  <a:lnTo>
                    <a:pt x="1184821" y="580889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4" name="Полилиния 12"/>
            <p:cNvSpPr/>
            <p:nvPr/>
          </p:nvSpPr>
          <p:spPr>
            <a:xfrm rot="1952823">
              <a:off x="4013382" y="2628154"/>
              <a:ext cx="1025842" cy="59799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61 w 1307723"/>
                <a:gd name="connsiteY0" fmla="*/ 863667 h 863667"/>
                <a:gd name="connsiteX1" fmla="*/ 210087 w 1307723"/>
                <a:gd name="connsiteY1" fmla="*/ 349415 h 863667"/>
                <a:gd name="connsiteX2" fmla="*/ 1166673 w 1307723"/>
                <a:gd name="connsiteY2" fmla="*/ 46198 h 863667"/>
                <a:gd name="connsiteX3" fmla="*/ 1185109 w 1307723"/>
                <a:gd name="connsiteY3" fmla="*/ 839505 h 863667"/>
                <a:gd name="connsiteX4" fmla="*/ 1073761 w 1307723"/>
                <a:gd name="connsiteY4" fmla="*/ 863667 h 863667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69895"/>
                <a:gd name="connsiteY0" fmla="*/ 637929 h 637929"/>
                <a:gd name="connsiteX1" fmla="*/ 210086 w 1369895"/>
                <a:gd name="connsiteY1" fmla="*/ 123677 h 637929"/>
                <a:gd name="connsiteX2" fmla="*/ 358039 w 1369895"/>
                <a:gd name="connsiteY2" fmla="*/ 46198 h 637929"/>
                <a:gd name="connsiteX3" fmla="*/ 1247281 w 1369895"/>
                <a:gd name="connsiteY3" fmla="*/ 520190 h 637929"/>
                <a:gd name="connsiteX4" fmla="*/ 1073760 w 1369895"/>
                <a:gd name="connsiteY4" fmla="*/ 637929 h 637929"/>
                <a:gd name="connsiteX0" fmla="*/ 1073760 w 1247281"/>
                <a:gd name="connsiteY0" fmla="*/ 637929 h 637929"/>
                <a:gd name="connsiteX1" fmla="*/ 210086 w 1247281"/>
                <a:gd name="connsiteY1" fmla="*/ 123677 h 637929"/>
                <a:gd name="connsiteX2" fmla="*/ 358039 w 1247281"/>
                <a:gd name="connsiteY2" fmla="*/ 46198 h 637929"/>
                <a:gd name="connsiteX3" fmla="*/ 1247281 w 1247281"/>
                <a:gd name="connsiteY3" fmla="*/ 520190 h 637929"/>
                <a:gd name="connsiteX4" fmla="*/ 1073760 w 1247281"/>
                <a:gd name="connsiteY4" fmla="*/ 637929 h 63792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7281" h="599189">
                  <a:moveTo>
                    <a:pt x="1073760" y="599189"/>
                  </a:moveTo>
                  <a:cubicBezTo>
                    <a:pt x="873756" y="420792"/>
                    <a:pt x="0" y="328501"/>
                    <a:pt x="210086" y="84937"/>
                  </a:cubicBezTo>
                  <a:cubicBezTo>
                    <a:pt x="257869" y="218547"/>
                    <a:pt x="98355" y="0"/>
                    <a:pt x="284062" y="46198"/>
                  </a:cubicBezTo>
                  <a:cubicBezTo>
                    <a:pt x="517576" y="134134"/>
                    <a:pt x="1011608" y="260762"/>
                    <a:pt x="1247281" y="481450"/>
                  </a:cubicBezTo>
                  <a:lnTo>
                    <a:pt x="1073760" y="59918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5" name="Полилиния 13"/>
            <p:cNvSpPr/>
            <p:nvPr/>
          </p:nvSpPr>
          <p:spPr>
            <a:xfrm rot="1952823">
              <a:off x="4960024" y="4226746"/>
              <a:ext cx="954183" cy="41445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414009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044522" y="242413"/>
                    <a:pt x="1065469" y="296283"/>
                  </a:cubicBezTo>
                  <a:cubicBezTo>
                    <a:pt x="761705" y="414009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6" name="Полилиния 14"/>
            <p:cNvSpPr/>
            <p:nvPr/>
          </p:nvSpPr>
          <p:spPr>
            <a:xfrm rot="1952823">
              <a:off x="4620591" y="4191222"/>
              <a:ext cx="648694" cy="858501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288" h="858741">
                  <a:moveTo>
                    <a:pt x="147955" y="0"/>
                  </a:moveTo>
                  <a:cubicBezTo>
                    <a:pt x="416023" y="65641"/>
                    <a:pt x="791287" y="636614"/>
                    <a:pt x="687763" y="827829"/>
                  </a:cubicBezTo>
                  <a:cubicBezTo>
                    <a:pt x="380850" y="858741"/>
                    <a:pt x="94428" y="198877"/>
                    <a:pt x="0" y="77479"/>
                  </a:cubicBezTo>
                  <a:lnTo>
                    <a:pt x="14795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7" name="Полилиния 15"/>
            <p:cNvSpPr/>
            <p:nvPr/>
          </p:nvSpPr>
          <p:spPr>
            <a:xfrm rot="1952823">
              <a:off x="3557034" y="3202461"/>
              <a:ext cx="1022069" cy="33748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74132 w 1238347"/>
                <a:gd name="connsiteY0" fmla="*/ 495649 h 507077"/>
                <a:gd name="connsiteX1" fmla="*/ 174389 w 1238347"/>
                <a:gd name="connsiteY1" fmla="*/ 84938 h 507077"/>
                <a:gd name="connsiteX2" fmla="*/ 248366 w 1238347"/>
                <a:gd name="connsiteY2" fmla="*/ 46198 h 507077"/>
                <a:gd name="connsiteX3" fmla="*/ 1238347 w 1238347"/>
                <a:gd name="connsiteY3" fmla="*/ 382011 h 507077"/>
                <a:gd name="connsiteX4" fmla="*/ 1174132 w 1238347"/>
                <a:gd name="connsiteY4" fmla="*/ 495649 h 507077"/>
                <a:gd name="connsiteX0" fmla="*/ 1174132 w 1200896"/>
                <a:gd name="connsiteY0" fmla="*/ 495649 h 507077"/>
                <a:gd name="connsiteX1" fmla="*/ 174389 w 1200896"/>
                <a:gd name="connsiteY1" fmla="*/ 84938 h 507077"/>
                <a:gd name="connsiteX2" fmla="*/ 248366 w 1200896"/>
                <a:gd name="connsiteY2" fmla="*/ 46198 h 507077"/>
                <a:gd name="connsiteX3" fmla="*/ 1200896 w 1200896"/>
                <a:gd name="connsiteY3" fmla="*/ 396211 h 507077"/>
                <a:gd name="connsiteX4" fmla="*/ 1174132 w 1200896"/>
                <a:gd name="connsiteY4" fmla="*/ 495649 h 507077"/>
                <a:gd name="connsiteX0" fmla="*/ 1244658 w 1271422"/>
                <a:gd name="connsiteY0" fmla="*/ 495649 h 667338"/>
                <a:gd name="connsiteX1" fmla="*/ 174389 w 1271422"/>
                <a:gd name="connsiteY1" fmla="*/ 458152 h 667338"/>
                <a:gd name="connsiteX2" fmla="*/ 318892 w 1271422"/>
                <a:gd name="connsiteY2" fmla="*/ 46198 h 667338"/>
                <a:gd name="connsiteX3" fmla="*/ 1271422 w 1271422"/>
                <a:gd name="connsiteY3" fmla="*/ 396211 h 667338"/>
                <a:gd name="connsiteX4" fmla="*/ 1244658 w 1271422"/>
                <a:gd name="connsiteY4" fmla="*/ 495649 h 667338"/>
                <a:gd name="connsiteX0" fmla="*/ 1244658 w 1271422"/>
                <a:gd name="connsiteY0" fmla="*/ 105687 h 277376"/>
                <a:gd name="connsiteX1" fmla="*/ 174389 w 1271422"/>
                <a:gd name="connsiteY1" fmla="*/ 68190 h 277376"/>
                <a:gd name="connsiteX2" fmla="*/ 1271422 w 1271422"/>
                <a:gd name="connsiteY2" fmla="*/ 6249 h 277376"/>
                <a:gd name="connsiteX3" fmla="*/ 1244658 w 1271422"/>
                <a:gd name="connsiteY3" fmla="*/ 105687 h 277376"/>
                <a:gd name="connsiteX0" fmla="*/ 1170682 w 1197446"/>
                <a:gd name="connsiteY0" fmla="*/ 105687 h 238637"/>
                <a:gd name="connsiteX1" fmla="*/ 174389 w 1197446"/>
                <a:gd name="connsiteY1" fmla="*/ 29451 h 238637"/>
                <a:gd name="connsiteX2" fmla="*/ 1197446 w 1197446"/>
                <a:gd name="connsiteY2" fmla="*/ 6249 h 238637"/>
                <a:gd name="connsiteX3" fmla="*/ 1170682 w 1197446"/>
                <a:gd name="connsiteY3" fmla="*/ 105687 h 238637"/>
                <a:gd name="connsiteX0" fmla="*/ 1170682 w 1197446"/>
                <a:gd name="connsiteY0" fmla="*/ 105687 h 238638"/>
                <a:gd name="connsiteX1" fmla="*/ 174389 w 1197446"/>
                <a:gd name="connsiteY1" fmla="*/ 29452 h 238638"/>
                <a:gd name="connsiteX2" fmla="*/ 1197446 w 1197446"/>
                <a:gd name="connsiteY2" fmla="*/ 6249 h 238638"/>
                <a:gd name="connsiteX3" fmla="*/ 1170682 w 1197446"/>
                <a:gd name="connsiteY3" fmla="*/ 105687 h 238638"/>
                <a:gd name="connsiteX0" fmla="*/ 1170682 w 1197446"/>
                <a:gd name="connsiteY0" fmla="*/ 197239 h 330190"/>
                <a:gd name="connsiteX1" fmla="*/ 174389 w 1197446"/>
                <a:gd name="connsiteY1" fmla="*/ 121004 h 330190"/>
                <a:gd name="connsiteX2" fmla="*/ 1197446 w 1197446"/>
                <a:gd name="connsiteY2" fmla="*/ 97801 h 330190"/>
                <a:gd name="connsiteX3" fmla="*/ 1170682 w 1197446"/>
                <a:gd name="connsiteY3" fmla="*/ 197239 h 330190"/>
                <a:gd name="connsiteX0" fmla="*/ 1170682 w 1224209"/>
                <a:gd name="connsiteY0" fmla="*/ 205126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2 w 1224209"/>
                <a:gd name="connsiteY3" fmla="*/ 205126 h 338077"/>
                <a:gd name="connsiteX0" fmla="*/ 1170683 w 1224209"/>
                <a:gd name="connsiteY0" fmla="*/ 205127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3 w 1224209"/>
                <a:gd name="connsiteY3" fmla="*/ 205127 h 338077"/>
                <a:gd name="connsiteX0" fmla="*/ 1170683 w 1271423"/>
                <a:gd name="connsiteY0" fmla="*/ 197240 h 330190"/>
                <a:gd name="connsiteX1" fmla="*/ 174389 w 1271423"/>
                <a:gd name="connsiteY1" fmla="*/ 121004 h 330190"/>
                <a:gd name="connsiteX2" fmla="*/ 1271424 w 1271423"/>
                <a:gd name="connsiteY2" fmla="*/ 59062 h 330190"/>
                <a:gd name="connsiteX3" fmla="*/ 1170683 w 1271423"/>
                <a:gd name="connsiteY3" fmla="*/ 197240 h 330190"/>
                <a:gd name="connsiteX0" fmla="*/ 1244660 w 1271424"/>
                <a:gd name="connsiteY0" fmla="*/ 158500 h 330190"/>
                <a:gd name="connsiteX1" fmla="*/ 174389 w 1271424"/>
                <a:gd name="connsiteY1" fmla="*/ 121004 h 330190"/>
                <a:gd name="connsiteX2" fmla="*/ 1271424 w 1271424"/>
                <a:gd name="connsiteY2" fmla="*/ 59062 h 330190"/>
                <a:gd name="connsiteX3" fmla="*/ 1244660 w 1271424"/>
                <a:gd name="connsiteY3" fmla="*/ 158500 h 330190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660" h="338077">
                  <a:moveTo>
                    <a:pt x="1244660" y="166387"/>
                  </a:moveTo>
                  <a:cubicBezTo>
                    <a:pt x="838820" y="286032"/>
                    <a:pt x="0" y="338077"/>
                    <a:pt x="174389" y="128891"/>
                  </a:cubicBezTo>
                  <a:cubicBezTo>
                    <a:pt x="435988" y="97540"/>
                    <a:pt x="1045831" y="0"/>
                    <a:pt x="1224209" y="6249"/>
                  </a:cubicBezTo>
                  <a:lnTo>
                    <a:pt x="1244660" y="16638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8" name="Полилиния 16"/>
            <p:cNvSpPr/>
            <p:nvPr/>
          </p:nvSpPr>
          <p:spPr>
            <a:xfrm rot="1952823">
              <a:off x="3670179" y="3462973"/>
              <a:ext cx="682636" cy="83482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356047 h 726614"/>
                <a:gd name="connsiteX1" fmla="*/ 174389 w 1298187"/>
                <a:gd name="connsiteY1" fmla="*/ 517428 h 726614"/>
                <a:gd name="connsiteX2" fmla="*/ 201152 w 1298187"/>
                <a:gd name="connsiteY2" fmla="*/ 417989 h 726614"/>
                <a:gd name="connsiteX3" fmla="*/ 1100580 w 1298187"/>
                <a:gd name="connsiteY3" fmla="*/ 0 h 726614"/>
                <a:gd name="connsiteX4" fmla="*/ 1298187 w 1298187"/>
                <a:gd name="connsiteY4" fmla="*/ 356047 h 726614"/>
                <a:gd name="connsiteX0" fmla="*/ 1128659 w 1128659"/>
                <a:gd name="connsiteY0" fmla="*/ 356047 h 938819"/>
                <a:gd name="connsiteX1" fmla="*/ 353373 w 1128659"/>
                <a:gd name="connsiteY1" fmla="*/ 729633 h 938819"/>
                <a:gd name="connsiteX2" fmla="*/ 31624 w 1128659"/>
                <a:gd name="connsiteY2" fmla="*/ 417989 h 938819"/>
                <a:gd name="connsiteX3" fmla="*/ 931052 w 1128659"/>
                <a:gd name="connsiteY3" fmla="*/ 0 h 938819"/>
                <a:gd name="connsiteX4" fmla="*/ 1128659 w 1128659"/>
                <a:gd name="connsiteY4" fmla="*/ 356047 h 938819"/>
                <a:gd name="connsiteX0" fmla="*/ 1128658 w 1128658"/>
                <a:gd name="connsiteY0" fmla="*/ 356047 h 938819"/>
                <a:gd name="connsiteX1" fmla="*/ 353372 w 1128658"/>
                <a:gd name="connsiteY1" fmla="*/ 729633 h 938819"/>
                <a:gd name="connsiteX2" fmla="*/ 31623 w 1128658"/>
                <a:gd name="connsiteY2" fmla="*/ 417989 h 938819"/>
                <a:gd name="connsiteX3" fmla="*/ 931051 w 1128658"/>
                <a:gd name="connsiteY3" fmla="*/ 0 h 938819"/>
                <a:gd name="connsiteX4" fmla="*/ 1128658 w 1128658"/>
                <a:gd name="connsiteY4" fmla="*/ 356047 h 938819"/>
                <a:gd name="connsiteX0" fmla="*/ 1128658 w 1128658"/>
                <a:gd name="connsiteY0" fmla="*/ 356047 h 768617"/>
                <a:gd name="connsiteX1" fmla="*/ 353372 w 1128658"/>
                <a:gd name="connsiteY1" fmla="*/ 729633 h 768617"/>
                <a:gd name="connsiteX2" fmla="*/ 31623 w 1128658"/>
                <a:gd name="connsiteY2" fmla="*/ 417989 h 768617"/>
                <a:gd name="connsiteX3" fmla="*/ 931051 w 1128658"/>
                <a:gd name="connsiteY3" fmla="*/ 0 h 768617"/>
                <a:gd name="connsiteX4" fmla="*/ 1128658 w 1128658"/>
                <a:gd name="connsiteY4" fmla="*/ 356047 h 768617"/>
                <a:gd name="connsiteX0" fmla="*/ 1128658 w 1128658"/>
                <a:gd name="connsiteY0" fmla="*/ 356047 h 829317"/>
                <a:gd name="connsiteX1" fmla="*/ 400586 w 1128658"/>
                <a:gd name="connsiteY1" fmla="*/ 790333 h 829317"/>
                <a:gd name="connsiteX2" fmla="*/ 31623 w 1128658"/>
                <a:gd name="connsiteY2" fmla="*/ 417989 h 829317"/>
                <a:gd name="connsiteX3" fmla="*/ 931051 w 1128658"/>
                <a:gd name="connsiteY3" fmla="*/ 0 h 829317"/>
                <a:gd name="connsiteX4" fmla="*/ 1128658 w 1128658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95995 w 895995"/>
                <a:gd name="connsiteY0" fmla="*/ 356047 h 768617"/>
                <a:gd name="connsiteX1" fmla="*/ 120708 w 895995"/>
                <a:gd name="connsiteY1" fmla="*/ 729633 h 768617"/>
                <a:gd name="connsiteX2" fmla="*/ 100256 w 895995"/>
                <a:gd name="connsiteY2" fmla="*/ 569496 h 768617"/>
                <a:gd name="connsiteX3" fmla="*/ 698388 w 895995"/>
                <a:gd name="connsiteY3" fmla="*/ 0 h 768617"/>
                <a:gd name="connsiteX4" fmla="*/ 895995 w 895995"/>
                <a:gd name="connsiteY4" fmla="*/ 356047 h 768617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2638" h="836592">
                  <a:moveTo>
                    <a:pt x="832638" y="177575"/>
                  </a:moveTo>
                  <a:cubicBezTo>
                    <a:pt x="492908" y="711289"/>
                    <a:pt x="362058" y="722951"/>
                    <a:pt x="160530" y="785809"/>
                  </a:cubicBezTo>
                  <a:cubicBezTo>
                    <a:pt x="0" y="836592"/>
                    <a:pt x="94314" y="678701"/>
                    <a:pt x="140078" y="625672"/>
                  </a:cubicBezTo>
                  <a:cubicBezTo>
                    <a:pt x="230511" y="507118"/>
                    <a:pt x="473543" y="187217"/>
                    <a:pt x="664232" y="94916"/>
                  </a:cubicBezTo>
                  <a:cubicBezTo>
                    <a:pt x="763921" y="0"/>
                    <a:pt x="708756" y="28877"/>
                    <a:pt x="738210" y="56176"/>
                  </a:cubicBezTo>
                  <a:lnTo>
                    <a:pt x="832638" y="17757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9" name="Полилиния 17"/>
            <p:cNvSpPr/>
            <p:nvPr/>
          </p:nvSpPr>
          <p:spPr>
            <a:xfrm rot="1952823">
              <a:off x="3451433" y="3362322"/>
              <a:ext cx="1063557" cy="49141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8187" h="491966">
                  <a:moveTo>
                    <a:pt x="1298187" y="121399"/>
                  </a:moveTo>
                  <a:cubicBezTo>
                    <a:pt x="803976" y="347960"/>
                    <a:pt x="0" y="491966"/>
                    <a:pt x="174389" y="282780"/>
                  </a:cubicBezTo>
                  <a:cubicBezTo>
                    <a:pt x="200046" y="201106"/>
                    <a:pt x="169529" y="217634"/>
                    <a:pt x="201152" y="183341"/>
                  </a:cubicBezTo>
                  <a:cubicBezTo>
                    <a:pt x="416737" y="165141"/>
                    <a:pt x="886171" y="22960"/>
                    <a:pt x="1203758" y="0"/>
                  </a:cubicBezTo>
                  <a:lnTo>
                    <a:pt x="1298187" y="12139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0" name="Полилиния 18"/>
            <p:cNvSpPr/>
            <p:nvPr/>
          </p:nvSpPr>
          <p:spPr>
            <a:xfrm rot="1952823">
              <a:off x="3904010" y="3764931"/>
              <a:ext cx="509148" cy="81705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0517" h="820083">
                  <a:moveTo>
                    <a:pt x="550917" y="82660"/>
                  </a:moveTo>
                  <a:cubicBezTo>
                    <a:pt x="620517" y="225654"/>
                    <a:pt x="271932" y="604296"/>
                    <a:pt x="168408" y="795511"/>
                  </a:cubicBezTo>
                  <a:cubicBezTo>
                    <a:pt x="51316" y="748847"/>
                    <a:pt x="77898" y="820083"/>
                    <a:pt x="0" y="712853"/>
                  </a:cubicBezTo>
                  <a:cubicBezTo>
                    <a:pt x="4906" y="526646"/>
                    <a:pt x="303110" y="105541"/>
                    <a:pt x="382513" y="0"/>
                  </a:cubicBezTo>
                  <a:lnTo>
                    <a:pt x="550917" y="8266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1" name="Полилиния 19"/>
            <p:cNvSpPr/>
            <p:nvPr/>
          </p:nvSpPr>
          <p:spPr>
            <a:xfrm rot="1952823">
              <a:off x="3968124" y="3824138"/>
              <a:ext cx="512921" cy="93547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828" h="932648">
                  <a:moveTo>
                    <a:pt x="557228" y="0"/>
                  </a:moveTo>
                  <a:cubicBezTo>
                    <a:pt x="626828" y="142994"/>
                    <a:pt x="298694" y="681775"/>
                    <a:pt x="195170" y="872990"/>
                  </a:cubicBezTo>
                  <a:cubicBezTo>
                    <a:pt x="140971" y="932648"/>
                    <a:pt x="181426" y="835707"/>
                    <a:pt x="0" y="889772"/>
                  </a:cubicBezTo>
                  <a:cubicBezTo>
                    <a:pt x="65283" y="656766"/>
                    <a:pt x="329872" y="183021"/>
                    <a:pt x="409275" y="77480"/>
                  </a:cubicBezTo>
                  <a:lnTo>
                    <a:pt x="55722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2" name="Полилиния 20"/>
            <p:cNvSpPr/>
            <p:nvPr/>
          </p:nvSpPr>
          <p:spPr>
            <a:xfrm rot="1952823">
              <a:off x="4183100" y="3948471"/>
              <a:ext cx="463891" cy="100060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2277" h="1002470">
                  <a:moveTo>
                    <a:pt x="464241" y="0"/>
                  </a:moveTo>
                  <a:cubicBezTo>
                    <a:pt x="562277" y="360356"/>
                    <a:pt x="399830" y="656764"/>
                    <a:pt x="227250" y="942812"/>
                  </a:cubicBezTo>
                  <a:cubicBezTo>
                    <a:pt x="173051" y="1002470"/>
                    <a:pt x="213507" y="905527"/>
                    <a:pt x="32081" y="959592"/>
                  </a:cubicBezTo>
                  <a:cubicBezTo>
                    <a:pt x="0" y="703348"/>
                    <a:pt x="236885" y="183021"/>
                    <a:pt x="316288" y="77480"/>
                  </a:cubicBezTo>
                  <a:lnTo>
                    <a:pt x="464241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3" name="Полилиния 21"/>
            <p:cNvSpPr/>
            <p:nvPr/>
          </p:nvSpPr>
          <p:spPr>
            <a:xfrm rot="1952823">
              <a:off x="4492361" y="4120173"/>
              <a:ext cx="524234" cy="89994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84963 w 562277"/>
                <a:gd name="connsiteY3" fmla="*/ 40932 h 1002470"/>
                <a:gd name="connsiteX4" fmla="*/ 464241 w 562277"/>
                <a:gd name="connsiteY4" fmla="*/ 0 h 1002470"/>
                <a:gd name="connsiteX0" fmla="*/ 232918 w 399831"/>
                <a:gd name="connsiteY0" fmla="*/ 0 h 1039018"/>
                <a:gd name="connsiteX1" fmla="*/ 227250 w 399831"/>
                <a:gd name="connsiteY1" fmla="*/ 979360 h 1039018"/>
                <a:gd name="connsiteX2" fmla="*/ 32081 w 399831"/>
                <a:gd name="connsiteY2" fmla="*/ 996140 h 1039018"/>
                <a:gd name="connsiteX3" fmla="*/ 84963 w 399831"/>
                <a:gd name="connsiteY3" fmla="*/ 77480 h 1039018"/>
                <a:gd name="connsiteX4" fmla="*/ 232918 w 399831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549407"/>
                <a:gd name="connsiteY0" fmla="*/ 0 h 921047"/>
                <a:gd name="connsiteX1" fmla="*/ 376827 w 549407"/>
                <a:gd name="connsiteY1" fmla="*/ 861389 h 921047"/>
                <a:gd name="connsiteX2" fmla="*/ 161208 w 549407"/>
                <a:gd name="connsiteY2" fmla="*/ 718031 h 921047"/>
                <a:gd name="connsiteX3" fmla="*/ 79403 w 549407"/>
                <a:gd name="connsiteY3" fmla="*/ 77480 h 921047"/>
                <a:gd name="connsiteX4" fmla="*/ 227358 w 549407"/>
                <a:gd name="connsiteY4" fmla="*/ 0 h 921047"/>
                <a:gd name="connsiteX0" fmla="*/ 227358 w 566329"/>
                <a:gd name="connsiteY0" fmla="*/ 0 h 921047"/>
                <a:gd name="connsiteX1" fmla="*/ 376827 w 566329"/>
                <a:gd name="connsiteY1" fmla="*/ 861389 h 921047"/>
                <a:gd name="connsiteX2" fmla="*/ 161208 w 566329"/>
                <a:gd name="connsiteY2" fmla="*/ 718031 h 921047"/>
                <a:gd name="connsiteX3" fmla="*/ 79403 w 566329"/>
                <a:gd name="connsiteY3" fmla="*/ 77480 h 921047"/>
                <a:gd name="connsiteX4" fmla="*/ 227358 w 566329"/>
                <a:gd name="connsiteY4" fmla="*/ 0 h 921047"/>
                <a:gd name="connsiteX0" fmla="*/ 227358 w 593094"/>
                <a:gd name="connsiteY0" fmla="*/ 0 h 821609"/>
                <a:gd name="connsiteX1" fmla="*/ 403591 w 593094"/>
                <a:gd name="connsiteY1" fmla="*/ 761951 h 821609"/>
                <a:gd name="connsiteX2" fmla="*/ 161208 w 593094"/>
                <a:gd name="connsiteY2" fmla="*/ 718031 h 821609"/>
                <a:gd name="connsiteX3" fmla="*/ 79403 w 593094"/>
                <a:gd name="connsiteY3" fmla="*/ 77480 h 821609"/>
                <a:gd name="connsiteX4" fmla="*/ 227358 w 593094"/>
                <a:gd name="connsiteY4" fmla="*/ 0 h 821609"/>
                <a:gd name="connsiteX0" fmla="*/ 227358 w 593094"/>
                <a:gd name="connsiteY0" fmla="*/ 0 h 900707"/>
                <a:gd name="connsiteX1" fmla="*/ 403591 w 593094"/>
                <a:gd name="connsiteY1" fmla="*/ 761951 h 900707"/>
                <a:gd name="connsiteX2" fmla="*/ 161208 w 593094"/>
                <a:gd name="connsiteY2" fmla="*/ 718031 h 900707"/>
                <a:gd name="connsiteX3" fmla="*/ 79403 w 593094"/>
                <a:gd name="connsiteY3" fmla="*/ 77480 h 900707"/>
                <a:gd name="connsiteX4" fmla="*/ 227358 w 593094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8981" h="900707">
                  <a:moveTo>
                    <a:pt x="227358" y="0"/>
                  </a:moveTo>
                  <a:cubicBezTo>
                    <a:pt x="260989" y="370064"/>
                    <a:pt x="638981" y="865886"/>
                    <a:pt x="403591" y="761951"/>
                  </a:cubicBezTo>
                  <a:cubicBezTo>
                    <a:pt x="264976" y="900707"/>
                    <a:pt x="342634" y="663966"/>
                    <a:pt x="161208" y="718031"/>
                  </a:cubicBezTo>
                  <a:cubicBezTo>
                    <a:pt x="39276" y="456644"/>
                    <a:pt x="0" y="183021"/>
                    <a:pt x="79403" y="77480"/>
                  </a:cubicBezTo>
                  <a:lnTo>
                    <a:pt x="22735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4" name="Полилиния 22"/>
            <p:cNvSpPr/>
            <p:nvPr/>
          </p:nvSpPr>
          <p:spPr>
            <a:xfrm rot="1952823">
              <a:off x="5284371" y="2693280"/>
              <a:ext cx="279089" cy="89994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219571 w 779438"/>
                <a:gd name="connsiteY0" fmla="*/ 794248 h 815268"/>
                <a:gd name="connsiteX1" fmla="*/ 210087 w 779438"/>
                <a:gd name="connsiteY1" fmla="*/ 0 h 815268"/>
                <a:gd name="connsiteX2" fmla="*/ 779438 w 779438"/>
                <a:gd name="connsiteY2" fmla="*/ 163114 h 815268"/>
                <a:gd name="connsiteX3" fmla="*/ 349713 w 779438"/>
                <a:gd name="connsiteY3" fmla="*/ 815268 h 815268"/>
                <a:gd name="connsiteX4" fmla="*/ 219571 w 779438"/>
                <a:gd name="connsiteY4" fmla="*/ 794248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-1 w 588286"/>
                <a:gd name="connsiteY0" fmla="*/ 778731 h 815268"/>
                <a:gd name="connsiteX1" fmla="*/ 18935 w 588286"/>
                <a:gd name="connsiteY1" fmla="*/ 0 h 815268"/>
                <a:gd name="connsiteX2" fmla="*/ 588286 w 588286"/>
                <a:gd name="connsiteY2" fmla="*/ 163114 h 815268"/>
                <a:gd name="connsiteX3" fmla="*/ 158561 w 588286"/>
                <a:gd name="connsiteY3" fmla="*/ 815268 h 815268"/>
                <a:gd name="connsiteX4" fmla="*/ -1 w 588286"/>
                <a:gd name="connsiteY4" fmla="*/ 778731 h 815268"/>
                <a:gd name="connsiteX0" fmla="*/ 0 w 335685"/>
                <a:gd name="connsiteY0" fmla="*/ 880367 h 916904"/>
                <a:gd name="connsiteX1" fmla="*/ 18936 w 335685"/>
                <a:gd name="connsiteY1" fmla="*/ 101636 h 916904"/>
                <a:gd name="connsiteX2" fmla="*/ 288083 w 335685"/>
                <a:gd name="connsiteY2" fmla="*/ 46116 h 916904"/>
                <a:gd name="connsiteX3" fmla="*/ 158562 w 335685"/>
                <a:gd name="connsiteY3" fmla="*/ 916904 h 916904"/>
                <a:gd name="connsiteX4" fmla="*/ 0 w 335685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298312"/>
                <a:gd name="connsiteY0" fmla="*/ 880367 h 902327"/>
                <a:gd name="connsiteX1" fmla="*/ 18936 w 298312"/>
                <a:gd name="connsiteY1" fmla="*/ 101636 h 902327"/>
                <a:gd name="connsiteX2" fmla="*/ 288083 w 298312"/>
                <a:gd name="connsiteY2" fmla="*/ 46116 h 902327"/>
                <a:gd name="connsiteX3" fmla="*/ 121190 w 298312"/>
                <a:gd name="connsiteY3" fmla="*/ 902327 h 902327"/>
                <a:gd name="connsiteX4" fmla="*/ 0 w 298312"/>
                <a:gd name="connsiteY4" fmla="*/ 880367 h 902327"/>
                <a:gd name="connsiteX0" fmla="*/ 0 w 288083"/>
                <a:gd name="connsiteY0" fmla="*/ 880367 h 902327"/>
                <a:gd name="connsiteX1" fmla="*/ 18936 w 288083"/>
                <a:gd name="connsiteY1" fmla="*/ 101636 h 902327"/>
                <a:gd name="connsiteX2" fmla="*/ 288083 w 288083"/>
                <a:gd name="connsiteY2" fmla="*/ 46116 h 902327"/>
                <a:gd name="connsiteX3" fmla="*/ 121190 w 288083"/>
                <a:gd name="connsiteY3" fmla="*/ 902327 h 902327"/>
                <a:gd name="connsiteX4" fmla="*/ 0 w 288083"/>
                <a:gd name="connsiteY4" fmla="*/ 880367 h 902327"/>
                <a:gd name="connsiteX0" fmla="*/ 0 w 338998"/>
                <a:gd name="connsiteY0" fmla="*/ 880367 h 902327"/>
                <a:gd name="connsiteX1" fmla="*/ 18936 w 338998"/>
                <a:gd name="connsiteY1" fmla="*/ 101636 h 902327"/>
                <a:gd name="connsiteX2" fmla="*/ 288083 w 338998"/>
                <a:gd name="connsiteY2" fmla="*/ 46116 h 902327"/>
                <a:gd name="connsiteX3" fmla="*/ 121190 w 338998"/>
                <a:gd name="connsiteY3" fmla="*/ 902327 h 902327"/>
                <a:gd name="connsiteX4" fmla="*/ 0 w 338998"/>
                <a:gd name="connsiteY4" fmla="*/ 880367 h 90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98" h="902327">
                  <a:moveTo>
                    <a:pt x="0" y="880367"/>
                  </a:moveTo>
                  <a:cubicBezTo>
                    <a:pt x="1326" y="644951"/>
                    <a:pt x="38162" y="354663"/>
                    <a:pt x="18936" y="101636"/>
                  </a:cubicBezTo>
                  <a:cubicBezTo>
                    <a:pt x="90691" y="50949"/>
                    <a:pt x="131793" y="0"/>
                    <a:pt x="288083" y="46116"/>
                  </a:cubicBezTo>
                  <a:cubicBezTo>
                    <a:pt x="241639" y="311130"/>
                    <a:pt x="338998" y="446722"/>
                    <a:pt x="121190" y="902327"/>
                  </a:cubicBezTo>
                  <a:lnTo>
                    <a:pt x="0" y="8803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5" name="Полилиния 23"/>
            <p:cNvSpPr/>
            <p:nvPr/>
          </p:nvSpPr>
          <p:spPr>
            <a:xfrm rot="1952823">
              <a:off x="5291914" y="2959714"/>
              <a:ext cx="460120" cy="73416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867" h="734812">
                  <a:moveTo>
                    <a:pt x="0" y="713792"/>
                  </a:moveTo>
                  <a:cubicBezTo>
                    <a:pt x="130487" y="475861"/>
                    <a:pt x="181375" y="243564"/>
                    <a:pt x="391461" y="0"/>
                  </a:cubicBezTo>
                  <a:cubicBezTo>
                    <a:pt x="523327" y="62103"/>
                    <a:pt x="403577" y="36542"/>
                    <a:pt x="559867" y="82658"/>
                  </a:cubicBezTo>
                  <a:cubicBezTo>
                    <a:pt x="466039" y="300188"/>
                    <a:pt x="307264" y="582269"/>
                    <a:pt x="130142" y="734812"/>
                  </a:cubicBezTo>
                  <a:lnTo>
                    <a:pt x="0" y="713792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6" name="Полилиния 24"/>
            <p:cNvSpPr/>
            <p:nvPr/>
          </p:nvSpPr>
          <p:spPr>
            <a:xfrm rot="1952823">
              <a:off x="5020368" y="4149775"/>
              <a:ext cx="954183" cy="39668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398805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116990" y="303902"/>
                    <a:pt x="1137937" y="357772"/>
                  </a:cubicBezTo>
                  <a:cubicBezTo>
                    <a:pt x="935763" y="398805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7" name="Полилиния 25"/>
            <p:cNvSpPr/>
            <p:nvPr/>
          </p:nvSpPr>
          <p:spPr>
            <a:xfrm rot="1952823">
              <a:off x="4805392" y="4203063"/>
              <a:ext cx="727896" cy="728245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9240" h="729896">
                  <a:moveTo>
                    <a:pt x="26763" y="0"/>
                  </a:moveTo>
                  <a:cubicBezTo>
                    <a:pt x="139033" y="55105"/>
                    <a:pt x="178706" y="42176"/>
                    <a:pt x="437551" y="126577"/>
                  </a:cubicBezTo>
                  <a:cubicBezTo>
                    <a:pt x="761360" y="340762"/>
                    <a:pt x="735916" y="440187"/>
                    <a:pt x="889240" y="573430"/>
                  </a:cubicBezTo>
                  <a:cubicBezTo>
                    <a:pt x="806749" y="678497"/>
                    <a:pt x="794317" y="558300"/>
                    <a:pt x="815264" y="612170"/>
                  </a:cubicBezTo>
                  <a:cubicBezTo>
                    <a:pt x="511500" y="729896"/>
                    <a:pt x="121759" y="190393"/>
                    <a:pt x="0" y="99438"/>
                  </a:cubicBezTo>
                  <a:lnTo>
                    <a:pt x="26763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8" name="Полилиния 26"/>
            <p:cNvSpPr/>
            <p:nvPr/>
          </p:nvSpPr>
          <p:spPr>
            <a:xfrm rot="1952823">
              <a:off x="4213272" y="3995837"/>
              <a:ext cx="411090" cy="68680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34341 w 603941"/>
                <a:gd name="connsiteY0" fmla="*/ 69820 h 855168"/>
                <a:gd name="connsiteX1" fmla="*/ 195170 w 603941"/>
                <a:gd name="connsiteY1" fmla="*/ 795510 h 855168"/>
                <a:gd name="connsiteX2" fmla="*/ 0 w 603941"/>
                <a:gd name="connsiteY2" fmla="*/ 812292 h 855168"/>
                <a:gd name="connsiteX3" fmla="*/ 409275 w 603941"/>
                <a:gd name="connsiteY3" fmla="*/ 0 h 855168"/>
                <a:gd name="connsiteX4" fmla="*/ 534341 w 603941"/>
                <a:gd name="connsiteY4" fmla="*/ 69820 h 855168"/>
                <a:gd name="connsiteX0" fmla="*/ 534341 w 603941"/>
                <a:gd name="connsiteY0" fmla="*/ 21960 h 807308"/>
                <a:gd name="connsiteX1" fmla="*/ 195170 w 603941"/>
                <a:gd name="connsiteY1" fmla="*/ 747650 h 807308"/>
                <a:gd name="connsiteX2" fmla="*/ 0 w 603941"/>
                <a:gd name="connsiteY2" fmla="*/ 764432 h 807308"/>
                <a:gd name="connsiteX3" fmla="*/ 413149 w 603941"/>
                <a:gd name="connsiteY3" fmla="*/ 0 h 807308"/>
                <a:gd name="connsiteX4" fmla="*/ 534341 w 603941"/>
                <a:gd name="connsiteY4" fmla="*/ 21960 h 807308"/>
                <a:gd name="connsiteX0" fmla="*/ 534341 w 603941"/>
                <a:gd name="connsiteY0" fmla="*/ 21960 h 764432"/>
                <a:gd name="connsiteX1" fmla="*/ 400525 w 603941"/>
                <a:gd name="connsiteY1" fmla="*/ 519154 h 764432"/>
                <a:gd name="connsiteX2" fmla="*/ 0 w 603941"/>
                <a:gd name="connsiteY2" fmla="*/ 764432 h 764432"/>
                <a:gd name="connsiteX3" fmla="*/ 413149 w 603941"/>
                <a:gd name="connsiteY3" fmla="*/ 0 h 764432"/>
                <a:gd name="connsiteX4" fmla="*/ 534341 w 603941"/>
                <a:gd name="connsiteY4" fmla="*/ 21960 h 764432"/>
                <a:gd name="connsiteX0" fmla="*/ 429724 w 499324"/>
                <a:gd name="connsiteY0" fmla="*/ 21960 h 674112"/>
                <a:gd name="connsiteX1" fmla="*/ 295908 w 499324"/>
                <a:gd name="connsiteY1" fmla="*/ 519154 h 674112"/>
                <a:gd name="connsiteX2" fmla="*/ -1 w 499324"/>
                <a:gd name="connsiteY2" fmla="*/ 674112 h 674112"/>
                <a:gd name="connsiteX3" fmla="*/ 308532 w 499324"/>
                <a:gd name="connsiteY3" fmla="*/ 0 h 674112"/>
                <a:gd name="connsiteX4" fmla="*/ 429724 w 499324"/>
                <a:gd name="connsiteY4" fmla="*/ 21960 h 674112"/>
                <a:gd name="connsiteX0" fmla="*/ 429725 w 499325"/>
                <a:gd name="connsiteY0" fmla="*/ 21960 h 684326"/>
                <a:gd name="connsiteX1" fmla="*/ 295909 w 499325"/>
                <a:gd name="connsiteY1" fmla="*/ 519154 h 684326"/>
                <a:gd name="connsiteX2" fmla="*/ 0 w 499325"/>
                <a:gd name="connsiteY2" fmla="*/ 674112 h 684326"/>
                <a:gd name="connsiteX3" fmla="*/ 308533 w 499325"/>
                <a:gd name="connsiteY3" fmla="*/ 0 h 684326"/>
                <a:gd name="connsiteX4" fmla="*/ 429725 w 499325"/>
                <a:gd name="connsiteY4" fmla="*/ 21960 h 684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325" h="684326">
                  <a:moveTo>
                    <a:pt x="429725" y="21960"/>
                  </a:moveTo>
                  <a:cubicBezTo>
                    <a:pt x="499325" y="164954"/>
                    <a:pt x="399433" y="327939"/>
                    <a:pt x="295909" y="519154"/>
                  </a:cubicBezTo>
                  <a:cubicBezTo>
                    <a:pt x="241710" y="578812"/>
                    <a:pt x="133872" y="684326"/>
                    <a:pt x="0" y="674112"/>
                  </a:cubicBezTo>
                  <a:cubicBezTo>
                    <a:pt x="65283" y="441106"/>
                    <a:pt x="229130" y="105541"/>
                    <a:pt x="308533" y="0"/>
                  </a:cubicBezTo>
                  <a:lnTo>
                    <a:pt x="429725" y="2196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9" name="Овал 27"/>
            <p:cNvSpPr/>
            <p:nvPr/>
          </p:nvSpPr>
          <p:spPr>
            <a:xfrm>
              <a:off x="4355976" y="3356992"/>
              <a:ext cx="1008111" cy="864096"/>
            </a:xfrm>
            <a:prstGeom prst="ellipse">
              <a:avLst/>
            </a:prstGeom>
            <a:gradFill flip="none" rotWithShape="1">
              <a:gsLst>
                <a:gs pos="0">
                  <a:srgbClr val="FFFF00">
                    <a:shade val="30000"/>
                    <a:satMod val="115000"/>
                  </a:srgbClr>
                </a:gs>
                <a:gs pos="50000">
                  <a:srgbClr val="FFFF00">
                    <a:shade val="67500"/>
                    <a:satMod val="115000"/>
                  </a:srgbClr>
                </a:gs>
                <a:gs pos="100000">
                  <a:srgbClr val="FFFF00">
                    <a:shade val="100000"/>
                    <a:satMod val="115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glow rad="101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29" name="Полилиния 5"/>
          <p:cNvSpPr/>
          <p:nvPr/>
        </p:nvSpPr>
        <p:spPr>
          <a:xfrm flipH="1">
            <a:off x="0" y="5589588"/>
            <a:ext cx="9144000" cy="1439862"/>
          </a:xfrm>
          <a:custGeom>
            <a:avLst/>
            <a:gdLst>
              <a:gd name="connsiteX0" fmla="*/ 0 w 9144000"/>
              <a:gd name="connsiteY0" fmla="*/ 0 h 1340768"/>
              <a:gd name="connsiteX1" fmla="*/ 9144000 w 9144000"/>
              <a:gd name="connsiteY1" fmla="*/ 0 h 1340768"/>
              <a:gd name="connsiteX2" fmla="*/ 9144000 w 9144000"/>
              <a:gd name="connsiteY2" fmla="*/ 1340768 h 1340768"/>
              <a:gd name="connsiteX3" fmla="*/ 0 w 9144000"/>
              <a:gd name="connsiteY3" fmla="*/ 1340768 h 1340768"/>
              <a:gd name="connsiteX4" fmla="*/ 0 w 9144000"/>
              <a:gd name="connsiteY4" fmla="*/ 0 h 1340768"/>
              <a:gd name="connsiteX0" fmla="*/ 0 w 9144000"/>
              <a:gd name="connsiteY0" fmla="*/ 0 h 1340768"/>
              <a:gd name="connsiteX1" fmla="*/ 395536 w 9144000"/>
              <a:gd name="connsiteY1" fmla="*/ 504056 h 1340768"/>
              <a:gd name="connsiteX2" fmla="*/ 9144000 w 9144000"/>
              <a:gd name="connsiteY2" fmla="*/ 0 h 1340768"/>
              <a:gd name="connsiteX3" fmla="*/ 9144000 w 9144000"/>
              <a:gd name="connsiteY3" fmla="*/ 1340768 h 1340768"/>
              <a:gd name="connsiteX4" fmla="*/ 0 w 9144000"/>
              <a:gd name="connsiteY4" fmla="*/ 1340768 h 1340768"/>
              <a:gd name="connsiteX5" fmla="*/ 0 w 9144000"/>
              <a:gd name="connsiteY5" fmla="*/ 0 h 1340768"/>
              <a:gd name="connsiteX0" fmla="*/ 0 w 9144000"/>
              <a:gd name="connsiteY0" fmla="*/ 0 h 1340768"/>
              <a:gd name="connsiteX1" fmla="*/ 395536 w 9144000"/>
              <a:gd name="connsiteY1" fmla="*/ 504056 h 1340768"/>
              <a:gd name="connsiteX2" fmla="*/ 9144000 w 9144000"/>
              <a:gd name="connsiteY2" fmla="*/ 0 h 1340768"/>
              <a:gd name="connsiteX3" fmla="*/ 9144000 w 9144000"/>
              <a:gd name="connsiteY3" fmla="*/ 1340768 h 1340768"/>
              <a:gd name="connsiteX4" fmla="*/ 0 w 9144000"/>
              <a:gd name="connsiteY4" fmla="*/ 1340768 h 1340768"/>
              <a:gd name="connsiteX5" fmla="*/ 0 w 9144000"/>
              <a:gd name="connsiteY5" fmla="*/ 0 h 1340768"/>
              <a:gd name="connsiteX0" fmla="*/ 0 w 9144000"/>
              <a:gd name="connsiteY0" fmla="*/ 0 h 1340768"/>
              <a:gd name="connsiteX1" fmla="*/ 323528 w 9144000"/>
              <a:gd name="connsiteY1" fmla="*/ 360040 h 1340768"/>
              <a:gd name="connsiteX2" fmla="*/ 9144000 w 9144000"/>
              <a:gd name="connsiteY2" fmla="*/ 0 h 1340768"/>
              <a:gd name="connsiteX3" fmla="*/ 9144000 w 9144000"/>
              <a:gd name="connsiteY3" fmla="*/ 1340768 h 1340768"/>
              <a:gd name="connsiteX4" fmla="*/ 0 w 9144000"/>
              <a:gd name="connsiteY4" fmla="*/ 1340768 h 1340768"/>
              <a:gd name="connsiteX5" fmla="*/ 0 w 9144000"/>
              <a:gd name="connsiteY5" fmla="*/ 0 h 1340768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9144000 w 9144000"/>
              <a:gd name="connsiteY3" fmla="*/ 216024 h 1556792"/>
              <a:gd name="connsiteX4" fmla="*/ 9144000 w 9144000"/>
              <a:gd name="connsiteY4" fmla="*/ 1556792 h 1556792"/>
              <a:gd name="connsiteX5" fmla="*/ 0 w 9144000"/>
              <a:gd name="connsiteY5" fmla="*/ 1556792 h 1556792"/>
              <a:gd name="connsiteX6" fmla="*/ 0 w 9144000"/>
              <a:gd name="connsiteY6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9144000 w 9144000"/>
              <a:gd name="connsiteY3" fmla="*/ 216024 h 1556792"/>
              <a:gd name="connsiteX4" fmla="*/ 9144000 w 9144000"/>
              <a:gd name="connsiteY4" fmla="*/ 1556792 h 1556792"/>
              <a:gd name="connsiteX5" fmla="*/ 0 w 9144000"/>
              <a:gd name="connsiteY5" fmla="*/ 1556792 h 1556792"/>
              <a:gd name="connsiteX6" fmla="*/ 0 w 9144000"/>
              <a:gd name="connsiteY6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611560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755576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755576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23528 w 9144000"/>
              <a:gd name="connsiteY2" fmla="*/ 0 h 1556792"/>
              <a:gd name="connsiteX3" fmla="*/ 755576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216024 h 1556792"/>
              <a:gd name="connsiteX1" fmla="*/ 323528 w 9144000"/>
              <a:gd name="connsiteY1" fmla="*/ 576064 h 1556792"/>
              <a:gd name="connsiteX2" fmla="*/ 395536 w 9144000"/>
              <a:gd name="connsiteY2" fmla="*/ 0 h 1556792"/>
              <a:gd name="connsiteX3" fmla="*/ 755576 w 9144000"/>
              <a:gd name="connsiteY3" fmla="*/ 576064 h 1556792"/>
              <a:gd name="connsiteX4" fmla="*/ 9144000 w 9144000"/>
              <a:gd name="connsiteY4" fmla="*/ 216024 h 1556792"/>
              <a:gd name="connsiteX5" fmla="*/ 9144000 w 9144000"/>
              <a:gd name="connsiteY5" fmla="*/ 1556792 h 1556792"/>
              <a:gd name="connsiteX6" fmla="*/ 0 w 9144000"/>
              <a:gd name="connsiteY6" fmla="*/ 1556792 h 1556792"/>
              <a:gd name="connsiteX7" fmla="*/ 0 w 9144000"/>
              <a:gd name="connsiteY7" fmla="*/ 216024 h 1556792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9144000 w 9144000"/>
              <a:gd name="connsiteY5" fmla="*/ 360040 h 1700808"/>
              <a:gd name="connsiteX6" fmla="*/ 9144000 w 9144000"/>
              <a:gd name="connsiteY6" fmla="*/ 1700808 h 1700808"/>
              <a:gd name="connsiteX7" fmla="*/ 0 w 9144000"/>
              <a:gd name="connsiteY7" fmla="*/ 1700808 h 1700808"/>
              <a:gd name="connsiteX8" fmla="*/ 0 w 9144000"/>
              <a:gd name="connsiteY8" fmla="*/ 360040 h 1700808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9144000 w 9144000"/>
              <a:gd name="connsiteY5" fmla="*/ 360040 h 1700808"/>
              <a:gd name="connsiteX6" fmla="*/ 9144000 w 9144000"/>
              <a:gd name="connsiteY6" fmla="*/ 1700808 h 1700808"/>
              <a:gd name="connsiteX7" fmla="*/ 0 w 9144000"/>
              <a:gd name="connsiteY7" fmla="*/ 1700808 h 1700808"/>
              <a:gd name="connsiteX8" fmla="*/ 0 w 9144000"/>
              <a:gd name="connsiteY8" fmla="*/ 360040 h 1700808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9144000 w 9144000"/>
              <a:gd name="connsiteY5" fmla="*/ 360040 h 1700808"/>
              <a:gd name="connsiteX6" fmla="*/ 9144000 w 9144000"/>
              <a:gd name="connsiteY6" fmla="*/ 1700808 h 1700808"/>
              <a:gd name="connsiteX7" fmla="*/ 0 w 9144000"/>
              <a:gd name="connsiteY7" fmla="*/ 1700808 h 1700808"/>
              <a:gd name="connsiteX8" fmla="*/ 0 w 9144000"/>
              <a:gd name="connsiteY8" fmla="*/ 360040 h 1700808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9144000 w 9144000"/>
              <a:gd name="connsiteY5" fmla="*/ 360040 h 1700808"/>
              <a:gd name="connsiteX6" fmla="*/ 9144000 w 9144000"/>
              <a:gd name="connsiteY6" fmla="*/ 1700808 h 1700808"/>
              <a:gd name="connsiteX7" fmla="*/ 0 w 9144000"/>
              <a:gd name="connsiteY7" fmla="*/ 1700808 h 1700808"/>
              <a:gd name="connsiteX8" fmla="*/ 0 w 9144000"/>
              <a:gd name="connsiteY8" fmla="*/ 360040 h 1700808"/>
              <a:gd name="connsiteX0" fmla="*/ 0 w 9144000"/>
              <a:gd name="connsiteY0" fmla="*/ 360040 h 1700808"/>
              <a:gd name="connsiteX1" fmla="*/ 323528 w 9144000"/>
              <a:gd name="connsiteY1" fmla="*/ 720080 h 1700808"/>
              <a:gd name="connsiteX2" fmla="*/ 395536 w 9144000"/>
              <a:gd name="connsiteY2" fmla="*/ 144016 h 1700808"/>
              <a:gd name="connsiteX3" fmla="*/ 755576 w 9144000"/>
              <a:gd name="connsiteY3" fmla="*/ 720080 h 1700808"/>
              <a:gd name="connsiteX4" fmla="*/ 1115616 w 9144000"/>
              <a:gd name="connsiteY4" fmla="*/ 0 h 1700808"/>
              <a:gd name="connsiteX5" fmla="*/ 1187624 w 9144000"/>
              <a:gd name="connsiteY5" fmla="*/ 648072 h 1700808"/>
              <a:gd name="connsiteX6" fmla="*/ 9144000 w 9144000"/>
              <a:gd name="connsiteY6" fmla="*/ 360040 h 1700808"/>
              <a:gd name="connsiteX7" fmla="*/ 9144000 w 9144000"/>
              <a:gd name="connsiteY7" fmla="*/ 1700808 h 1700808"/>
              <a:gd name="connsiteX8" fmla="*/ 0 w 9144000"/>
              <a:gd name="connsiteY8" fmla="*/ 1700808 h 1700808"/>
              <a:gd name="connsiteX9" fmla="*/ 0 w 9144000"/>
              <a:gd name="connsiteY9" fmla="*/ 360040 h 1700808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9144000 w 9144000"/>
              <a:gd name="connsiteY6" fmla="*/ 288032 h 1628800"/>
              <a:gd name="connsiteX7" fmla="*/ 9144000 w 9144000"/>
              <a:gd name="connsiteY7" fmla="*/ 1628800 h 1628800"/>
              <a:gd name="connsiteX8" fmla="*/ 0 w 9144000"/>
              <a:gd name="connsiteY8" fmla="*/ 1628800 h 1628800"/>
              <a:gd name="connsiteX9" fmla="*/ 0 w 9144000"/>
              <a:gd name="connsiteY9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9144000 w 9144000"/>
              <a:gd name="connsiteY6" fmla="*/ 288032 h 1628800"/>
              <a:gd name="connsiteX7" fmla="*/ 9144000 w 9144000"/>
              <a:gd name="connsiteY7" fmla="*/ 1628800 h 1628800"/>
              <a:gd name="connsiteX8" fmla="*/ 0 w 9144000"/>
              <a:gd name="connsiteY8" fmla="*/ 1628800 h 1628800"/>
              <a:gd name="connsiteX9" fmla="*/ 0 w 9144000"/>
              <a:gd name="connsiteY9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9144000 w 9144000"/>
              <a:gd name="connsiteY6" fmla="*/ 288032 h 1628800"/>
              <a:gd name="connsiteX7" fmla="*/ 9144000 w 9144000"/>
              <a:gd name="connsiteY7" fmla="*/ 1628800 h 1628800"/>
              <a:gd name="connsiteX8" fmla="*/ 0 w 9144000"/>
              <a:gd name="connsiteY8" fmla="*/ 1628800 h 1628800"/>
              <a:gd name="connsiteX9" fmla="*/ 0 w 9144000"/>
              <a:gd name="connsiteY9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1475656 w 9144000"/>
              <a:gd name="connsiteY6" fmla="*/ 0 h 1628800"/>
              <a:gd name="connsiteX7" fmla="*/ 9144000 w 9144000"/>
              <a:gd name="connsiteY7" fmla="*/ 288032 h 1628800"/>
              <a:gd name="connsiteX8" fmla="*/ 9144000 w 9144000"/>
              <a:gd name="connsiteY8" fmla="*/ 1628800 h 1628800"/>
              <a:gd name="connsiteX9" fmla="*/ 0 w 9144000"/>
              <a:gd name="connsiteY9" fmla="*/ 1628800 h 1628800"/>
              <a:gd name="connsiteX10" fmla="*/ 0 w 9144000"/>
              <a:gd name="connsiteY10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576064 h 1628800"/>
              <a:gd name="connsiteX6" fmla="*/ 1475656 w 9144000"/>
              <a:gd name="connsiteY6" fmla="*/ 0 h 1628800"/>
              <a:gd name="connsiteX7" fmla="*/ 9144000 w 9144000"/>
              <a:gd name="connsiteY7" fmla="*/ 288032 h 1628800"/>
              <a:gd name="connsiteX8" fmla="*/ 9144000 w 9144000"/>
              <a:gd name="connsiteY8" fmla="*/ 1628800 h 1628800"/>
              <a:gd name="connsiteX9" fmla="*/ 0 w 9144000"/>
              <a:gd name="connsiteY9" fmla="*/ 1628800 h 1628800"/>
              <a:gd name="connsiteX10" fmla="*/ 0 w 9144000"/>
              <a:gd name="connsiteY10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720080 h 1628800"/>
              <a:gd name="connsiteX6" fmla="*/ 1475656 w 9144000"/>
              <a:gd name="connsiteY6" fmla="*/ 0 h 1628800"/>
              <a:gd name="connsiteX7" fmla="*/ 9144000 w 9144000"/>
              <a:gd name="connsiteY7" fmla="*/ 288032 h 1628800"/>
              <a:gd name="connsiteX8" fmla="*/ 9144000 w 9144000"/>
              <a:gd name="connsiteY8" fmla="*/ 1628800 h 1628800"/>
              <a:gd name="connsiteX9" fmla="*/ 0 w 9144000"/>
              <a:gd name="connsiteY9" fmla="*/ 1628800 h 1628800"/>
              <a:gd name="connsiteX10" fmla="*/ 0 w 9144000"/>
              <a:gd name="connsiteY10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720080 h 1628800"/>
              <a:gd name="connsiteX6" fmla="*/ 1475656 w 9144000"/>
              <a:gd name="connsiteY6" fmla="*/ 0 h 1628800"/>
              <a:gd name="connsiteX7" fmla="*/ 9144000 w 9144000"/>
              <a:gd name="connsiteY7" fmla="*/ 288032 h 1628800"/>
              <a:gd name="connsiteX8" fmla="*/ 9144000 w 9144000"/>
              <a:gd name="connsiteY8" fmla="*/ 1628800 h 1628800"/>
              <a:gd name="connsiteX9" fmla="*/ 0 w 9144000"/>
              <a:gd name="connsiteY9" fmla="*/ 1628800 h 1628800"/>
              <a:gd name="connsiteX10" fmla="*/ 0 w 9144000"/>
              <a:gd name="connsiteY10" fmla="*/ 288032 h 1628800"/>
              <a:gd name="connsiteX0" fmla="*/ 0 w 9144000"/>
              <a:gd name="connsiteY0" fmla="*/ 288032 h 1628800"/>
              <a:gd name="connsiteX1" fmla="*/ 323528 w 9144000"/>
              <a:gd name="connsiteY1" fmla="*/ 648072 h 1628800"/>
              <a:gd name="connsiteX2" fmla="*/ 395536 w 9144000"/>
              <a:gd name="connsiteY2" fmla="*/ 72008 h 1628800"/>
              <a:gd name="connsiteX3" fmla="*/ 755576 w 9144000"/>
              <a:gd name="connsiteY3" fmla="*/ 648072 h 1628800"/>
              <a:gd name="connsiteX4" fmla="*/ 1187624 w 9144000"/>
              <a:gd name="connsiteY4" fmla="*/ 0 h 1628800"/>
              <a:gd name="connsiteX5" fmla="*/ 1187624 w 9144000"/>
              <a:gd name="connsiteY5" fmla="*/ 720080 h 1628800"/>
              <a:gd name="connsiteX6" fmla="*/ 1475656 w 9144000"/>
              <a:gd name="connsiteY6" fmla="*/ 0 h 1628800"/>
              <a:gd name="connsiteX7" fmla="*/ 1691680 w 9144000"/>
              <a:gd name="connsiteY7" fmla="*/ 432048 h 1628800"/>
              <a:gd name="connsiteX8" fmla="*/ 9144000 w 9144000"/>
              <a:gd name="connsiteY8" fmla="*/ 288032 h 1628800"/>
              <a:gd name="connsiteX9" fmla="*/ 9144000 w 9144000"/>
              <a:gd name="connsiteY9" fmla="*/ 1628800 h 1628800"/>
              <a:gd name="connsiteX10" fmla="*/ 0 w 9144000"/>
              <a:gd name="connsiteY10" fmla="*/ 1628800 h 1628800"/>
              <a:gd name="connsiteX11" fmla="*/ 0 w 9144000"/>
              <a:gd name="connsiteY11" fmla="*/ 288032 h 1628800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835696 w 9144000"/>
              <a:gd name="connsiteY8" fmla="*/ 0 h 1916832"/>
              <a:gd name="connsiteX9" fmla="*/ 9144000 w 9144000"/>
              <a:gd name="connsiteY9" fmla="*/ 576064 h 1916832"/>
              <a:gd name="connsiteX10" fmla="*/ 9144000 w 9144000"/>
              <a:gd name="connsiteY10" fmla="*/ 1916832 h 1916832"/>
              <a:gd name="connsiteX11" fmla="*/ 0 w 9144000"/>
              <a:gd name="connsiteY11" fmla="*/ 1916832 h 1916832"/>
              <a:gd name="connsiteX12" fmla="*/ 0 w 9144000"/>
              <a:gd name="connsiteY1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9144000 w 9144000"/>
              <a:gd name="connsiteY9" fmla="*/ 576064 h 1916832"/>
              <a:gd name="connsiteX10" fmla="*/ 9144000 w 9144000"/>
              <a:gd name="connsiteY10" fmla="*/ 1916832 h 1916832"/>
              <a:gd name="connsiteX11" fmla="*/ 0 w 9144000"/>
              <a:gd name="connsiteY11" fmla="*/ 1916832 h 1916832"/>
              <a:gd name="connsiteX12" fmla="*/ 0 w 9144000"/>
              <a:gd name="connsiteY1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2195736 w 9144000"/>
              <a:gd name="connsiteY9" fmla="*/ 720080 h 1916832"/>
              <a:gd name="connsiteX10" fmla="*/ 9144000 w 9144000"/>
              <a:gd name="connsiteY10" fmla="*/ 576064 h 1916832"/>
              <a:gd name="connsiteX11" fmla="*/ 9144000 w 9144000"/>
              <a:gd name="connsiteY11" fmla="*/ 1916832 h 1916832"/>
              <a:gd name="connsiteX12" fmla="*/ 0 w 9144000"/>
              <a:gd name="connsiteY12" fmla="*/ 1916832 h 1916832"/>
              <a:gd name="connsiteX13" fmla="*/ 0 w 9144000"/>
              <a:gd name="connsiteY13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9144000 w 9144000"/>
              <a:gd name="connsiteY11" fmla="*/ 576064 h 1916832"/>
              <a:gd name="connsiteX12" fmla="*/ 9144000 w 9144000"/>
              <a:gd name="connsiteY12" fmla="*/ 1916832 h 1916832"/>
              <a:gd name="connsiteX13" fmla="*/ 0 w 9144000"/>
              <a:gd name="connsiteY13" fmla="*/ 1916832 h 1916832"/>
              <a:gd name="connsiteX14" fmla="*/ 0 w 9144000"/>
              <a:gd name="connsiteY14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83768 w 9144000"/>
              <a:gd name="connsiteY11" fmla="*/ 288032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195736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11760 w 9144000"/>
              <a:gd name="connsiteY11" fmla="*/ 216024 h 1916832"/>
              <a:gd name="connsiteX12" fmla="*/ 9144000 w 9144000"/>
              <a:gd name="connsiteY12" fmla="*/ 576064 h 1916832"/>
              <a:gd name="connsiteX13" fmla="*/ 9144000 w 9144000"/>
              <a:gd name="connsiteY13" fmla="*/ 1916832 h 1916832"/>
              <a:gd name="connsiteX14" fmla="*/ 0 w 9144000"/>
              <a:gd name="connsiteY14" fmla="*/ 1916832 h 1916832"/>
              <a:gd name="connsiteX15" fmla="*/ 0 w 9144000"/>
              <a:gd name="connsiteY1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11760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11760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11760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9144000 w 9144000"/>
              <a:gd name="connsiteY13" fmla="*/ 576064 h 1916832"/>
              <a:gd name="connsiteX14" fmla="*/ 9144000 w 9144000"/>
              <a:gd name="connsiteY14" fmla="*/ 1916832 h 1916832"/>
              <a:gd name="connsiteX15" fmla="*/ 0 w 9144000"/>
              <a:gd name="connsiteY15" fmla="*/ 1916832 h 1916832"/>
              <a:gd name="connsiteX16" fmla="*/ 0 w 9144000"/>
              <a:gd name="connsiteY1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9144000 w 9144000"/>
              <a:gd name="connsiteY14" fmla="*/ 576064 h 1916832"/>
              <a:gd name="connsiteX15" fmla="*/ 9144000 w 9144000"/>
              <a:gd name="connsiteY15" fmla="*/ 1916832 h 1916832"/>
              <a:gd name="connsiteX16" fmla="*/ 0 w 9144000"/>
              <a:gd name="connsiteY16" fmla="*/ 1916832 h 1916832"/>
              <a:gd name="connsiteX17" fmla="*/ 0 w 9144000"/>
              <a:gd name="connsiteY17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9144000 w 9144000"/>
              <a:gd name="connsiteY14" fmla="*/ 576064 h 1916832"/>
              <a:gd name="connsiteX15" fmla="*/ 9144000 w 9144000"/>
              <a:gd name="connsiteY15" fmla="*/ 1916832 h 1916832"/>
              <a:gd name="connsiteX16" fmla="*/ 0 w 9144000"/>
              <a:gd name="connsiteY16" fmla="*/ 1916832 h 1916832"/>
              <a:gd name="connsiteX17" fmla="*/ 0 w 9144000"/>
              <a:gd name="connsiteY17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9144000 w 9144000"/>
              <a:gd name="connsiteY14" fmla="*/ 576064 h 1916832"/>
              <a:gd name="connsiteX15" fmla="*/ 9144000 w 9144000"/>
              <a:gd name="connsiteY15" fmla="*/ 1916832 h 1916832"/>
              <a:gd name="connsiteX16" fmla="*/ 0 w 9144000"/>
              <a:gd name="connsiteY16" fmla="*/ 1916832 h 1916832"/>
              <a:gd name="connsiteX17" fmla="*/ 0 w 9144000"/>
              <a:gd name="connsiteY17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203848 w 9144000"/>
              <a:gd name="connsiteY14" fmla="*/ 1152128 h 1916832"/>
              <a:gd name="connsiteX15" fmla="*/ 9144000 w 9144000"/>
              <a:gd name="connsiteY15" fmla="*/ 576064 h 1916832"/>
              <a:gd name="connsiteX16" fmla="*/ 9144000 w 9144000"/>
              <a:gd name="connsiteY16" fmla="*/ 1916832 h 1916832"/>
              <a:gd name="connsiteX17" fmla="*/ 0 w 9144000"/>
              <a:gd name="connsiteY17" fmla="*/ 1916832 h 1916832"/>
              <a:gd name="connsiteX18" fmla="*/ 0 w 9144000"/>
              <a:gd name="connsiteY1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9144000 w 9144000"/>
              <a:gd name="connsiteY15" fmla="*/ 576064 h 1916832"/>
              <a:gd name="connsiteX16" fmla="*/ 9144000 w 9144000"/>
              <a:gd name="connsiteY16" fmla="*/ 1916832 h 1916832"/>
              <a:gd name="connsiteX17" fmla="*/ 0 w 9144000"/>
              <a:gd name="connsiteY17" fmla="*/ 1916832 h 1916832"/>
              <a:gd name="connsiteX18" fmla="*/ 0 w 9144000"/>
              <a:gd name="connsiteY1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9144000 w 9144000"/>
              <a:gd name="connsiteY16" fmla="*/ 576064 h 1916832"/>
              <a:gd name="connsiteX17" fmla="*/ 9144000 w 9144000"/>
              <a:gd name="connsiteY17" fmla="*/ 1916832 h 1916832"/>
              <a:gd name="connsiteX18" fmla="*/ 0 w 9144000"/>
              <a:gd name="connsiteY18" fmla="*/ 1916832 h 1916832"/>
              <a:gd name="connsiteX19" fmla="*/ 0 w 9144000"/>
              <a:gd name="connsiteY19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9144000 w 9144000"/>
              <a:gd name="connsiteY16" fmla="*/ 576064 h 1916832"/>
              <a:gd name="connsiteX17" fmla="*/ 9144000 w 9144000"/>
              <a:gd name="connsiteY17" fmla="*/ 1916832 h 1916832"/>
              <a:gd name="connsiteX18" fmla="*/ 0 w 9144000"/>
              <a:gd name="connsiteY18" fmla="*/ 1916832 h 1916832"/>
              <a:gd name="connsiteX19" fmla="*/ 0 w 9144000"/>
              <a:gd name="connsiteY19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9144000 w 9144000"/>
              <a:gd name="connsiteY17" fmla="*/ 576064 h 1916832"/>
              <a:gd name="connsiteX18" fmla="*/ 9144000 w 9144000"/>
              <a:gd name="connsiteY18" fmla="*/ 1916832 h 1916832"/>
              <a:gd name="connsiteX19" fmla="*/ 0 w 9144000"/>
              <a:gd name="connsiteY19" fmla="*/ 1916832 h 1916832"/>
              <a:gd name="connsiteX20" fmla="*/ 0 w 9144000"/>
              <a:gd name="connsiteY2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9144000 w 9144000"/>
              <a:gd name="connsiteY17" fmla="*/ 576064 h 1916832"/>
              <a:gd name="connsiteX18" fmla="*/ 9144000 w 9144000"/>
              <a:gd name="connsiteY18" fmla="*/ 1916832 h 1916832"/>
              <a:gd name="connsiteX19" fmla="*/ 0 w 9144000"/>
              <a:gd name="connsiteY19" fmla="*/ 1916832 h 1916832"/>
              <a:gd name="connsiteX20" fmla="*/ 0 w 9144000"/>
              <a:gd name="connsiteY2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76064 h 1916832"/>
              <a:gd name="connsiteX18" fmla="*/ 9144000 w 9144000"/>
              <a:gd name="connsiteY18" fmla="*/ 576064 h 1916832"/>
              <a:gd name="connsiteX19" fmla="*/ 9144000 w 9144000"/>
              <a:gd name="connsiteY19" fmla="*/ 1916832 h 1916832"/>
              <a:gd name="connsiteX20" fmla="*/ 0 w 9144000"/>
              <a:gd name="connsiteY20" fmla="*/ 1916832 h 1916832"/>
              <a:gd name="connsiteX21" fmla="*/ 0 w 9144000"/>
              <a:gd name="connsiteY21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76064 h 1916832"/>
              <a:gd name="connsiteX18" fmla="*/ 4427984 w 9144000"/>
              <a:gd name="connsiteY18" fmla="*/ 1080120 h 1916832"/>
              <a:gd name="connsiteX19" fmla="*/ 9144000 w 9144000"/>
              <a:gd name="connsiteY19" fmla="*/ 576064 h 1916832"/>
              <a:gd name="connsiteX20" fmla="*/ 9144000 w 9144000"/>
              <a:gd name="connsiteY20" fmla="*/ 1916832 h 1916832"/>
              <a:gd name="connsiteX21" fmla="*/ 0 w 9144000"/>
              <a:gd name="connsiteY21" fmla="*/ 1916832 h 1916832"/>
              <a:gd name="connsiteX22" fmla="*/ 0 w 9144000"/>
              <a:gd name="connsiteY2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76064 h 1916832"/>
              <a:gd name="connsiteX18" fmla="*/ 4427984 w 9144000"/>
              <a:gd name="connsiteY18" fmla="*/ 1080120 h 1916832"/>
              <a:gd name="connsiteX19" fmla="*/ 9144000 w 9144000"/>
              <a:gd name="connsiteY19" fmla="*/ 576064 h 1916832"/>
              <a:gd name="connsiteX20" fmla="*/ 9144000 w 9144000"/>
              <a:gd name="connsiteY20" fmla="*/ 1916832 h 1916832"/>
              <a:gd name="connsiteX21" fmla="*/ 0 w 9144000"/>
              <a:gd name="connsiteY21" fmla="*/ 1916832 h 1916832"/>
              <a:gd name="connsiteX22" fmla="*/ 0 w 9144000"/>
              <a:gd name="connsiteY2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9144000 w 9144000"/>
              <a:gd name="connsiteY19" fmla="*/ 576064 h 1916832"/>
              <a:gd name="connsiteX20" fmla="*/ 9144000 w 9144000"/>
              <a:gd name="connsiteY20" fmla="*/ 1916832 h 1916832"/>
              <a:gd name="connsiteX21" fmla="*/ 0 w 9144000"/>
              <a:gd name="connsiteY21" fmla="*/ 1916832 h 1916832"/>
              <a:gd name="connsiteX22" fmla="*/ 0 w 9144000"/>
              <a:gd name="connsiteY22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9144000 w 9144000"/>
              <a:gd name="connsiteY20" fmla="*/ 576064 h 1916832"/>
              <a:gd name="connsiteX21" fmla="*/ 9144000 w 9144000"/>
              <a:gd name="connsiteY21" fmla="*/ 1916832 h 1916832"/>
              <a:gd name="connsiteX22" fmla="*/ 0 w 9144000"/>
              <a:gd name="connsiteY22" fmla="*/ 1916832 h 1916832"/>
              <a:gd name="connsiteX23" fmla="*/ 0 w 9144000"/>
              <a:gd name="connsiteY23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9144000 w 9144000"/>
              <a:gd name="connsiteY20" fmla="*/ 576064 h 1916832"/>
              <a:gd name="connsiteX21" fmla="*/ 9144000 w 9144000"/>
              <a:gd name="connsiteY21" fmla="*/ 1916832 h 1916832"/>
              <a:gd name="connsiteX22" fmla="*/ 0 w 9144000"/>
              <a:gd name="connsiteY22" fmla="*/ 1916832 h 1916832"/>
              <a:gd name="connsiteX23" fmla="*/ 0 w 9144000"/>
              <a:gd name="connsiteY23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9144000 w 9144000"/>
              <a:gd name="connsiteY21" fmla="*/ 576064 h 1916832"/>
              <a:gd name="connsiteX22" fmla="*/ 9144000 w 9144000"/>
              <a:gd name="connsiteY22" fmla="*/ 1916832 h 1916832"/>
              <a:gd name="connsiteX23" fmla="*/ 0 w 9144000"/>
              <a:gd name="connsiteY23" fmla="*/ 1916832 h 1916832"/>
              <a:gd name="connsiteX24" fmla="*/ 0 w 9144000"/>
              <a:gd name="connsiteY24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9144000 w 9144000"/>
              <a:gd name="connsiteY21" fmla="*/ 576064 h 1916832"/>
              <a:gd name="connsiteX22" fmla="*/ 9144000 w 9144000"/>
              <a:gd name="connsiteY22" fmla="*/ 1916832 h 1916832"/>
              <a:gd name="connsiteX23" fmla="*/ 0 w 9144000"/>
              <a:gd name="connsiteY23" fmla="*/ 1916832 h 1916832"/>
              <a:gd name="connsiteX24" fmla="*/ 0 w 9144000"/>
              <a:gd name="connsiteY24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9144000 w 9144000"/>
              <a:gd name="connsiteY22" fmla="*/ 576064 h 1916832"/>
              <a:gd name="connsiteX23" fmla="*/ 9144000 w 9144000"/>
              <a:gd name="connsiteY23" fmla="*/ 1916832 h 1916832"/>
              <a:gd name="connsiteX24" fmla="*/ 0 w 9144000"/>
              <a:gd name="connsiteY24" fmla="*/ 1916832 h 1916832"/>
              <a:gd name="connsiteX25" fmla="*/ 0 w 9144000"/>
              <a:gd name="connsiteY2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9144000 w 9144000"/>
              <a:gd name="connsiteY22" fmla="*/ 576064 h 1916832"/>
              <a:gd name="connsiteX23" fmla="*/ 9144000 w 9144000"/>
              <a:gd name="connsiteY23" fmla="*/ 1916832 h 1916832"/>
              <a:gd name="connsiteX24" fmla="*/ 0 w 9144000"/>
              <a:gd name="connsiteY24" fmla="*/ 1916832 h 1916832"/>
              <a:gd name="connsiteX25" fmla="*/ 0 w 9144000"/>
              <a:gd name="connsiteY25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9144000 w 9144000"/>
              <a:gd name="connsiteY23" fmla="*/ 576064 h 1916832"/>
              <a:gd name="connsiteX24" fmla="*/ 9144000 w 9144000"/>
              <a:gd name="connsiteY24" fmla="*/ 1916832 h 1916832"/>
              <a:gd name="connsiteX25" fmla="*/ 0 w 9144000"/>
              <a:gd name="connsiteY25" fmla="*/ 1916832 h 1916832"/>
              <a:gd name="connsiteX26" fmla="*/ 0 w 9144000"/>
              <a:gd name="connsiteY26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9144000 w 9144000"/>
              <a:gd name="connsiteY24" fmla="*/ 576064 h 1916832"/>
              <a:gd name="connsiteX25" fmla="*/ 9144000 w 9144000"/>
              <a:gd name="connsiteY25" fmla="*/ 1916832 h 1916832"/>
              <a:gd name="connsiteX26" fmla="*/ 0 w 9144000"/>
              <a:gd name="connsiteY26" fmla="*/ 1916832 h 1916832"/>
              <a:gd name="connsiteX27" fmla="*/ 0 w 9144000"/>
              <a:gd name="connsiteY27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9144000 w 9144000"/>
              <a:gd name="connsiteY25" fmla="*/ 576064 h 1916832"/>
              <a:gd name="connsiteX26" fmla="*/ 9144000 w 9144000"/>
              <a:gd name="connsiteY26" fmla="*/ 1916832 h 1916832"/>
              <a:gd name="connsiteX27" fmla="*/ 0 w 9144000"/>
              <a:gd name="connsiteY27" fmla="*/ 1916832 h 1916832"/>
              <a:gd name="connsiteX28" fmla="*/ 0 w 9144000"/>
              <a:gd name="connsiteY2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9144000 w 9144000"/>
              <a:gd name="connsiteY25" fmla="*/ 576064 h 1916832"/>
              <a:gd name="connsiteX26" fmla="*/ 9144000 w 9144000"/>
              <a:gd name="connsiteY26" fmla="*/ 1916832 h 1916832"/>
              <a:gd name="connsiteX27" fmla="*/ 0 w 9144000"/>
              <a:gd name="connsiteY27" fmla="*/ 1916832 h 1916832"/>
              <a:gd name="connsiteX28" fmla="*/ 0 w 9144000"/>
              <a:gd name="connsiteY2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9144000 w 9144000"/>
              <a:gd name="connsiteY25" fmla="*/ 576064 h 1916832"/>
              <a:gd name="connsiteX26" fmla="*/ 9144000 w 9144000"/>
              <a:gd name="connsiteY26" fmla="*/ 1916832 h 1916832"/>
              <a:gd name="connsiteX27" fmla="*/ 0 w 9144000"/>
              <a:gd name="connsiteY27" fmla="*/ 1916832 h 1916832"/>
              <a:gd name="connsiteX28" fmla="*/ 0 w 9144000"/>
              <a:gd name="connsiteY2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9144000 w 9144000"/>
              <a:gd name="connsiteY25" fmla="*/ 576064 h 1916832"/>
              <a:gd name="connsiteX26" fmla="*/ 9144000 w 9144000"/>
              <a:gd name="connsiteY26" fmla="*/ 1916832 h 1916832"/>
              <a:gd name="connsiteX27" fmla="*/ 0 w 9144000"/>
              <a:gd name="connsiteY27" fmla="*/ 1916832 h 1916832"/>
              <a:gd name="connsiteX28" fmla="*/ 0 w 9144000"/>
              <a:gd name="connsiteY28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9144000 w 9144000"/>
              <a:gd name="connsiteY26" fmla="*/ 576064 h 1916832"/>
              <a:gd name="connsiteX27" fmla="*/ 9144000 w 9144000"/>
              <a:gd name="connsiteY27" fmla="*/ 1916832 h 1916832"/>
              <a:gd name="connsiteX28" fmla="*/ 0 w 9144000"/>
              <a:gd name="connsiteY28" fmla="*/ 1916832 h 1916832"/>
              <a:gd name="connsiteX29" fmla="*/ 0 w 9144000"/>
              <a:gd name="connsiteY29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9144000 w 9144000"/>
              <a:gd name="connsiteY27" fmla="*/ 576064 h 1916832"/>
              <a:gd name="connsiteX28" fmla="*/ 9144000 w 9144000"/>
              <a:gd name="connsiteY28" fmla="*/ 1916832 h 1916832"/>
              <a:gd name="connsiteX29" fmla="*/ 0 w 9144000"/>
              <a:gd name="connsiteY29" fmla="*/ 1916832 h 1916832"/>
              <a:gd name="connsiteX30" fmla="*/ 0 w 9144000"/>
              <a:gd name="connsiteY3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9144000 w 9144000"/>
              <a:gd name="connsiteY27" fmla="*/ 576064 h 1916832"/>
              <a:gd name="connsiteX28" fmla="*/ 9144000 w 9144000"/>
              <a:gd name="connsiteY28" fmla="*/ 1916832 h 1916832"/>
              <a:gd name="connsiteX29" fmla="*/ 0 w 9144000"/>
              <a:gd name="connsiteY29" fmla="*/ 1916832 h 1916832"/>
              <a:gd name="connsiteX30" fmla="*/ 0 w 9144000"/>
              <a:gd name="connsiteY3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9144000 w 9144000"/>
              <a:gd name="connsiteY27" fmla="*/ 576064 h 1916832"/>
              <a:gd name="connsiteX28" fmla="*/ 9144000 w 9144000"/>
              <a:gd name="connsiteY28" fmla="*/ 1916832 h 1916832"/>
              <a:gd name="connsiteX29" fmla="*/ 0 w 9144000"/>
              <a:gd name="connsiteY29" fmla="*/ 1916832 h 1916832"/>
              <a:gd name="connsiteX30" fmla="*/ 0 w 9144000"/>
              <a:gd name="connsiteY30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6732240 w 9144000"/>
              <a:gd name="connsiteY27" fmla="*/ 216024 h 1916832"/>
              <a:gd name="connsiteX28" fmla="*/ 9144000 w 9144000"/>
              <a:gd name="connsiteY28" fmla="*/ 576064 h 1916832"/>
              <a:gd name="connsiteX29" fmla="*/ 9144000 w 9144000"/>
              <a:gd name="connsiteY29" fmla="*/ 1916832 h 1916832"/>
              <a:gd name="connsiteX30" fmla="*/ 0 w 9144000"/>
              <a:gd name="connsiteY30" fmla="*/ 1916832 h 1916832"/>
              <a:gd name="connsiteX31" fmla="*/ 0 w 9144000"/>
              <a:gd name="connsiteY31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6732240 w 9144000"/>
              <a:gd name="connsiteY27" fmla="*/ 216024 h 1916832"/>
              <a:gd name="connsiteX28" fmla="*/ 9144000 w 9144000"/>
              <a:gd name="connsiteY28" fmla="*/ 576064 h 1916832"/>
              <a:gd name="connsiteX29" fmla="*/ 9144000 w 9144000"/>
              <a:gd name="connsiteY29" fmla="*/ 1916832 h 1916832"/>
              <a:gd name="connsiteX30" fmla="*/ 0 w 9144000"/>
              <a:gd name="connsiteY30" fmla="*/ 1916832 h 1916832"/>
              <a:gd name="connsiteX31" fmla="*/ 0 w 9144000"/>
              <a:gd name="connsiteY31" fmla="*/ 576064 h 1916832"/>
              <a:gd name="connsiteX0" fmla="*/ 0 w 9144000"/>
              <a:gd name="connsiteY0" fmla="*/ 576064 h 1916832"/>
              <a:gd name="connsiteX1" fmla="*/ 323528 w 9144000"/>
              <a:gd name="connsiteY1" fmla="*/ 936104 h 1916832"/>
              <a:gd name="connsiteX2" fmla="*/ 395536 w 9144000"/>
              <a:gd name="connsiteY2" fmla="*/ 360040 h 1916832"/>
              <a:gd name="connsiteX3" fmla="*/ 755576 w 9144000"/>
              <a:gd name="connsiteY3" fmla="*/ 936104 h 1916832"/>
              <a:gd name="connsiteX4" fmla="*/ 1187624 w 9144000"/>
              <a:gd name="connsiteY4" fmla="*/ 288032 h 1916832"/>
              <a:gd name="connsiteX5" fmla="*/ 1187624 w 9144000"/>
              <a:gd name="connsiteY5" fmla="*/ 1008112 h 1916832"/>
              <a:gd name="connsiteX6" fmla="*/ 1475656 w 9144000"/>
              <a:gd name="connsiteY6" fmla="*/ 288032 h 1916832"/>
              <a:gd name="connsiteX7" fmla="*/ 1691680 w 9144000"/>
              <a:gd name="connsiteY7" fmla="*/ 720080 h 1916832"/>
              <a:gd name="connsiteX8" fmla="*/ 1907704 w 9144000"/>
              <a:gd name="connsiteY8" fmla="*/ 0 h 1916832"/>
              <a:gd name="connsiteX9" fmla="*/ 1979712 w 9144000"/>
              <a:gd name="connsiteY9" fmla="*/ 432048 h 1916832"/>
              <a:gd name="connsiteX10" fmla="*/ 2267744 w 9144000"/>
              <a:gd name="connsiteY10" fmla="*/ 720080 h 1916832"/>
              <a:gd name="connsiteX11" fmla="*/ 2483768 w 9144000"/>
              <a:gd name="connsiteY11" fmla="*/ 216024 h 1916832"/>
              <a:gd name="connsiteX12" fmla="*/ 2627784 w 9144000"/>
              <a:gd name="connsiteY12" fmla="*/ 1224136 h 1916832"/>
              <a:gd name="connsiteX13" fmla="*/ 3131840 w 9144000"/>
              <a:gd name="connsiteY13" fmla="*/ 504056 h 1916832"/>
              <a:gd name="connsiteX14" fmla="*/ 3131840 w 9144000"/>
              <a:gd name="connsiteY14" fmla="*/ 1152128 h 1916832"/>
              <a:gd name="connsiteX15" fmla="*/ 3635896 w 9144000"/>
              <a:gd name="connsiteY15" fmla="*/ 216024 h 1916832"/>
              <a:gd name="connsiteX16" fmla="*/ 3923928 w 9144000"/>
              <a:gd name="connsiteY16" fmla="*/ 936104 h 1916832"/>
              <a:gd name="connsiteX17" fmla="*/ 4067944 w 9144000"/>
              <a:gd name="connsiteY17" fmla="*/ 504056 h 1916832"/>
              <a:gd name="connsiteX18" fmla="*/ 4427984 w 9144000"/>
              <a:gd name="connsiteY18" fmla="*/ 1080120 h 1916832"/>
              <a:gd name="connsiteX19" fmla="*/ 4932040 w 9144000"/>
              <a:gd name="connsiteY19" fmla="*/ 216024 h 1916832"/>
              <a:gd name="connsiteX20" fmla="*/ 5076056 w 9144000"/>
              <a:gd name="connsiteY20" fmla="*/ 864096 h 1916832"/>
              <a:gd name="connsiteX21" fmla="*/ 5292080 w 9144000"/>
              <a:gd name="connsiteY21" fmla="*/ 432048 h 1916832"/>
              <a:gd name="connsiteX22" fmla="*/ 5580112 w 9144000"/>
              <a:gd name="connsiteY22" fmla="*/ 792088 h 1916832"/>
              <a:gd name="connsiteX23" fmla="*/ 5796136 w 9144000"/>
              <a:gd name="connsiteY23" fmla="*/ 0 h 1916832"/>
              <a:gd name="connsiteX24" fmla="*/ 5868144 w 9144000"/>
              <a:gd name="connsiteY24" fmla="*/ 648072 h 1916832"/>
              <a:gd name="connsiteX25" fmla="*/ 6300192 w 9144000"/>
              <a:gd name="connsiteY25" fmla="*/ 144016 h 1916832"/>
              <a:gd name="connsiteX26" fmla="*/ 6372200 w 9144000"/>
              <a:gd name="connsiteY26" fmla="*/ 792088 h 1916832"/>
              <a:gd name="connsiteX27" fmla="*/ 6732240 w 9144000"/>
              <a:gd name="connsiteY27" fmla="*/ 216024 h 1916832"/>
              <a:gd name="connsiteX28" fmla="*/ 6876256 w 9144000"/>
              <a:gd name="connsiteY28" fmla="*/ 864096 h 1916832"/>
              <a:gd name="connsiteX29" fmla="*/ 9144000 w 9144000"/>
              <a:gd name="connsiteY29" fmla="*/ 576064 h 1916832"/>
              <a:gd name="connsiteX30" fmla="*/ 9144000 w 9144000"/>
              <a:gd name="connsiteY30" fmla="*/ 1916832 h 1916832"/>
              <a:gd name="connsiteX31" fmla="*/ 0 w 9144000"/>
              <a:gd name="connsiteY31" fmla="*/ 1916832 h 1916832"/>
              <a:gd name="connsiteX32" fmla="*/ 0 w 9144000"/>
              <a:gd name="connsiteY32" fmla="*/ 576064 h 1916832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9144000 w 9144000"/>
              <a:gd name="connsiteY30" fmla="*/ 648072 h 1988840"/>
              <a:gd name="connsiteX31" fmla="*/ 9144000 w 9144000"/>
              <a:gd name="connsiteY31" fmla="*/ 1988840 h 1988840"/>
              <a:gd name="connsiteX32" fmla="*/ 0 w 9144000"/>
              <a:gd name="connsiteY32" fmla="*/ 1988840 h 1988840"/>
              <a:gd name="connsiteX33" fmla="*/ 0 w 9144000"/>
              <a:gd name="connsiteY33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9144000 w 9144000"/>
              <a:gd name="connsiteY30" fmla="*/ 648072 h 1988840"/>
              <a:gd name="connsiteX31" fmla="*/ 9144000 w 9144000"/>
              <a:gd name="connsiteY31" fmla="*/ 1988840 h 1988840"/>
              <a:gd name="connsiteX32" fmla="*/ 0 w 9144000"/>
              <a:gd name="connsiteY32" fmla="*/ 1988840 h 1988840"/>
              <a:gd name="connsiteX33" fmla="*/ 0 w 9144000"/>
              <a:gd name="connsiteY33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9144000 w 9144000"/>
              <a:gd name="connsiteY30" fmla="*/ 648072 h 1988840"/>
              <a:gd name="connsiteX31" fmla="*/ 9144000 w 9144000"/>
              <a:gd name="connsiteY31" fmla="*/ 1988840 h 1988840"/>
              <a:gd name="connsiteX32" fmla="*/ 0 w 9144000"/>
              <a:gd name="connsiteY32" fmla="*/ 1988840 h 1988840"/>
              <a:gd name="connsiteX33" fmla="*/ 0 w 9144000"/>
              <a:gd name="connsiteY33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9144000 w 9144000"/>
              <a:gd name="connsiteY31" fmla="*/ 648072 h 1988840"/>
              <a:gd name="connsiteX32" fmla="*/ 9144000 w 9144000"/>
              <a:gd name="connsiteY32" fmla="*/ 1988840 h 1988840"/>
              <a:gd name="connsiteX33" fmla="*/ 0 w 9144000"/>
              <a:gd name="connsiteY33" fmla="*/ 1988840 h 1988840"/>
              <a:gd name="connsiteX34" fmla="*/ 0 w 9144000"/>
              <a:gd name="connsiteY34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9144000 w 9144000"/>
              <a:gd name="connsiteY31" fmla="*/ 648072 h 1988840"/>
              <a:gd name="connsiteX32" fmla="*/ 9144000 w 9144000"/>
              <a:gd name="connsiteY32" fmla="*/ 1988840 h 1988840"/>
              <a:gd name="connsiteX33" fmla="*/ 0 w 9144000"/>
              <a:gd name="connsiteY33" fmla="*/ 1988840 h 1988840"/>
              <a:gd name="connsiteX34" fmla="*/ 0 w 9144000"/>
              <a:gd name="connsiteY34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9144000 w 9144000"/>
              <a:gd name="connsiteY32" fmla="*/ 648072 h 1988840"/>
              <a:gd name="connsiteX33" fmla="*/ 9144000 w 9144000"/>
              <a:gd name="connsiteY33" fmla="*/ 1988840 h 1988840"/>
              <a:gd name="connsiteX34" fmla="*/ 0 w 9144000"/>
              <a:gd name="connsiteY34" fmla="*/ 1988840 h 1988840"/>
              <a:gd name="connsiteX35" fmla="*/ 0 w 9144000"/>
              <a:gd name="connsiteY35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9144000 w 9144000"/>
              <a:gd name="connsiteY32" fmla="*/ 648072 h 1988840"/>
              <a:gd name="connsiteX33" fmla="*/ 9144000 w 9144000"/>
              <a:gd name="connsiteY33" fmla="*/ 1988840 h 1988840"/>
              <a:gd name="connsiteX34" fmla="*/ 0 w 9144000"/>
              <a:gd name="connsiteY34" fmla="*/ 1988840 h 1988840"/>
              <a:gd name="connsiteX35" fmla="*/ 0 w 9144000"/>
              <a:gd name="connsiteY35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224136 h 1988840"/>
              <a:gd name="connsiteX33" fmla="*/ 9144000 w 9144000"/>
              <a:gd name="connsiteY33" fmla="*/ 648072 h 1988840"/>
              <a:gd name="connsiteX34" fmla="*/ 9144000 w 9144000"/>
              <a:gd name="connsiteY34" fmla="*/ 1988840 h 1988840"/>
              <a:gd name="connsiteX35" fmla="*/ 0 w 9144000"/>
              <a:gd name="connsiteY35" fmla="*/ 1988840 h 1988840"/>
              <a:gd name="connsiteX36" fmla="*/ 0 w 9144000"/>
              <a:gd name="connsiteY36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224136 h 1988840"/>
              <a:gd name="connsiteX33" fmla="*/ 9144000 w 9144000"/>
              <a:gd name="connsiteY33" fmla="*/ 648072 h 1988840"/>
              <a:gd name="connsiteX34" fmla="*/ 9144000 w 9144000"/>
              <a:gd name="connsiteY34" fmla="*/ 1988840 h 1988840"/>
              <a:gd name="connsiteX35" fmla="*/ 0 w 9144000"/>
              <a:gd name="connsiteY35" fmla="*/ 1988840 h 1988840"/>
              <a:gd name="connsiteX36" fmla="*/ 0 w 9144000"/>
              <a:gd name="connsiteY36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9144000 w 9144000"/>
              <a:gd name="connsiteY33" fmla="*/ 648072 h 1988840"/>
              <a:gd name="connsiteX34" fmla="*/ 9144000 w 9144000"/>
              <a:gd name="connsiteY34" fmla="*/ 1988840 h 1988840"/>
              <a:gd name="connsiteX35" fmla="*/ 0 w 9144000"/>
              <a:gd name="connsiteY35" fmla="*/ 1988840 h 1988840"/>
              <a:gd name="connsiteX36" fmla="*/ 0 w 9144000"/>
              <a:gd name="connsiteY36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9144000 w 9144000"/>
              <a:gd name="connsiteY33" fmla="*/ 648072 h 1988840"/>
              <a:gd name="connsiteX34" fmla="*/ 9144000 w 9144000"/>
              <a:gd name="connsiteY34" fmla="*/ 1988840 h 1988840"/>
              <a:gd name="connsiteX35" fmla="*/ 0 w 9144000"/>
              <a:gd name="connsiteY35" fmla="*/ 1988840 h 1988840"/>
              <a:gd name="connsiteX36" fmla="*/ 0 w 9144000"/>
              <a:gd name="connsiteY36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9144000 w 9144000"/>
              <a:gd name="connsiteY34" fmla="*/ 648072 h 1988840"/>
              <a:gd name="connsiteX35" fmla="*/ 9144000 w 9144000"/>
              <a:gd name="connsiteY35" fmla="*/ 1988840 h 1988840"/>
              <a:gd name="connsiteX36" fmla="*/ 0 w 9144000"/>
              <a:gd name="connsiteY36" fmla="*/ 1988840 h 1988840"/>
              <a:gd name="connsiteX37" fmla="*/ 0 w 9144000"/>
              <a:gd name="connsiteY37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9144000 w 9144000"/>
              <a:gd name="connsiteY34" fmla="*/ 648072 h 1988840"/>
              <a:gd name="connsiteX35" fmla="*/ 9144000 w 9144000"/>
              <a:gd name="connsiteY35" fmla="*/ 1988840 h 1988840"/>
              <a:gd name="connsiteX36" fmla="*/ 0 w 9144000"/>
              <a:gd name="connsiteY36" fmla="*/ 1988840 h 1988840"/>
              <a:gd name="connsiteX37" fmla="*/ 0 w 9144000"/>
              <a:gd name="connsiteY37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532440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316416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432048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008112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872208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323528 w 9144000"/>
              <a:gd name="connsiteY1" fmla="*/ 1872208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395536 w 9144000"/>
              <a:gd name="connsiteY2" fmla="*/ 432048 h 1988840"/>
              <a:gd name="connsiteX3" fmla="*/ 755576 w 9144000"/>
              <a:gd name="connsiteY3" fmla="*/ 1008112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395536 w 9144000"/>
              <a:gd name="connsiteY2" fmla="*/ 432048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395536 w 9144000"/>
              <a:gd name="connsiteY2" fmla="*/ 432048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1187624 w 9144000"/>
              <a:gd name="connsiteY5" fmla="*/ 1080120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1691680 w 9144000"/>
              <a:gd name="connsiteY7" fmla="*/ 792088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1187624 w 9144000"/>
              <a:gd name="connsiteY7" fmla="*/ 1944216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1187624 w 9144000"/>
              <a:gd name="connsiteY7" fmla="*/ 1944216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1187624 w 9144000"/>
              <a:gd name="connsiteY7" fmla="*/ 1944216 h 1988840"/>
              <a:gd name="connsiteX8" fmla="*/ 1907704 w 9144000"/>
              <a:gd name="connsiteY8" fmla="*/ 72008 h 1988840"/>
              <a:gd name="connsiteX9" fmla="*/ 1979712 w 9144000"/>
              <a:gd name="connsiteY9" fmla="*/ 504056 h 1988840"/>
              <a:gd name="connsiteX10" fmla="*/ 2267744 w 9144000"/>
              <a:gd name="connsiteY10" fmla="*/ 792088 h 1988840"/>
              <a:gd name="connsiteX11" fmla="*/ 2483768 w 9144000"/>
              <a:gd name="connsiteY11" fmla="*/ 288032 h 1988840"/>
              <a:gd name="connsiteX12" fmla="*/ 2627784 w 9144000"/>
              <a:gd name="connsiteY12" fmla="*/ 1296144 h 1988840"/>
              <a:gd name="connsiteX13" fmla="*/ 3131840 w 9144000"/>
              <a:gd name="connsiteY13" fmla="*/ 576064 h 1988840"/>
              <a:gd name="connsiteX14" fmla="*/ 3131840 w 9144000"/>
              <a:gd name="connsiteY14" fmla="*/ 1224136 h 1988840"/>
              <a:gd name="connsiteX15" fmla="*/ 3635896 w 9144000"/>
              <a:gd name="connsiteY15" fmla="*/ 288032 h 1988840"/>
              <a:gd name="connsiteX16" fmla="*/ 3923928 w 9144000"/>
              <a:gd name="connsiteY16" fmla="*/ 1008112 h 1988840"/>
              <a:gd name="connsiteX17" fmla="*/ 4067944 w 9144000"/>
              <a:gd name="connsiteY17" fmla="*/ 576064 h 1988840"/>
              <a:gd name="connsiteX18" fmla="*/ 4427984 w 9144000"/>
              <a:gd name="connsiteY18" fmla="*/ 1152128 h 1988840"/>
              <a:gd name="connsiteX19" fmla="*/ 4932040 w 9144000"/>
              <a:gd name="connsiteY19" fmla="*/ 288032 h 1988840"/>
              <a:gd name="connsiteX20" fmla="*/ 5076056 w 9144000"/>
              <a:gd name="connsiteY20" fmla="*/ 936104 h 1988840"/>
              <a:gd name="connsiteX21" fmla="*/ 5292080 w 9144000"/>
              <a:gd name="connsiteY21" fmla="*/ 504056 h 1988840"/>
              <a:gd name="connsiteX22" fmla="*/ 5580112 w 9144000"/>
              <a:gd name="connsiteY22" fmla="*/ 864096 h 1988840"/>
              <a:gd name="connsiteX23" fmla="*/ 5796136 w 9144000"/>
              <a:gd name="connsiteY23" fmla="*/ 72008 h 1988840"/>
              <a:gd name="connsiteX24" fmla="*/ 5868144 w 9144000"/>
              <a:gd name="connsiteY24" fmla="*/ 720080 h 1988840"/>
              <a:gd name="connsiteX25" fmla="*/ 6300192 w 9144000"/>
              <a:gd name="connsiteY25" fmla="*/ 216024 h 1988840"/>
              <a:gd name="connsiteX26" fmla="*/ 6372200 w 9144000"/>
              <a:gd name="connsiteY26" fmla="*/ 864096 h 1988840"/>
              <a:gd name="connsiteX27" fmla="*/ 6732240 w 9144000"/>
              <a:gd name="connsiteY27" fmla="*/ 288032 h 1988840"/>
              <a:gd name="connsiteX28" fmla="*/ 6876256 w 9144000"/>
              <a:gd name="connsiteY28" fmla="*/ 936104 h 1988840"/>
              <a:gd name="connsiteX29" fmla="*/ 7092280 w 9144000"/>
              <a:gd name="connsiteY29" fmla="*/ 0 h 1988840"/>
              <a:gd name="connsiteX30" fmla="*/ 7308304 w 9144000"/>
              <a:gd name="connsiteY30" fmla="*/ 1008112 h 1988840"/>
              <a:gd name="connsiteX31" fmla="*/ 7524328 w 9144000"/>
              <a:gd name="connsiteY31" fmla="*/ 504056 h 1988840"/>
              <a:gd name="connsiteX32" fmla="*/ 7884368 w 9144000"/>
              <a:gd name="connsiteY32" fmla="*/ 1152128 h 1988840"/>
              <a:gd name="connsiteX33" fmla="*/ 8244408 w 9144000"/>
              <a:gd name="connsiteY33" fmla="*/ 360040 h 1988840"/>
              <a:gd name="connsiteX34" fmla="*/ 8604448 w 9144000"/>
              <a:gd name="connsiteY34" fmla="*/ 1296144 h 1988840"/>
              <a:gd name="connsiteX35" fmla="*/ 9144000 w 9144000"/>
              <a:gd name="connsiteY35" fmla="*/ 648072 h 1988840"/>
              <a:gd name="connsiteX36" fmla="*/ 9144000 w 9144000"/>
              <a:gd name="connsiteY36" fmla="*/ 1988840 h 1988840"/>
              <a:gd name="connsiteX37" fmla="*/ 0 w 9144000"/>
              <a:gd name="connsiteY37" fmla="*/ 1988840 h 1988840"/>
              <a:gd name="connsiteX38" fmla="*/ 0 w 9144000"/>
              <a:gd name="connsiteY38" fmla="*/ 648072 h 1988840"/>
              <a:gd name="connsiteX0" fmla="*/ 0 w 9144000"/>
              <a:gd name="connsiteY0" fmla="*/ 648072 h 2201196"/>
              <a:gd name="connsiteX1" fmla="*/ 251520 w 9144000"/>
              <a:gd name="connsiteY1" fmla="*/ 1944216 h 2201196"/>
              <a:gd name="connsiteX2" fmla="*/ 611560 w 9144000"/>
              <a:gd name="connsiteY2" fmla="*/ 288032 h 2201196"/>
              <a:gd name="connsiteX3" fmla="*/ 395536 w 9144000"/>
              <a:gd name="connsiteY3" fmla="*/ 1872208 h 2201196"/>
              <a:gd name="connsiteX4" fmla="*/ 1187624 w 9144000"/>
              <a:gd name="connsiteY4" fmla="*/ 360040 h 2201196"/>
              <a:gd name="connsiteX5" fmla="*/ 899592 w 9144000"/>
              <a:gd name="connsiteY5" fmla="*/ 1512168 h 2201196"/>
              <a:gd name="connsiteX6" fmla="*/ 1475656 w 9144000"/>
              <a:gd name="connsiteY6" fmla="*/ 360040 h 2201196"/>
              <a:gd name="connsiteX7" fmla="*/ 1209675 w 9144000"/>
              <a:gd name="connsiteY7" fmla="*/ 1613892 h 2201196"/>
              <a:gd name="connsiteX8" fmla="*/ 1187624 w 9144000"/>
              <a:gd name="connsiteY8" fmla="*/ 1944216 h 2201196"/>
              <a:gd name="connsiteX9" fmla="*/ 1907704 w 9144000"/>
              <a:gd name="connsiteY9" fmla="*/ 72008 h 2201196"/>
              <a:gd name="connsiteX10" fmla="*/ 1979712 w 9144000"/>
              <a:gd name="connsiteY10" fmla="*/ 504056 h 2201196"/>
              <a:gd name="connsiteX11" fmla="*/ 2267744 w 9144000"/>
              <a:gd name="connsiteY11" fmla="*/ 792088 h 2201196"/>
              <a:gd name="connsiteX12" fmla="*/ 2483768 w 9144000"/>
              <a:gd name="connsiteY12" fmla="*/ 288032 h 2201196"/>
              <a:gd name="connsiteX13" fmla="*/ 2627784 w 9144000"/>
              <a:gd name="connsiteY13" fmla="*/ 1296144 h 2201196"/>
              <a:gd name="connsiteX14" fmla="*/ 3131840 w 9144000"/>
              <a:gd name="connsiteY14" fmla="*/ 576064 h 2201196"/>
              <a:gd name="connsiteX15" fmla="*/ 3131840 w 9144000"/>
              <a:gd name="connsiteY15" fmla="*/ 1224136 h 2201196"/>
              <a:gd name="connsiteX16" fmla="*/ 3635896 w 9144000"/>
              <a:gd name="connsiteY16" fmla="*/ 288032 h 2201196"/>
              <a:gd name="connsiteX17" fmla="*/ 3923928 w 9144000"/>
              <a:gd name="connsiteY17" fmla="*/ 1008112 h 2201196"/>
              <a:gd name="connsiteX18" fmla="*/ 4067944 w 9144000"/>
              <a:gd name="connsiteY18" fmla="*/ 576064 h 2201196"/>
              <a:gd name="connsiteX19" fmla="*/ 4427984 w 9144000"/>
              <a:gd name="connsiteY19" fmla="*/ 1152128 h 2201196"/>
              <a:gd name="connsiteX20" fmla="*/ 4932040 w 9144000"/>
              <a:gd name="connsiteY20" fmla="*/ 288032 h 2201196"/>
              <a:gd name="connsiteX21" fmla="*/ 5076056 w 9144000"/>
              <a:gd name="connsiteY21" fmla="*/ 936104 h 2201196"/>
              <a:gd name="connsiteX22" fmla="*/ 5292080 w 9144000"/>
              <a:gd name="connsiteY22" fmla="*/ 504056 h 2201196"/>
              <a:gd name="connsiteX23" fmla="*/ 5580112 w 9144000"/>
              <a:gd name="connsiteY23" fmla="*/ 864096 h 2201196"/>
              <a:gd name="connsiteX24" fmla="*/ 5796136 w 9144000"/>
              <a:gd name="connsiteY24" fmla="*/ 72008 h 2201196"/>
              <a:gd name="connsiteX25" fmla="*/ 5868144 w 9144000"/>
              <a:gd name="connsiteY25" fmla="*/ 720080 h 2201196"/>
              <a:gd name="connsiteX26" fmla="*/ 6300192 w 9144000"/>
              <a:gd name="connsiteY26" fmla="*/ 216024 h 2201196"/>
              <a:gd name="connsiteX27" fmla="*/ 6372200 w 9144000"/>
              <a:gd name="connsiteY27" fmla="*/ 864096 h 2201196"/>
              <a:gd name="connsiteX28" fmla="*/ 6732240 w 9144000"/>
              <a:gd name="connsiteY28" fmla="*/ 288032 h 2201196"/>
              <a:gd name="connsiteX29" fmla="*/ 6876256 w 9144000"/>
              <a:gd name="connsiteY29" fmla="*/ 936104 h 2201196"/>
              <a:gd name="connsiteX30" fmla="*/ 7092280 w 9144000"/>
              <a:gd name="connsiteY30" fmla="*/ 0 h 2201196"/>
              <a:gd name="connsiteX31" fmla="*/ 7308304 w 9144000"/>
              <a:gd name="connsiteY31" fmla="*/ 1008112 h 2201196"/>
              <a:gd name="connsiteX32" fmla="*/ 7524328 w 9144000"/>
              <a:gd name="connsiteY32" fmla="*/ 504056 h 2201196"/>
              <a:gd name="connsiteX33" fmla="*/ 7884368 w 9144000"/>
              <a:gd name="connsiteY33" fmla="*/ 1152128 h 2201196"/>
              <a:gd name="connsiteX34" fmla="*/ 8244408 w 9144000"/>
              <a:gd name="connsiteY34" fmla="*/ 360040 h 2201196"/>
              <a:gd name="connsiteX35" fmla="*/ 8604448 w 9144000"/>
              <a:gd name="connsiteY35" fmla="*/ 1296144 h 2201196"/>
              <a:gd name="connsiteX36" fmla="*/ 9144000 w 9144000"/>
              <a:gd name="connsiteY36" fmla="*/ 648072 h 2201196"/>
              <a:gd name="connsiteX37" fmla="*/ 9144000 w 9144000"/>
              <a:gd name="connsiteY37" fmla="*/ 1988840 h 2201196"/>
              <a:gd name="connsiteX38" fmla="*/ 0 w 9144000"/>
              <a:gd name="connsiteY38" fmla="*/ 1988840 h 2201196"/>
              <a:gd name="connsiteX39" fmla="*/ 0 w 9144000"/>
              <a:gd name="connsiteY39" fmla="*/ 648072 h 2201196"/>
              <a:gd name="connsiteX0" fmla="*/ 0 w 9144000"/>
              <a:gd name="connsiteY0" fmla="*/ 648072 h 2201196"/>
              <a:gd name="connsiteX1" fmla="*/ 251520 w 9144000"/>
              <a:gd name="connsiteY1" fmla="*/ 1944216 h 2201196"/>
              <a:gd name="connsiteX2" fmla="*/ 611560 w 9144000"/>
              <a:gd name="connsiteY2" fmla="*/ 288032 h 2201196"/>
              <a:gd name="connsiteX3" fmla="*/ 395536 w 9144000"/>
              <a:gd name="connsiteY3" fmla="*/ 1872208 h 2201196"/>
              <a:gd name="connsiteX4" fmla="*/ 1187624 w 9144000"/>
              <a:gd name="connsiteY4" fmla="*/ 360040 h 2201196"/>
              <a:gd name="connsiteX5" fmla="*/ 899592 w 9144000"/>
              <a:gd name="connsiteY5" fmla="*/ 1512168 h 2201196"/>
              <a:gd name="connsiteX6" fmla="*/ 1475656 w 9144000"/>
              <a:gd name="connsiteY6" fmla="*/ 360040 h 2201196"/>
              <a:gd name="connsiteX7" fmla="*/ 827584 w 9144000"/>
              <a:gd name="connsiteY7" fmla="*/ 1800200 h 2201196"/>
              <a:gd name="connsiteX8" fmla="*/ 1187624 w 9144000"/>
              <a:gd name="connsiteY8" fmla="*/ 1944216 h 2201196"/>
              <a:gd name="connsiteX9" fmla="*/ 1907704 w 9144000"/>
              <a:gd name="connsiteY9" fmla="*/ 72008 h 2201196"/>
              <a:gd name="connsiteX10" fmla="*/ 1979712 w 9144000"/>
              <a:gd name="connsiteY10" fmla="*/ 504056 h 2201196"/>
              <a:gd name="connsiteX11" fmla="*/ 2267744 w 9144000"/>
              <a:gd name="connsiteY11" fmla="*/ 792088 h 2201196"/>
              <a:gd name="connsiteX12" fmla="*/ 2483768 w 9144000"/>
              <a:gd name="connsiteY12" fmla="*/ 288032 h 2201196"/>
              <a:gd name="connsiteX13" fmla="*/ 2627784 w 9144000"/>
              <a:gd name="connsiteY13" fmla="*/ 1296144 h 2201196"/>
              <a:gd name="connsiteX14" fmla="*/ 3131840 w 9144000"/>
              <a:gd name="connsiteY14" fmla="*/ 576064 h 2201196"/>
              <a:gd name="connsiteX15" fmla="*/ 3131840 w 9144000"/>
              <a:gd name="connsiteY15" fmla="*/ 1224136 h 2201196"/>
              <a:gd name="connsiteX16" fmla="*/ 3635896 w 9144000"/>
              <a:gd name="connsiteY16" fmla="*/ 288032 h 2201196"/>
              <a:gd name="connsiteX17" fmla="*/ 3923928 w 9144000"/>
              <a:gd name="connsiteY17" fmla="*/ 1008112 h 2201196"/>
              <a:gd name="connsiteX18" fmla="*/ 4067944 w 9144000"/>
              <a:gd name="connsiteY18" fmla="*/ 576064 h 2201196"/>
              <a:gd name="connsiteX19" fmla="*/ 4427984 w 9144000"/>
              <a:gd name="connsiteY19" fmla="*/ 1152128 h 2201196"/>
              <a:gd name="connsiteX20" fmla="*/ 4932040 w 9144000"/>
              <a:gd name="connsiteY20" fmla="*/ 288032 h 2201196"/>
              <a:gd name="connsiteX21" fmla="*/ 5076056 w 9144000"/>
              <a:gd name="connsiteY21" fmla="*/ 936104 h 2201196"/>
              <a:gd name="connsiteX22" fmla="*/ 5292080 w 9144000"/>
              <a:gd name="connsiteY22" fmla="*/ 504056 h 2201196"/>
              <a:gd name="connsiteX23" fmla="*/ 5580112 w 9144000"/>
              <a:gd name="connsiteY23" fmla="*/ 864096 h 2201196"/>
              <a:gd name="connsiteX24" fmla="*/ 5796136 w 9144000"/>
              <a:gd name="connsiteY24" fmla="*/ 72008 h 2201196"/>
              <a:gd name="connsiteX25" fmla="*/ 5868144 w 9144000"/>
              <a:gd name="connsiteY25" fmla="*/ 720080 h 2201196"/>
              <a:gd name="connsiteX26" fmla="*/ 6300192 w 9144000"/>
              <a:gd name="connsiteY26" fmla="*/ 216024 h 2201196"/>
              <a:gd name="connsiteX27" fmla="*/ 6372200 w 9144000"/>
              <a:gd name="connsiteY27" fmla="*/ 864096 h 2201196"/>
              <a:gd name="connsiteX28" fmla="*/ 6732240 w 9144000"/>
              <a:gd name="connsiteY28" fmla="*/ 288032 h 2201196"/>
              <a:gd name="connsiteX29" fmla="*/ 6876256 w 9144000"/>
              <a:gd name="connsiteY29" fmla="*/ 936104 h 2201196"/>
              <a:gd name="connsiteX30" fmla="*/ 7092280 w 9144000"/>
              <a:gd name="connsiteY30" fmla="*/ 0 h 2201196"/>
              <a:gd name="connsiteX31" fmla="*/ 7308304 w 9144000"/>
              <a:gd name="connsiteY31" fmla="*/ 1008112 h 2201196"/>
              <a:gd name="connsiteX32" fmla="*/ 7524328 w 9144000"/>
              <a:gd name="connsiteY32" fmla="*/ 504056 h 2201196"/>
              <a:gd name="connsiteX33" fmla="*/ 7884368 w 9144000"/>
              <a:gd name="connsiteY33" fmla="*/ 1152128 h 2201196"/>
              <a:gd name="connsiteX34" fmla="*/ 8244408 w 9144000"/>
              <a:gd name="connsiteY34" fmla="*/ 360040 h 2201196"/>
              <a:gd name="connsiteX35" fmla="*/ 8604448 w 9144000"/>
              <a:gd name="connsiteY35" fmla="*/ 1296144 h 2201196"/>
              <a:gd name="connsiteX36" fmla="*/ 9144000 w 9144000"/>
              <a:gd name="connsiteY36" fmla="*/ 648072 h 2201196"/>
              <a:gd name="connsiteX37" fmla="*/ 9144000 w 9144000"/>
              <a:gd name="connsiteY37" fmla="*/ 1988840 h 2201196"/>
              <a:gd name="connsiteX38" fmla="*/ 0 w 9144000"/>
              <a:gd name="connsiteY38" fmla="*/ 1988840 h 2201196"/>
              <a:gd name="connsiteX39" fmla="*/ 0 w 9144000"/>
              <a:gd name="connsiteY39" fmla="*/ 648072 h 2201196"/>
              <a:gd name="connsiteX0" fmla="*/ 0 w 9144000"/>
              <a:gd name="connsiteY0" fmla="*/ 648072 h 2201196"/>
              <a:gd name="connsiteX1" fmla="*/ 251520 w 9144000"/>
              <a:gd name="connsiteY1" fmla="*/ 1944216 h 2201196"/>
              <a:gd name="connsiteX2" fmla="*/ 611560 w 9144000"/>
              <a:gd name="connsiteY2" fmla="*/ 288032 h 2201196"/>
              <a:gd name="connsiteX3" fmla="*/ 395536 w 9144000"/>
              <a:gd name="connsiteY3" fmla="*/ 1872208 h 2201196"/>
              <a:gd name="connsiteX4" fmla="*/ 1187624 w 9144000"/>
              <a:gd name="connsiteY4" fmla="*/ 360040 h 2201196"/>
              <a:gd name="connsiteX5" fmla="*/ 899592 w 9144000"/>
              <a:gd name="connsiteY5" fmla="*/ 1512168 h 2201196"/>
              <a:gd name="connsiteX6" fmla="*/ 1475656 w 9144000"/>
              <a:gd name="connsiteY6" fmla="*/ 360040 h 2201196"/>
              <a:gd name="connsiteX7" fmla="*/ 827584 w 9144000"/>
              <a:gd name="connsiteY7" fmla="*/ 1800200 h 2201196"/>
              <a:gd name="connsiteX8" fmla="*/ 1187624 w 9144000"/>
              <a:gd name="connsiteY8" fmla="*/ 1944216 h 2201196"/>
              <a:gd name="connsiteX9" fmla="*/ 1907704 w 9144000"/>
              <a:gd name="connsiteY9" fmla="*/ 72008 h 2201196"/>
              <a:gd name="connsiteX10" fmla="*/ 1979712 w 9144000"/>
              <a:gd name="connsiteY10" fmla="*/ 504056 h 2201196"/>
              <a:gd name="connsiteX11" fmla="*/ 2267744 w 9144000"/>
              <a:gd name="connsiteY11" fmla="*/ 792088 h 2201196"/>
              <a:gd name="connsiteX12" fmla="*/ 2483768 w 9144000"/>
              <a:gd name="connsiteY12" fmla="*/ 288032 h 2201196"/>
              <a:gd name="connsiteX13" fmla="*/ 2627784 w 9144000"/>
              <a:gd name="connsiteY13" fmla="*/ 1296144 h 2201196"/>
              <a:gd name="connsiteX14" fmla="*/ 3131840 w 9144000"/>
              <a:gd name="connsiteY14" fmla="*/ 576064 h 2201196"/>
              <a:gd name="connsiteX15" fmla="*/ 3131840 w 9144000"/>
              <a:gd name="connsiteY15" fmla="*/ 1224136 h 2201196"/>
              <a:gd name="connsiteX16" fmla="*/ 3635896 w 9144000"/>
              <a:gd name="connsiteY16" fmla="*/ 288032 h 2201196"/>
              <a:gd name="connsiteX17" fmla="*/ 3923928 w 9144000"/>
              <a:gd name="connsiteY17" fmla="*/ 1008112 h 2201196"/>
              <a:gd name="connsiteX18" fmla="*/ 4067944 w 9144000"/>
              <a:gd name="connsiteY18" fmla="*/ 576064 h 2201196"/>
              <a:gd name="connsiteX19" fmla="*/ 4427984 w 9144000"/>
              <a:gd name="connsiteY19" fmla="*/ 1152128 h 2201196"/>
              <a:gd name="connsiteX20" fmla="*/ 4932040 w 9144000"/>
              <a:gd name="connsiteY20" fmla="*/ 288032 h 2201196"/>
              <a:gd name="connsiteX21" fmla="*/ 5076056 w 9144000"/>
              <a:gd name="connsiteY21" fmla="*/ 936104 h 2201196"/>
              <a:gd name="connsiteX22" fmla="*/ 5292080 w 9144000"/>
              <a:gd name="connsiteY22" fmla="*/ 504056 h 2201196"/>
              <a:gd name="connsiteX23" fmla="*/ 5580112 w 9144000"/>
              <a:gd name="connsiteY23" fmla="*/ 864096 h 2201196"/>
              <a:gd name="connsiteX24" fmla="*/ 5796136 w 9144000"/>
              <a:gd name="connsiteY24" fmla="*/ 72008 h 2201196"/>
              <a:gd name="connsiteX25" fmla="*/ 5868144 w 9144000"/>
              <a:gd name="connsiteY25" fmla="*/ 720080 h 2201196"/>
              <a:gd name="connsiteX26" fmla="*/ 6300192 w 9144000"/>
              <a:gd name="connsiteY26" fmla="*/ 216024 h 2201196"/>
              <a:gd name="connsiteX27" fmla="*/ 6372200 w 9144000"/>
              <a:gd name="connsiteY27" fmla="*/ 864096 h 2201196"/>
              <a:gd name="connsiteX28" fmla="*/ 6732240 w 9144000"/>
              <a:gd name="connsiteY28" fmla="*/ 288032 h 2201196"/>
              <a:gd name="connsiteX29" fmla="*/ 6876256 w 9144000"/>
              <a:gd name="connsiteY29" fmla="*/ 936104 h 2201196"/>
              <a:gd name="connsiteX30" fmla="*/ 7092280 w 9144000"/>
              <a:gd name="connsiteY30" fmla="*/ 0 h 2201196"/>
              <a:gd name="connsiteX31" fmla="*/ 7308304 w 9144000"/>
              <a:gd name="connsiteY31" fmla="*/ 1008112 h 2201196"/>
              <a:gd name="connsiteX32" fmla="*/ 7524328 w 9144000"/>
              <a:gd name="connsiteY32" fmla="*/ 504056 h 2201196"/>
              <a:gd name="connsiteX33" fmla="*/ 7884368 w 9144000"/>
              <a:gd name="connsiteY33" fmla="*/ 1152128 h 2201196"/>
              <a:gd name="connsiteX34" fmla="*/ 8244408 w 9144000"/>
              <a:gd name="connsiteY34" fmla="*/ 360040 h 2201196"/>
              <a:gd name="connsiteX35" fmla="*/ 8604448 w 9144000"/>
              <a:gd name="connsiteY35" fmla="*/ 1296144 h 2201196"/>
              <a:gd name="connsiteX36" fmla="*/ 9144000 w 9144000"/>
              <a:gd name="connsiteY36" fmla="*/ 648072 h 2201196"/>
              <a:gd name="connsiteX37" fmla="*/ 9144000 w 9144000"/>
              <a:gd name="connsiteY37" fmla="*/ 1988840 h 2201196"/>
              <a:gd name="connsiteX38" fmla="*/ 0 w 9144000"/>
              <a:gd name="connsiteY38" fmla="*/ 1988840 h 2201196"/>
              <a:gd name="connsiteX39" fmla="*/ 0 w 9144000"/>
              <a:gd name="connsiteY39" fmla="*/ 648072 h 2201196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827584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979712 w 9144000"/>
              <a:gd name="connsiteY10" fmla="*/ 50405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971600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979712 w 9144000"/>
              <a:gd name="connsiteY10" fmla="*/ 50405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971600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475656 w 9144000"/>
              <a:gd name="connsiteY10" fmla="*/ 194421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971600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475656 w 9144000"/>
              <a:gd name="connsiteY10" fmla="*/ 194421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971600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475656 w 9144000"/>
              <a:gd name="connsiteY10" fmla="*/ 194421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1988840"/>
              <a:gd name="connsiteX1" fmla="*/ 251520 w 9144000"/>
              <a:gd name="connsiteY1" fmla="*/ 1944216 h 1988840"/>
              <a:gd name="connsiteX2" fmla="*/ 611560 w 9144000"/>
              <a:gd name="connsiteY2" fmla="*/ 288032 h 1988840"/>
              <a:gd name="connsiteX3" fmla="*/ 395536 w 9144000"/>
              <a:gd name="connsiteY3" fmla="*/ 1872208 h 1988840"/>
              <a:gd name="connsiteX4" fmla="*/ 1187624 w 9144000"/>
              <a:gd name="connsiteY4" fmla="*/ 360040 h 1988840"/>
              <a:gd name="connsiteX5" fmla="*/ 899592 w 9144000"/>
              <a:gd name="connsiteY5" fmla="*/ 1512168 h 1988840"/>
              <a:gd name="connsiteX6" fmla="*/ 1475656 w 9144000"/>
              <a:gd name="connsiteY6" fmla="*/ 360040 h 1988840"/>
              <a:gd name="connsiteX7" fmla="*/ 971600 w 9144000"/>
              <a:gd name="connsiteY7" fmla="*/ 1800200 h 1988840"/>
              <a:gd name="connsiteX8" fmla="*/ 1187624 w 9144000"/>
              <a:gd name="connsiteY8" fmla="*/ 1944216 h 1988840"/>
              <a:gd name="connsiteX9" fmla="*/ 1907704 w 9144000"/>
              <a:gd name="connsiteY9" fmla="*/ 72008 h 1988840"/>
              <a:gd name="connsiteX10" fmla="*/ 1475656 w 9144000"/>
              <a:gd name="connsiteY10" fmla="*/ 1944216 h 1988840"/>
              <a:gd name="connsiteX11" fmla="*/ 2267744 w 9144000"/>
              <a:gd name="connsiteY11" fmla="*/ 792088 h 1988840"/>
              <a:gd name="connsiteX12" fmla="*/ 2483768 w 9144000"/>
              <a:gd name="connsiteY12" fmla="*/ 288032 h 1988840"/>
              <a:gd name="connsiteX13" fmla="*/ 2627784 w 9144000"/>
              <a:gd name="connsiteY13" fmla="*/ 1296144 h 1988840"/>
              <a:gd name="connsiteX14" fmla="*/ 3131840 w 9144000"/>
              <a:gd name="connsiteY14" fmla="*/ 576064 h 1988840"/>
              <a:gd name="connsiteX15" fmla="*/ 3131840 w 9144000"/>
              <a:gd name="connsiteY15" fmla="*/ 1224136 h 1988840"/>
              <a:gd name="connsiteX16" fmla="*/ 3635896 w 9144000"/>
              <a:gd name="connsiteY16" fmla="*/ 288032 h 1988840"/>
              <a:gd name="connsiteX17" fmla="*/ 3923928 w 9144000"/>
              <a:gd name="connsiteY17" fmla="*/ 1008112 h 1988840"/>
              <a:gd name="connsiteX18" fmla="*/ 4067944 w 9144000"/>
              <a:gd name="connsiteY18" fmla="*/ 576064 h 1988840"/>
              <a:gd name="connsiteX19" fmla="*/ 4427984 w 9144000"/>
              <a:gd name="connsiteY19" fmla="*/ 1152128 h 1988840"/>
              <a:gd name="connsiteX20" fmla="*/ 4932040 w 9144000"/>
              <a:gd name="connsiteY20" fmla="*/ 288032 h 1988840"/>
              <a:gd name="connsiteX21" fmla="*/ 5076056 w 9144000"/>
              <a:gd name="connsiteY21" fmla="*/ 936104 h 1988840"/>
              <a:gd name="connsiteX22" fmla="*/ 5292080 w 9144000"/>
              <a:gd name="connsiteY22" fmla="*/ 504056 h 1988840"/>
              <a:gd name="connsiteX23" fmla="*/ 5580112 w 9144000"/>
              <a:gd name="connsiteY23" fmla="*/ 864096 h 1988840"/>
              <a:gd name="connsiteX24" fmla="*/ 5796136 w 9144000"/>
              <a:gd name="connsiteY24" fmla="*/ 72008 h 1988840"/>
              <a:gd name="connsiteX25" fmla="*/ 5868144 w 9144000"/>
              <a:gd name="connsiteY25" fmla="*/ 720080 h 1988840"/>
              <a:gd name="connsiteX26" fmla="*/ 6300192 w 9144000"/>
              <a:gd name="connsiteY26" fmla="*/ 216024 h 1988840"/>
              <a:gd name="connsiteX27" fmla="*/ 6372200 w 9144000"/>
              <a:gd name="connsiteY27" fmla="*/ 864096 h 1988840"/>
              <a:gd name="connsiteX28" fmla="*/ 6732240 w 9144000"/>
              <a:gd name="connsiteY28" fmla="*/ 288032 h 1988840"/>
              <a:gd name="connsiteX29" fmla="*/ 6876256 w 9144000"/>
              <a:gd name="connsiteY29" fmla="*/ 936104 h 1988840"/>
              <a:gd name="connsiteX30" fmla="*/ 7092280 w 9144000"/>
              <a:gd name="connsiteY30" fmla="*/ 0 h 1988840"/>
              <a:gd name="connsiteX31" fmla="*/ 7308304 w 9144000"/>
              <a:gd name="connsiteY31" fmla="*/ 1008112 h 1988840"/>
              <a:gd name="connsiteX32" fmla="*/ 7524328 w 9144000"/>
              <a:gd name="connsiteY32" fmla="*/ 504056 h 1988840"/>
              <a:gd name="connsiteX33" fmla="*/ 7884368 w 9144000"/>
              <a:gd name="connsiteY33" fmla="*/ 1152128 h 1988840"/>
              <a:gd name="connsiteX34" fmla="*/ 8244408 w 9144000"/>
              <a:gd name="connsiteY34" fmla="*/ 360040 h 1988840"/>
              <a:gd name="connsiteX35" fmla="*/ 8604448 w 9144000"/>
              <a:gd name="connsiteY35" fmla="*/ 1296144 h 1988840"/>
              <a:gd name="connsiteX36" fmla="*/ 9144000 w 9144000"/>
              <a:gd name="connsiteY36" fmla="*/ 648072 h 1988840"/>
              <a:gd name="connsiteX37" fmla="*/ 9144000 w 9144000"/>
              <a:gd name="connsiteY37" fmla="*/ 1988840 h 1988840"/>
              <a:gd name="connsiteX38" fmla="*/ 0 w 9144000"/>
              <a:gd name="connsiteY38" fmla="*/ 1988840 h 1988840"/>
              <a:gd name="connsiteX39" fmla="*/ 0 w 9144000"/>
              <a:gd name="connsiteY39" fmla="*/ 648072 h 1988840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267744 w 9144000"/>
              <a:gd name="connsiteY11" fmla="*/ 792088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3131840 w 9144000"/>
              <a:gd name="connsiteY15" fmla="*/ 122413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3131840 w 9144000"/>
              <a:gd name="connsiteY15" fmla="*/ 122413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3131840 w 9144000"/>
              <a:gd name="connsiteY15" fmla="*/ 122413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3131840 w 9144000"/>
              <a:gd name="connsiteY15" fmla="*/ 122413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923928 w 9144000"/>
              <a:gd name="connsiteY17" fmla="*/ 100811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4427984 w 9144000"/>
              <a:gd name="connsiteY19" fmla="*/ 1152128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932040 w 9144000"/>
              <a:gd name="connsiteY20" fmla="*/ 288032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5076056 w 9144000"/>
              <a:gd name="connsiteY21" fmla="*/ 936104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5292080 w 9144000"/>
              <a:gd name="connsiteY22" fmla="*/ 504056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580112 w 9144000"/>
              <a:gd name="connsiteY23" fmla="*/ 864096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796136 w 9144000"/>
              <a:gd name="connsiteY24" fmla="*/ 72008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868144 w 9144000"/>
              <a:gd name="connsiteY25" fmla="*/ 720080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6300192 w 9144000"/>
              <a:gd name="connsiteY26" fmla="*/ 216024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6372200 w 9144000"/>
              <a:gd name="connsiteY27" fmla="*/ 86409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364088 w 9144000"/>
              <a:gd name="connsiteY24" fmla="*/ 1368152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6732240 w 9144000"/>
              <a:gd name="connsiteY28" fmla="*/ 28803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5796136 w 9144000"/>
              <a:gd name="connsiteY28" fmla="*/ 1008112 h 2016224"/>
              <a:gd name="connsiteX29" fmla="*/ 6876256 w 9144000"/>
              <a:gd name="connsiteY29" fmla="*/ 936104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5796136 w 9144000"/>
              <a:gd name="connsiteY28" fmla="*/ 1008112 h 2016224"/>
              <a:gd name="connsiteX29" fmla="*/ 6516216 w 9144000"/>
              <a:gd name="connsiteY29" fmla="*/ 1944216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5796136 w 9144000"/>
              <a:gd name="connsiteY28" fmla="*/ 1008112 h 2016224"/>
              <a:gd name="connsiteX29" fmla="*/ 6516216 w 9144000"/>
              <a:gd name="connsiteY29" fmla="*/ 1944216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648072 h 2016224"/>
              <a:gd name="connsiteX1" fmla="*/ 251520 w 9144000"/>
              <a:gd name="connsiteY1" fmla="*/ 1944216 h 2016224"/>
              <a:gd name="connsiteX2" fmla="*/ 611560 w 9144000"/>
              <a:gd name="connsiteY2" fmla="*/ 288032 h 2016224"/>
              <a:gd name="connsiteX3" fmla="*/ 395536 w 9144000"/>
              <a:gd name="connsiteY3" fmla="*/ 1872208 h 2016224"/>
              <a:gd name="connsiteX4" fmla="*/ 1187624 w 9144000"/>
              <a:gd name="connsiteY4" fmla="*/ 360040 h 2016224"/>
              <a:gd name="connsiteX5" fmla="*/ 899592 w 9144000"/>
              <a:gd name="connsiteY5" fmla="*/ 1512168 h 2016224"/>
              <a:gd name="connsiteX6" fmla="*/ 1475656 w 9144000"/>
              <a:gd name="connsiteY6" fmla="*/ 360040 h 2016224"/>
              <a:gd name="connsiteX7" fmla="*/ 971600 w 9144000"/>
              <a:gd name="connsiteY7" fmla="*/ 1800200 h 2016224"/>
              <a:gd name="connsiteX8" fmla="*/ 1187624 w 9144000"/>
              <a:gd name="connsiteY8" fmla="*/ 1944216 h 2016224"/>
              <a:gd name="connsiteX9" fmla="*/ 1907704 w 9144000"/>
              <a:gd name="connsiteY9" fmla="*/ 72008 h 2016224"/>
              <a:gd name="connsiteX10" fmla="*/ 1475656 w 9144000"/>
              <a:gd name="connsiteY10" fmla="*/ 1944216 h 2016224"/>
              <a:gd name="connsiteX11" fmla="*/ 2123728 w 9144000"/>
              <a:gd name="connsiteY11" fmla="*/ 720080 h 2016224"/>
              <a:gd name="connsiteX12" fmla="*/ 2483768 w 9144000"/>
              <a:gd name="connsiteY12" fmla="*/ 288032 h 2016224"/>
              <a:gd name="connsiteX13" fmla="*/ 1907704 w 9144000"/>
              <a:gd name="connsiteY13" fmla="*/ 2016224 h 2016224"/>
              <a:gd name="connsiteX14" fmla="*/ 3131840 w 9144000"/>
              <a:gd name="connsiteY14" fmla="*/ 576064 h 2016224"/>
              <a:gd name="connsiteX15" fmla="*/ 2555776 w 9144000"/>
              <a:gd name="connsiteY15" fmla="*/ 1944216 h 2016224"/>
              <a:gd name="connsiteX16" fmla="*/ 3635896 w 9144000"/>
              <a:gd name="connsiteY16" fmla="*/ 288032 h 2016224"/>
              <a:gd name="connsiteX17" fmla="*/ 3419872 w 9144000"/>
              <a:gd name="connsiteY17" fmla="*/ 1728192 h 2016224"/>
              <a:gd name="connsiteX18" fmla="*/ 4067944 w 9144000"/>
              <a:gd name="connsiteY18" fmla="*/ 576064 h 2016224"/>
              <a:gd name="connsiteX19" fmla="*/ 3923928 w 9144000"/>
              <a:gd name="connsiteY19" fmla="*/ 1944216 h 2016224"/>
              <a:gd name="connsiteX20" fmla="*/ 4283968 w 9144000"/>
              <a:gd name="connsiteY20" fmla="*/ 216024 h 2016224"/>
              <a:gd name="connsiteX21" fmla="*/ 4572000 w 9144000"/>
              <a:gd name="connsiteY21" fmla="*/ 1944216 h 2016224"/>
              <a:gd name="connsiteX22" fmla="*/ 4644008 w 9144000"/>
              <a:gd name="connsiteY22" fmla="*/ 216024 h 2016224"/>
              <a:gd name="connsiteX23" fmla="*/ 5004048 w 9144000"/>
              <a:gd name="connsiteY23" fmla="*/ 2016224 h 2016224"/>
              <a:gd name="connsiteX24" fmla="*/ 5292080 w 9144000"/>
              <a:gd name="connsiteY24" fmla="*/ 1296144 h 2016224"/>
              <a:gd name="connsiteX25" fmla="*/ 5436096 w 9144000"/>
              <a:gd name="connsiteY25" fmla="*/ 1944216 h 2016224"/>
              <a:gd name="connsiteX26" fmla="*/ 5580112 w 9144000"/>
              <a:gd name="connsiteY26" fmla="*/ 864096 h 2016224"/>
              <a:gd name="connsiteX27" fmla="*/ 5868144 w 9144000"/>
              <a:gd name="connsiteY27" fmla="*/ 1944216 h 2016224"/>
              <a:gd name="connsiteX28" fmla="*/ 5796136 w 9144000"/>
              <a:gd name="connsiteY28" fmla="*/ 1008112 h 2016224"/>
              <a:gd name="connsiteX29" fmla="*/ 6516216 w 9144000"/>
              <a:gd name="connsiteY29" fmla="*/ 1944216 h 2016224"/>
              <a:gd name="connsiteX30" fmla="*/ 7092280 w 9144000"/>
              <a:gd name="connsiteY30" fmla="*/ 0 h 2016224"/>
              <a:gd name="connsiteX31" fmla="*/ 7308304 w 9144000"/>
              <a:gd name="connsiteY31" fmla="*/ 1008112 h 2016224"/>
              <a:gd name="connsiteX32" fmla="*/ 7524328 w 9144000"/>
              <a:gd name="connsiteY32" fmla="*/ 504056 h 2016224"/>
              <a:gd name="connsiteX33" fmla="*/ 7884368 w 9144000"/>
              <a:gd name="connsiteY33" fmla="*/ 1152128 h 2016224"/>
              <a:gd name="connsiteX34" fmla="*/ 8244408 w 9144000"/>
              <a:gd name="connsiteY34" fmla="*/ 360040 h 2016224"/>
              <a:gd name="connsiteX35" fmla="*/ 8604448 w 9144000"/>
              <a:gd name="connsiteY35" fmla="*/ 1296144 h 2016224"/>
              <a:gd name="connsiteX36" fmla="*/ 9144000 w 9144000"/>
              <a:gd name="connsiteY36" fmla="*/ 648072 h 2016224"/>
              <a:gd name="connsiteX37" fmla="*/ 9144000 w 9144000"/>
              <a:gd name="connsiteY37" fmla="*/ 1988840 h 2016224"/>
              <a:gd name="connsiteX38" fmla="*/ 0 w 9144000"/>
              <a:gd name="connsiteY38" fmla="*/ 1988840 h 2016224"/>
              <a:gd name="connsiteX39" fmla="*/ 0 w 9144000"/>
              <a:gd name="connsiteY39" fmla="*/ 648072 h 2016224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7308304 w 9144000"/>
              <a:gd name="connsiteY31" fmla="*/ 936104 h 1944216"/>
              <a:gd name="connsiteX32" fmla="*/ 7524328 w 9144000"/>
              <a:gd name="connsiteY32" fmla="*/ 432048 h 1944216"/>
              <a:gd name="connsiteX33" fmla="*/ 7884368 w 9144000"/>
              <a:gd name="connsiteY33" fmla="*/ 1080120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884368 w 9144000"/>
              <a:gd name="connsiteY33" fmla="*/ 1080120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884368 w 9144000"/>
              <a:gd name="connsiteY33" fmla="*/ 1080120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884368 w 9144000"/>
              <a:gd name="connsiteY33" fmla="*/ 1080120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8244408 w 9144000"/>
              <a:gd name="connsiteY34" fmla="*/ 288032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7596336 w 9144000"/>
              <a:gd name="connsiteY34" fmla="*/ 792088 h 1944216"/>
              <a:gd name="connsiteX35" fmla="*/ 8604448 w 9144000"/>
              <a:gd name="connsiteY35" fmla="*/ 122413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7596336 w 9144000"/>
              <a:gd name="connsiteY34" fmla="*/ 792088 h 1944216"/>
              <a:gd name="connsiteX35" fmla="*/ 8172400 w 9144000"/>
              <a:gd name="connsiteY35" fmla="*/ 194421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7596336 w 9144000"/>
              <a:gd name="connsiteY34" fmla="*/ 792088 h 1944216"/>
              <a:gd name="connsiteX35" fmla="*/ 8172400 w 9144000"/>
              <a:gd name="connsiteY35" fmla="*/ 194421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7596336 w 9144000"/>
              <a:gd name="connsiteY34" fmla="*/ 792088 h 1944216"/>
              <a:gd name="connsiteX35" fmla="*/ 8172400 w 9144000"/>
              <a:gd name="connsiteY35" fmla="*/ 194421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1944216"/>
              <a:gd name="connsiteX1" fmla="*/ 251520 w 9144000"/>
              <a:gd name="connsiteY1" fmla="*/ 1872208 h 1944216"/>
              <a:gd name="connsiteX2" fmla="*/ 611560 w 9144000"/>
              <a:gd name="connsiteY2" fmla="*/ 216024 h 1944216"/>
              <a:gd name="connsiteX3" fmla="*/ 395536 w 9144000"/>
              <a:gd name="connsiteY3" fmla="*/ 1800200 h 1944216"/>
              <a:gd name="connsiteX4" fmla="*/ 1187624 w 9144000"/>
              <a:gd name="connsiteY4" fmla="*/ 288032 h 1944216"/>
              <a:gd name="connsiteX5" fmla="*/ 899592 w 9144000"/>
              <a:gd name="connsiteY5" fmla="*/ 1440160 h 1944216"/>
              <a:gd name="connsiteX6" fmla="*/ 1475656 w 9144000"/>
              <a:gd name="connsiteY6" fmla="*/ 288032 h 1944216"/>
              <a:gd name="connsiteX7" fmla="*/ 971600 w 9144000"/>
              <a:gd name="connsiteY7" fmla="*/ 1728192 h 1944216"/>
              <a:gd name="connsiteX8" fmla="*/ 1187624 w 9144000"/>
              <a:gd name="connsiteY8" fmla="*/ 1872208 h 1944216"/>
              <a:gd name="connsiteX9" fmla="*/ 1907704 w 9144000"/>
              <a:gd name="connsiteY9" fmla="*/ 0 h 1944216"/>
              <a:gd name="connsiteX10" fmla="*/ 1475656 w 9144000"/>
              <a:gd name="connsiteY10" fmla="*/ 1872208 h 1944216"/>
              <a:gd name="connsiteX11" fmla="*/ 2123728 w 9144000"/>
              <a:gd name="connsiteY11" fmla="*/ 648072 h 1944216"/>
              <a:gd name="connsiteX12" fmla="*/ 2483768 w 9144000"/>
              <a:gd name="connsiteY12" fmla="*/ 216024 h 1944216"/>
              <a:gd name="connsiteX13" fmla="*/ 1907704 w 9144000"/>
              <a:gd name="connsiteY13" fmla="*/ 1944216 h 1944216"/>
              <a:gd name="connsiteX14" fmla="*/ 3131840 w 9144000"/>
              <a:gd name="connsiteY14" fmla="*/ 504056 h 1944216"/>
              <a:gd name="connsiteX15" fmla="*/ 2555776 w 9144000"/>
              <a:gd name="connsiteY15" fmla="*/ 1872208 h 1944216"/>
              <a:gd name="connsiteX16" fmla="*/ 3635896 w 9144000"/>
              <a:gd name="connsiteY16" fmla="*/ 216024 h 1944216"/>
              <a:gd name="connsiteX17" fmla="*/ 3419872 w 9144000"/>
              <a:gd name="connsiteY17" fmla="*/ 1656184 h 1944216"/>
              <a:gd name="connsiteX18" fmla="*/ 4067944 w 9144000"/>
              <a:gd name="connsiteY18" fmla="*/ 504056 h 1944216"/>
              <a:gd name="connsiteX19" fmla="*/ 3923928 w 9144000"/>
              <a:gd name="connsiteY19" fmla="*/ 1872208 h 1944216"/>
              <a:gd name="connsiteX20" fmla="*/ 4283968 w 9144000"/>
              <a:gd name="connsiteY20" fmla="*/ 144016 h 1944216"/>
              <a:gd name="connsiteX21" fmla="*/ 4572000 w 9144000"/>
              <a:gd name="connsiteY21" fmla="*/ 1872208 h 1944216"/>
              <a:gd name="connsiteX22" fmla="*/ 4644008 w 9144000"/>
              <a:gd name="connsiteY22" fmla="*/ 144016 h 1944216"/>
              <a:gd name="connsiteX23" fmla="*/ 5004048 w 9144000"/>
              <a:gd name="connsiteY23" fmla="*/ 1944216 h 1944216"/>
              <a:gd name="connsiteX24" fmla="*/ 5292080 w 9144000"/>
              <a:gd name="connsiteY24" fmla="*/ 1224136 h 1944216"/>
              <a:gd name="connsiteX25" fmla="*/ 5436096 w 9144000"/>
              <a:gd name="connsiteY25" fmla="*/ 1872208 h 1944216"/>
              <a:gd name="connsiteX26" fmla="*/ 5580112 w 9144000"/>
              <a:gd name="connsiteY26" fmla="*/ 792088 h 1944216"/>
              <a:gd name="connsiteX27" fmla="*/ 5868144 w 9144000"/>
              <a:gd name="connsiteY27" fmla="*/ 1872208 h 1944216"/>
              <a:gd name="connsiteX28" fmla="*/ 5796136 w 9144000"/>
              <a:gd name="connsiteY28" fmla="*/ 936104 h 1944216"/>
              <a:gd name="connsiteX29" fmla="*/ 6516216 w 9144000"/>
              <a:gd name="connsiteY29" fmla="*/ 1872208 h 1944216"/>
              <a:gd name="connsiteX30" fmla="*/ 6444208 w 9144000"/>
              <a:gd name="connsiteY30" fmla="*/ 432048 h 1944216"/>
              <a:gd name="connsiteX31" fmla="*/ 6948264 w 9144000"/>
              <a:gd name="connsiteY31" fmla="*/ 1872208 h 1944216"/>
              <a:gd name="connsiteX32" fmla="*/ 7524328 w 9144000"/>
              <a:gd name="connsiteY32" fmla="*/ 432048 h 1944216"/>
              <a:gd name="connsiteX33" fmla="*/ 7596336 w 9144000"/>
              <a:gd name="connsiteY33" fmla="*/ 1944216 h 1944216"/>
              <a:gd name="connsiteX34" fmla="*/ 7596336 w 9144000"/>
              <a:gd name="connsiteY34" fmla="*/ 792088 h 1944216"/>
              <a:gd name="connsiteX35" fmla="*/ 8172400 w 9144000"/>
              <a:gd name="connsiteY35" fmla="*/ 1944216 h 1944216"/>
              <a:gd name="connsiteX36" fmla="*/ 9144000 w 9144000"/>
              <a:gd name="connsiteY36" fmla="*/ 576064 h 1944216"/>
              <a:gd name="connsiteX37" fmla="*/ 9144000 w 9144000"/>
              <a:gd name="connsiteY37" fmla="*/ 1916832 h 1944216"/>
              <a:gd name="connsiteX38" fmla="*/ 0 w 9144000"/>
              <a:gd name="connsiteY38" fmla="*/ 1916832 h 1944216"/>
              <a:gd name="connsiteX39" fmla="*/ 0 w 9144000"/>
              <a:gd name="connsiteY39" fmla="*/ 576064 h 1944216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696325 w 9144000"/>
              <a:gd name="connsiteY36" fmla="*/ 1389484 h 2043782"/>
              <a:gd name="connsiteX37" fmla="*/ 9144000 w 9144000"/>
              <a:gd name="connsiteY37" fmla="*/ 576064 h 2043782"/>
              <a:gd name="connsiteX38" fmla="*/ 9144000 w 9144000"/>
              <a:gd name="connsiteY38" fmla="*/ 1916832 h 2043782"/>
              <a:gd name="connsiteX39" fmla="*/ 0 w 9144000"/>
              <a:gd name="connsiteY39" fmla="*/ 1916832 h 2043782"/>
              <a:gd name="connsiteX40" fmla="*/ 0 w 9144000"/>
              <a:gd name="connsiteY40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9144000 w 9144000"/>
              <a:gd name="connsiteY37" fmla="*/ 576064 h 2043782"/>
              <a:gd name="connsiteX38" fmla="*/ 9144000 w 9144000"/>
              <a:gd name="connsiteY38" fmla="*/ 1916832 h 2043782"/>
              <a:gd name="connsiteX39" fmla="*/ 0 w 9144000"/>
              <a:gd name="connsiteY39" fmla="*/ 1916832 h 2043782"/>
              <a:gd name="connsiteX40" fmla="*/ 0 w 9144000"/>
              <a:gd name="connsiteY40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9144000 w 9144000"/>
              <a:gd name="connsiteY37" fmla="*/ 576064 h 2043782"/>
              <a:gd name="connsiteX38" fmla="*/ 9144000 w 9144000"/>
              <a:gd name="connsiteY38" fmla="*/ 1916832 h 2043782"/>
              <a:gd name="connsiteX39" fmla="*/ 0 w 9144000"/>
              <a:gd name="connsiteY39" fmla="*/ 1916832 h 2043782"/>
              <a:gd name="connsiteX40" fmla="*/ 0 w 9144000"/>
              <a:gd name="connsiteY40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8743950 w 9144000"/>
              <a:gd name="connsiteY37" fmla="*/ 1113259 h 2043782"/>
              <a:gd name="connsiteX38" fmla="*/ 9144000 w 9144000"/>
              <a:gd name="connsiteY38" fmla="*/ 576064 h 2043782"/>
              <a:gd name="connsiteX39" fmla="*/ 9144000 w 9144000"/>
              <a:gd name="connsiteY39" fmla="*/ 1916832 h 2043782"/>
              <a:gd name="connsiteX40" fmla="*/ 0 w 9144000"/>
              <a:gd name="connsiteY40" fmla="*/ 1916832 h 2043782"/>
              <a:gd name="connsiteX41" fmla="*/ 0 w 9144000"/>
              <a:gd name="connsiteY41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8748464 w 9144000"/>
              <a:gd name="connsiteY37" fmla="*/ 1944216 h 2043782"/>
              <a:gd name="connsiteX38" fmla="*/ 9144000 w 9144000"/>
              <a:gd name="connsiteY38" fmla="*/ 576064 h 2043782"/>
              <a:gd name="connsiteX39" fmla="*/ 9144000 w 9144000"/>
              <a:gd name="connsiteY39" fmla="*/ 1916832 h 2043782"/>
              <a:gd name="connsiteX40" fmla="*/ 0 w 9144000"/>
              <a:gd name="connsiteY40" fmla="*/ 1916832 h 2043782"/>
              <a:gd name="connsiteX41" fmla="*/ 0 w 9144000"/>
              <a:gd name="connsiteY41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8748464 w 9144000"/>
              <a:gd name="connsiteY37" fmla="*/ 1944216 h 2043782"/>
              <a:gd name="connsiteX38" fmla="*/ 9144000 w 9144000"/>
              <a:gd name="connsiteY38" fmla="*/ 576064 h 2043782"/>
              <a:gd name="connsiteX39" fmla="*/ 9144000 w 9144000"/>
              <a:gd name="connsiteY39" fmla="*/ 1916832 h 2043782"/>
              <a:gd name="connsiteX40" fmla="*/ 0 w 9144000"/>
              <a:gd name="connsiteY40" fmla="*/ 1916832 h 2043782"/>
              <a:gd name="connsiteX41" fmla="*/ 0 w 9144000"/>
              <a:gd name="connsiteY41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8748464 w 9144000"/>
              <a:gd name="connsiteY37" fmla="*/ 1944216 h 2043782"/>
              <a:gd name="connsiteX38" fmla="*/ 9144000 w 9144000"/>
              <a:gd name="connsiteY38" fmla="*/ 576064 h 2043782"/>
              <a:gd name="connsiteX39" fmla="*/ 9144000 w 9144000"/>
              <a:gd name="connsiteY39" fmla="*/ 1916832 h 2043782"/>
              <a:gd name="connsiteX40" fmla="*/ 0 w 9144000"/>
              <a:gd name="connsiteY40" fmla="*/ 1916832 h 2043782"/>
              <a:gd name="connsiteX41" fmla="*/ 0 w 9144000"/>
              <a:gd name="connsiteY41" fmla="*/ 576064 h 2043782"/>
              <a:gd name="connsiteX0" fmla="*/ 0 w 9144000"/>
              <a:gd name="connsiteY0" fmla="*/ 576064 h 2043782"/>
              <a:gd name="connsiteX1" fmla="*/ 251520 w 9144000"/>
              <a:gd name="connsiteY1" fmla="*/ 1872208 h 2043782"/>
              <a:gd name="connsiteX2" fmla="*/ 611560 w 9144000"/>
              <a:gd name="connsiteY2" fmla="*/ 216024 h 2043782"/>
              <a:gd name="connsiteX3" fmla="*/ 395536 w 9144000"/>
              <a:gd name="connsiteY3" fmla="*/ 1800200 h 2043782"/>
              <a:gd name="connsiteX4" fmla="*/ 1187624 w 9144000"/>
              <a:gd name="connsiteY4" fmla="*/ 288032 h 2043782"/>
              <a:gd name="connsiteX5" fmla="*/ 899592 w 9144000"/>
              <a:gd name="connsiteY5" fmla="*/ 1440160 h 2043782"/>
              <a:gd name="connsiteX6" fmla="*/ 1475656 w 9144000"/>
              <a:gd name="connsiteY6" fmla="*/ 288032 h 2043782"/>
              <a:gd name="connsiteX7" fmla="*/ 971600 w 9144000"/>
              <a:gd name="connsiteY7" fmla="*/ 1728192 h 2043782"/>
              <a:gd name="connsiteX8" fmla="*/ 1187624 w 9144000"/>
              <a:gd name="connsiteY8" fmla="*/ 1872208 h 2043782"/>
              <a:gd name="connsiteX9" fmla="*/ 1907704 w 9144000"/>
              <a:gd name="connsiteY9" fmla="*/ 0 h 2043782"/>
              <a:gd name="connsiteX10" fmla="*/ 1475656 w 9144000"/>
              <a:gd name="connsiteY10" fmla="*/ 1872208 h 2043782"/>
              <a:gd name="connsiteX11" fmla="*/ 2123728 w 9144000"/>
              <a:gd name="connsiteY11" fmla="*/ 648072 h 2043782"/>
              <a:gd name="connsiteX12" fmla="*/ 2483768 w 9144000"/>
              <a:gd name="connsiteY12" fmla="*/ 216024 h 2043782"/>
              <a:gd name="connsiteX13" fmla="*/ 1907704 w 9144000"/>
              <a:gd name="connsiteY13" fmla="*/ 1944216 h 2043782"/>
              <a:gd name="connsiteX14" fmla="*/ 3131840 w 9144000"/>
              <a:gd name="connsiteY14" fmla="*/ 504056 h 2043782"/>
              <a:gd name="connsiteX15" fmla="*/ 2555776 w 9144000"/>
              <a:gd name="connsiteY15" fmla="*/ 1872208 h 2043782"/>
              <a:gd name="connsiteX16" fmla="*/ 3635896 w 9144000"/>
              <a:gd name="connsiteY16" fmla="*/ 216024 h 2043782"/>
              <a:gd name="connsiteX17" fmla="*/ 3419872 w 9144000"/>
              <a:gd name="connsiteY17" fmla="*/ 1656184 h 2043782"/>
              <a:gd name="connsiteX18" fmla="*/ 4067944 w 9144000"/>
              <a:gd name="connsiteY18" fmla="*/ 504056 h 2043782"/>
              <a:gd name="connsiteX19" fmla="*/ 3923928 w 9144000"/>
              <a:gd name="connsiteY19" fmla="*/ 1872208 h 2043782"/>
              <a:gd name="connsiteX20" fmla="*/ 4283968 w 9144000"/>
              <a:gd name="connsiteY20" fmla="*/ 144016 h 2043782"/>
              <a:gd name="connsiteX21" fmla="*/ 4572000 w 9144000"/>
              <a:gd name="connsiteY21" fmla="*/ 1872208 h 2043782"/>
              <a:gd name="connsiteX22" fmla="*/ 4644008 w 9144000"/>
              <a:gd name="connsiteY22" fmla="*/ 144016 h 2043782"/>
              <a:gd name="connsiteX23" fmla="*/ 5004048 w 9144000"/>
              <a:gd name="connsiteY23" fmla="*/ 1944216 h 2043782"/>
              <a:gd name="connsiteX24" fmla="*/ 5292080 w 9144000"/>
              <a:gd name="connsiteY24" fmla="*/ 1224136 h 2043782"/>
              <a:gd name="connsiteX25" fmla="*/ 5436096 w 9144000"/>
              <a:gd name="connsiteY25" fmla="*/ 1872208 h 2043782"/>
              <a:gd name="connsiteX26" fmla="*/ 5580112 w 9144000"/>
              <a:gd name="connsiteY26" fmla="*/ 792088 h 2043782"/>
              <a:gd name="connsiteX27" fmla="*/ 5868144 w 9144000"/>
              <a:gd name="connsiteY27" fmla="*/ 1872208 h 2043782"/>
              <a:gd name="connsiteX28" fmla="*/ 5796136 w 9144000"/>
              <a:gd name="connsiteY28" fmla="*/ 936104 h 2043782"/>
              <a:gd name="connsiteX29" fmla="*/ 6516216 w 9144000"/>
              <a:gd name="connsiteY29" fmla="*/ 1872208 h 2043782"/>
              <a:gd name="connsiteX30" fmla="*/ 6444208 w 9144000"/>
              <a:gd name="connsiteY30" fmla="*/ 432048 h 2043782"/>
              <a:gd name="connsiteX31" fmla="*/ 6948264 w 9144000"/>
              <a:gd name="connsiteY31" fmla="*/ 1872208 h 2043782"/>
              <a:gd name="connsiteX32" fmla="*/ 7524328 w 9144000"/>
              <a:gd name="connsiteY32" fmla="*/ 432048 h 2043782"/>
              <a:gd name="connsiteX33" fmla="*/ 7596336 w 9144000"/>
              <a:gd name="connsiteY33" fmla="*/ 1944216 h 2043782"/>
              <a:gd name="connsiteX34" fmla="*/ 7596336 w 9144000"/>
              <a:gd name="connsiteY34" fmla="*/ 792088 h 2043782"/>
              <a:gd name="connsiteX35" fmla="*/ 8172400 w 9144000"/>
              <a:gd name="connsiteY35" fmla="*/ 1944216 h 2043782"/>
              <a:gd name="connsiteX36" fmla="*/ 8388424 w 9144000"/>
              <a:gd name="connsiteY36" fmla="*/ 576064 h 2043782"/>
              <a:gd name="connsiteX37" fmla="*/ 8748464 w 9144000"/>
              <a:gd name="connsiteY37" fmla="*/ 1944216 h 2043782"/>
              <a:gd name="connsiteX38" fmla="*/ 9144000 w 9144000"/>
              <a:gd name="connsiteY38" fmla="*/ 576064 h 2043782"/>
              <a:gd name="connsiteX39" fmla="*/ 9144000 w 9144000"/>
              <a:gd name="connsiteY39" fmla="*/ 1916832 h 2043782"/>
              <a:gd name="connsiteX40" fmla="*/ 0 w 9144000"/>
              <a:gd name="connsiteY40" fmla="*/ 1916832 h 2043782"/>
              <a:gd name="connsiteX41" fmla="*/ 0 w 9144000"/>
              <a:gd name="connsiteY41" fmla="*/ 576064 h 2043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9144000" h="2043782">
                <a:moveTo>
                  <a:pt x="0" y="576064"/>
                </a:moveTo>
                <a:cubicBezTo>
                  <a:pt x="131845" y="744083"/>
                  <a:pt x="58655" y="1746134"/>
                  <a:pt x="251520" y="1872208"/>
                </a:cubicBezTo>
                <a:cubicBezTo>
                  <a:pt x="251520" y="1680187"/>
                  <a:pt x="520005" y="629799"/>
                  <a:pt x="611560" y="216024"/>
                </a:cubicBezTo>
                <a:cubicBezTo>
                  <a:pt x="699789" y="999736"/>
                  <a:pt x="307032" y="1572014"/>
                  <a:pt x="395536" y="1800200"/>
                </a:cubicBezTo>
                <a:cubicBezTo>
                  <a:pt x="449965" y="1537725"/>
                  <a:pt x="868577" y="661112"/>
                  <a:pt x="1187624" y="288032"/>
                </a:cubicBezTo>
                <a:cubicBezTo>
                  <a:pt x="1187624" y="480053"/>
                  <a:pt x="701377" y="1169335"/>
                  <a:pt x="899592" y="1440160"/>
                </a:cubicBezTo>
                <a:cubicBezTo>
                  <a:pt x="995603" y="1248139"/>
                  <a:pt x="1219158" y="696474"/>
                  <a:pt x="1475656" y="288032"/>
                </a:cubicBezTo>
                <a:cubicBezTo>
                  <a:pt x="1527336" y="304986"/>
                  <a:pt x="1019605" y="1464163"/>
                  <a:pt x="971600" y="1728192"/>
                </a:cubicBezTo>
                <a:cubicBezTo>
                  <a:pt x="920494" y="1851256"/>
                  <a:pt x="875403" y="1910882"/>
                  <a:pt x="1187624" y="1872208"/>
                </a:cubicBezTo>
                <a:cubicBezTo>
                  <a:pt x="1427651" y="1248139"/>
                  <a:pt x="1376172" y="675489"/>
                  <a:pt x="1907704" y="0"/>
                </a:cubicBezTo>
                <a:cubicBezTo>
                  <a:pt x="1524000" y="1194031"/>
                  <a:pt x="1428750" y="1198604"/>
                  <a:pt x="1475656" y="1872208"/>
                </a:cubicBezTo>
                <a:lnTo>
                  <a:pt x="2123728" y="648072"/>
                </a:lnTo>
                <a:cubicBezTo>
                  <a:pt x="2261617" y="477796"/>
                  <a:pt x="2268388" y="418398"/>
                  <a:pt x="2483768" y="216024"/>
                </a:cubicBezTo>
                <a:cubicBezTo>
                  <a:pt x="2016199" y="1194850"/>
                  <a:pt x="1765945" y="1641740"/>
                  <a:pt x="1907704" y="1944216"/>
                </a:cubicBezTo>
                <a:cubicBezTo>
                  <a:pt x="2151898" y="1831859"/>
                  <a:pt x="2855573" y="1103007"/>
                  <a:pt x="3131840" y="504056"/>
                </a:cubicBezTo>
                <a:cubicBezTo>
                  <a:pt x="3043403" y="1057242"/>
                  <a:pt x="2747797" y="1416157"/>
                  <a:pt x="2555776" y="1872208"/>
                </a:cubicBezTo>
                <a:cubicBezTo>
                  <a:pt x="2723795" y="1560173"/>
                  <a:pt x="3581780" y="616860"/>
                  <a:pt x="3635896" y="216024"/>
                </a:cubicBezTo>
                <a:cubicBezTo>
                  <a:pt x="3731907" y="456051"/>
                  <a:pt x="3081916" y="1508009"/>
                  <a:pt x="3419872" y="1656184"/>
                </a:cubicBezTo>
                <a:lnTo>
                  <a:pt x="4067944" y="504056"/>
                </a:lnTo>
                <a:cubicBezTo>
                  <a:pt x="3938397" y="970004"/>
                  <a:pt x="3389751" y="1708034"/>
                  <a:pt x="3923928" y="1872208"/>
                </a:cubicBezTo>
                <a:cubicBezTo>
                  <a:pt x="4091947" y="1584176"/>
                  <a:pt x="4212340" y="1334269"/>
                  <a:pt x="4283968" y="144016"/>
                </a:cubicBezTo>
                <a:cubicBezTo>
                  <a:pt x="4405122" y="1008484"/>
                  <a:pt x="4258064" y="1581919"/>
                  <a:pt x="4572000" y="1872208"/>
                </a:cubicBezTo>
                <a:cubicBezTo>
                  <a:pt x="4933950" y="1275184"/>
                  <a:pt x="4813945" y="1024136"/>
                  <a:pt x="4644008" y="144016"/>
                </a:cubicBezTo>
                <a:cubicBezTo>
                  <a:pt x="5081397" y="712829"/>
                  <a:pt x="5085970" y="1317856"/>
                  <a:pt x="5004048" y="1944216"/>
                </a:cubicBezTo>
                <a:cubicBezTo>
                  <a:pt x="5100059" y="1704189"/>
                  <a:pt x="5157597" y="1851637"/>
                  <a:pt x="5292080" y="1224136"/>
                </a:cubicBezTo>
                <a:cubicBezTo>
                  <a:pt x="5334017" y="1423417"/>
                  <a:pt x="5209067" y="1758727"/>
                  <a:pt x="5436096" y="1872208"/>
                </a:cubicBezTo>
                <a:cubicBezTo>
                  <a:pt x="5484101" y="1512168"/>
                  <a:pt x="5482225" y="1217265"/>
                  <a:pt x="5580112" y="792088"/>
                </a:cubicBezTo>
                <a:cubicBezTo>
                  <a:pt x="5677686" y="1184151"/>
                  <a:pt x="5606041" y="1634877"/>
                  <a:pt x="5868144" y="1872208"/>
                </a:cubicBezTo>
                <a:cubicBezTo>
                  <a:pt x="6262497" y="1665329"/>
                  <a:pt x="6089171" y="1587632"/>
                  <a:pt x="5796136" y="936104"/>
                </a:cubicBezTo>
                <a:lnTo>
                  <a:pt x="6516216" y="1872208"/>
                </a:lnTo>
                <a:cubicBezTo>
                  <a:pt x="6669410" y="1557916"/>
                  <a:pt x="6443886" y="1156337"/>
                  <a:pt x="6444208" y="432048"/>
                </a:cubicBezTo>
                <a:cubicBezTo>
                  <a:pt x="6516216" y="768085"/>
                  <a:pt x="6694587" y="1535055"/>
                  <a:pt x="6948264" y="1872208"/>
                </a:cubicBezTo>
                <a:cubicBezTo>
                  <a:pt x="6858000" y="1565506"/>
                  <a:pt x="6808540" y="1133467"/>
                  <a:pt x="7524328" y="432048"/>
                </a:cubicBezTo>
                <a:cubicBezTo>
                  <a:pt x="7080581" y="1090803"/>
                  <a:pt x="7106833" y="1732417"/>
                  <a:pt x="7596336" y="1944216"/>
                </a:cubicBezTo>
                <a:cubicBezTo>
                  <a:pt x="8148447" y="1613131"/>
                  <a:pt x="7962570" y="1429139"/>
                  <a:pt x="7596336" y="792088"/>
                </a:cubicBezTo>
                <a:cubicBezTo>
                  <a:pt x="7700400" y="1005855"/>
                  <a:pt x="8414437" y="1393329"/>
                  <a:pt x="8172400" y="1944216"/>
                </a:cubicBezTo>
                <a:cubicBezTo>
                  <a:pt x="8355732" y="2043782"/>
                  <a:pt x="8226491" y="804089"/>
                  <a:pt x="8388424" y="576064"/>
                </a:cubicBezTo>
                <a:cubicBezTo>
                  <a:pt x="8418967" y="1328332"/>
                  <a:pt x="8361987" y="1256134"/>
                  <a:pt x="8748464" y="1944216"/>
                </a:cubicBezTo>
                <a:cubicBezTo>
                  <a:pt x="8874393" y="1944216"/>
                  <a:pt x="9001125" y="1546638"/>
                  <a:pt x="9144000" y="576064"/>
                </a:cubicBezTo>
                <a:lnTo>
                  <a:pt x="9144000" y="1916832"/>
                </a:lnTo>
                <a:lnTo>
                  <a:pt x="0" y="1916832"/>
                </a:lnTo>
                <a:lnTo>
                  <a:pt x="0" y="576064"/>
                </a:lnTo>
                <a:close/>
              </a:path>
            </a:pathLst>
          </a:custGeom>
          <a:solidFill>
            <a:srgbClr val="006000"/>
          </a:solidFill>
          <a:ln w="6350"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9" name="Группа 28"/>
          <p:cNvGrpSpPr>
            <a:grpSpLocks/>
          </p:cNvGrpSpPr>
          <p:nvPr/>
        </p:nvGrpSpPr>
        <p:grpSpPr bwMode="auto">
          <a:xfrm>
            <a:off x="5940425" y="6092825"/>
            <a:ext cx="647700" cy="504825"/>
            <a:chOff x="3451433" y="2533423"/>
            <a:chExt cx="2564605" cy="2516300"/>
          </a:xfrm>
        </p:grpSpPr>
        <p:sp>
          <p:nvSpPr>
            <p:cNvPr id="118" name="Полилиния 117"/>
            <p:cNvSpPr/>
            <p:nvPr/>
          </p:nvSpPr>
          <p:spPr>
            <a:xfrm rot="1952823">
              <a:off x="5198884" y="3926092"/>
              <a:ext cx="817154" cy="25321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6294" h="253604">
                  <a:moveTo>
                    <a:pt x="0" y="72301"/>
                  </a:moveTo>
                  <a:lnTo>
                    <a:pt x="464313" y="0"/>
                  </a:lnTo>
                  <a:cubicBezTo>
                    <a:pt x="917117" y="34458"/>
                    <a:pt x="996294" y="18960"/>
                    <a:pt x="996292" y="148537"/>
                  </a:cubicBezTo>
                  <a:cubicBezTo>
                    <a:pt x="913801" y="253604"/>
                    <a:pt x="901367" y="133406"/>
                    <a:pt x="922314" y="187276"/>
                  </a:cubicBezTo>
                  <a:cubicBezTo>
                    <a:pt x="737776" y="204184"/>
                    <a:pt x="300070" y="221992"/>
                    <a:pt x="20450" y="232439"/>
                  </a:cubicBezTo>
                  <a:lnTo>
                    <a:pt x="0" y="7230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9" name="Полилиния 118"/>
            <p:cNvSpPr/>
            <p:nvPr/>
          </p:nvSpPr>
          <p:spPr>
            <a:xfrm rot="1952823">
              <a:off x="5268030" y="3285150"/>
              <a:ext cx="716581" cy="633031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9692" h="630194">
                  <a:moveTo>
                    <a:pt x="0" y="508795"/>
                  </a:moveTo>
                  <a:lnTo>
                    <a:pt x="645345" y="0"/>
                  </a:lnTo>
                  <a:cubicBezTo>
                    <a:pt x="857346" y="5985"/>
                    <a:pt x="869691" y="17805"/>
                    <a:pt x="860964" y="143357"/>
                  </a:cubicBezTo>
                  <a:cubicBezTo>
                    <a:pt x="708616" y="297271"/>
                    <a:pt x="250253" y="562831"/>
                    <a:pt x="94430" y="630194"/>
                  </a:cubicBezTo>
                  <a:lnTo>
                    <a:pt x="0" y="508795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0" name="Полилиния 119"/>
            <p:cNvSpPr/>
            <p:nvPr/>
          </p:nvSpPr>
          <p:spPr>
            <a:xfrm rot="1952823">
              <a:off x="4802881" y="2533423"/>
              <a:ext cx="490292" cy="86250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3519" h="863667">
                  <a:moveTo>
                    <a:pt x="359557" y="863667"/>
                  </a:moveTo>
                  <a:cubicBezTo>
                    <a:pt x="159553" y="685270"/>
                    <a:pt x="0" y="245843"/>
                    <a:pt x="210086" y="2279"/>
                  </a:cubicBezTo>
                  <a:cubicBezTo>
                    <a:pt x="257869" y="135889"/>
                    <a:pt x="266762" y="0"/>
                    <a:pt x="452469" y="46198"/>
                  </a:cubicBezTo>
                  <a:cubicBezTo>
                    <a:pt x="297858" y="285123"/>
                    <a:pt x="593519" y="550873"/>
                    <a:pt x="470905" y="839505"/>
                  </a:cubicBezTo>
                  <a:lnTo>
                    <a:pt x="359557" y="8636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1" name="Полилиния 120"/>
            <p:cNvSpPr/>
            <p:nvPr/>
          </p:nvSpPr>
          <p:spPr>
            <a:xfrm rot="1952823">
              <a:off x="5054313" y="3016112"/>
              <a:ext cx="440006" cy="530161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13792"/>
                <a:gd name="connsiteX1" fmla="*/ 391461 w 559867"/>
                <a:gd name="connsiteY1" fmla="*/ 0 h 713792"/>
                <a:gd name="connsiteX2" fmla="*/ 559867 w 559867"/>
                <a:gd name="connsiteY2" fmla="*/ 82658 h 713792"/>
                <a:gd name="connsiteX3" fmla="*/ 240726 w 559867"/>
                <a:gd name="connsiteY3" fmla="*/ 642753 h 713792"/>
                <a:gd name="connsiteX4" fmla="*/ 0 w 559867"/>
                <a:gd name="connsiteY4" fmla="*/ 713792 h 713792"/>
                <a:gd name="connsiteX0" fmla="*/ 0 w 542948"/>
                <a:gd name="connsiteY0" fmla="*/ 713792 h 713792"/>
                <a:gd name="connsiteX1" fmla="*/ 391461 w 542948"/>
                <a:gd name="connsiteY1" fmla="*/ 0 h 713792"/>
                <a:gd name="connsiteX2" fmla="*/ 542948 w 542948"/>
                <a:gd name="connsiteY2" fmla="*/ 228216 h 713792"/>
                <a:gd name="connsiteX3" fmla="*/ 240726 w 542948"/>
                <a:gd name="connsiteY3" fmla="*/ 642753 h 713792"/>
                <a:gd name="connsiteX4" fmla="*/ 0 w 542948"/>
                <a:gd name="connsiteY4" fmla="*/ 713792 h 713792"/>
                <a:gd name="connsiteX0" fmla="*/ 0 w 542948"/>
                <a:gd name="connsiteY0" fmla="*/ 531692 h 531692"/>
                <a:gd name="connsiteX1" fmla="*/ 226586 w 542948"/>
                <a:gd name="connsiteY1" fmla="*/ 40937 h 531692"/>
                <a:gd name="connsiteX2" fmla="*/ 542948 w 542948"/>
                <a:gd name="connsiteY2" fmla="*/ 46116 h 531692"/>
                <a:gd name="connsiteX3" fmla="*/ 240726 w 542948"/>
                <a:gd name="connsiteY3" fmla="*/ 460653 h 531692"/>
                <a:gd name="connsiteX4" fmla="*/ 0 w 542948"/>
                <a:gd name="connsiteY4" fmla="*/ 531692 h 53169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93510 w 468969"/>
                <a:gd name="connsiteY3" fmla="*/ 361212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66747 w 468969"/>
                <a:gd name="connsiteY3" fmla="*/ 460651 h 492952"/>
                <a:gd name="connsiteX4" fmla="*/ 0 w 468969"/>
                <a:gd name="connsiteY4" fmla="*/ 492952 h 492952"/>
                <a:gd name="connsiteX0" fmla="*/ 0 w 468969"/>
                <a:gd name="connsiteY0" fmla="*/ 529495 h 529495"/>
                <a:gd name="connsiteX1" fmla="*/ 300563 w 468969"/>
                <a:gd name="connsiteY1" fmla="*/ 0 h 529495"/>
                <a:gd name="connsiteX2" fmla="*/ 468969 w 468969"/>
                <a:gd name="connsiteY2" fmla="*/ 82659 h 529495"/>
                <a:gd name="connsiteX3" fmla="*/ 166747 w 468969"/>
                <a:gd name="connsiteY3" fmla="*/ 497194 h 529495"/>
                <a:gd name="connsiteX4" fmla="*/ 0 w 468969"/>
                <a:gd name="connsiteY4" fmla="*/ 529495 h 529495"/>
                <a:gd name="connsiteX0" fmla="*/ 0 w 542946"/>
                <a:gd name="connsiteY0" fmla="*/ 531692 h 531692"/>
                <a:gd name="connsiteX1" fmla="*/ 300563 w 542946"/>
                <a:gd name="connsiteY1" fmla="*/ 2197 h 531692"/>
                <a:gd name="connsiteX2" fmla="*/ 542946 w 542946"/>
                <a:gd name="connsiteY2" fmla="*/ 46116 h 531692"/>
                <a:gd name="connsiteX3" fmla="*/ 166747 w 542946"/>
                <a:gd name="connsiteY3" fmla="*/ 499391 h 531692"/>
                <a:gd name="connsiteX4" fmla="*/ 0 w 542946"/>
                <a:gd name="connsiteY4" fmla="*/ 531692 h 531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2946" h="531692">
                  <a:moveTo>
                    <a:pt x="0" y="531692"/>
                  </a:moveTo>
                  <a:cubicBezTo>
                    <a:pt x="130487" y="293761"/>
                    <a:pt x="90477" y="245761"/>
                    <a:pt x="300563" y="2197"/>
                  </a:cubicBezTo>
                  <a:cubicBezTo>
                    <a:pt x="432429" y="64300"/>
                    <a:pt x="386656" y="0"/>
                    <a:pt x="542946" y="46116"/>
                  </a:cubicBezTo>
                  <a:cubicBezTo>
                    <a:pt x="407587" y="191199"/>
                    <a:pt x="343869" y="346848"/>
                    <a:pt x="166747" y="499391"/>
                  </a:cubicBezTo>
                  <a:lnTo>
                    <a:pt x="0" y="53169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2" name="Полилиния 121"/>
            <p:cNvSpPr/>
            <p:nvPr/>
          </p:nvSpPr>
          <p:spPr>
            <a:xfrm rot="1952823">
              <a:off x="3825914" y="2715143"/>
              <a:ext cx="1016078" cy="59231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347" h="592317">
                  <a:moveTo>
                    <a:pt x="1184821" y="580889"/>
                  </a:moveTo>
                  <a:cubicBezTo>
                    <a:pt x="819206" y="592317"/>
                    <a:pt x="0" y="294124"/>
                    <a:pt x="174389" y="84938"/>
                  </a:cubicBezTo>
                  <a:cubicBezTo>
                    <a:pt x="308797" y="126830"/>
                    <a:pt x="62659" y="0"/>
                    <a:pt x="248366" y="46198"/>
                  </a:cubicBezTo>
                  <a:cubicBezTo>
                    <a:pt x="399700" y="115370"/>
                    <a:pt x="1115584" y="172635"/>
                    <a:pt x="1238347" y="382011"/>
                  </a:cubicBezTo>
                  <a:lnTo>
                    <a:pt x="1184821" y="580889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3" name="Полилиния 122"/>
            <p:cNvSpPr/>
            <p:nvPr/>
          </p:nvSpPr>
          <p:spPr>
            <a:xfrm rot="1952823">
              <a:off x="4017155" y="2628378"/>
              <a:ext cx="1018299" cy="60138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61 w 1307723"/>
                <a:gd name="connsiteY0" fmla="*/ 863667 h 863667"/>
                <a:gd name="connsiteX1" fmla="*/ 210087 w 1307723"/>
                <a:gd name="connsiteY1" fmla="*/ 349415 h 863667"/>
                <a:gd name="connsiteX2" fmla="*/ 1166673 w 1307723"/>
                <a:gd name="connsiteY2" fmla="*/ 46198 h 863667"/>
                <a:gd name="connsiteX3" fmla="*/ 1185109 w 1307723"/>
                <a:gd name="connsiteY3" fmla="*/ 839505 h 863667"/>
                <a:gd name="connsiteX4" fmla="*/ 1073761 w 1307723"/>
                <a:gd name="connsiteY4" fmla="*/ 863667 h 863667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69895"/>
                <a:gd name="connsiteY0" fmla="*/ 637929 h 637929"/>
                <a:gd name="connsiteX1" fmla="*/ 210086 w 1369895"/>
                <a:gd name="connsiteY1" fmla="*/ 123677 h 637929"/>
                <a:gd name="connsiteX2" fmla="*/ 358039 w 1369895"/>
                <a:gd name="connsiteY2" fmla="*/ 46198 h 637929"/>
                <a:gd name="connsiteX3" fmla="*/ 1247281 w 1369895"/>
                <a:gd name="connsiteY3" fmla="*/ 520190 h 637929"/>
                <a:gd name="connsiteX4" fmla="*/ 1073760 w 1369895"/>
                <a:gd name="connsiteY4" fmla="*/ 637929 h 637929"/>
                <a:gd name="connsiteX0" fmla="*/ 1073760 w 1247281"/>
                <a:gd name="connsiteY0" fmla="*/ 637929 h 637929"/>
                <a:gd name="connsiteX1" fmla="*/ 210086 w 1247281"/>
                <a:gd name="connsiteY1" fmla="*/ 123677 h 637929"/>
                <a:gd name="connsiteX2" fmla="*/ 358039 w 1247281"/>
                <a:gd name="connsiteY2" fmla="*/ 46198 h 637929"/>
                <a:gd name="connsiteX3" fmla="*/ 1247281 w 1247281"/>
                <a:gd name="connsiteY3" fmla="*/ 520190 h 637929"/>
                <a:gd name="connsiteX4" fmla="*/ 1073760 w 1247281"/>
                <a:gd name="connsiteY4" fmla="*/ 637929 h 63792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7281" h="599189">
                  <a:moveTo>
                    <a:pt x="1073760" y="599189"/>
                  </a:moveTo>
                  <a:cubicBezTo>
                    <a:pt x="873756" y="420792"/>
                    <a:pt x="0" y="328501"/>
                    <a:pt x="210086" y="84937"/>
                  </a:cubicBezTo>
                  <a:cubicBezTo>
                    <a:pt x="257869" y="218547"/>
                    <a:pt x="98355" y="0"/>
                    <a:pt x="284062" y="46198"/>
                  </a:cubicBezTo>
                  <a:cubicBezTo>
                    <a:pt x="517576" y="134134"/>
                    <a:pt x="1011608" y="260762"/>
                    <a:pt x="1247281" y="481450"/>
                  </a:cubicBezTo>
                  <a:lnTo>
                    <a:pt x="1073760" y="59918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4" name="Полилиния 123"/>
            <p:cNvSpPr/>
            <p:nvPr/>
          </p:nvSpPr>
          <p:spPr>
            <a:xfrm rot="1952823">
              <a:off x="4960024" y="4226782"/>
              <a:ext cx="955441" cy="419386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414009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044522" y="242413"/>
                    <a:pt x="1065469" y="296283"/>
                  </a:cubicBezTo>
                  <a:cubicBezTo>
                    <a:pt x="761705" y="414009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5" name="Полилиния 124"/>
            <p:cNvSpPr/>
            <p:nvPr/>
          </p:nvSpPr>
          <p:spPr>
            <a:xfrm rot="1952823">
              <a:off x="4620591" y="4187220"/>
              <a:ext cx="647439" cy="86250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288" h="858741">
                  <a:moveTo>
                    <a:pt x="147955" y="0"/>
                  </a:moveTo>
                  <a:cubicBezTo>
                    <a:pt x="416023" y="65641"/>
                    <a:pt x="791287" y="636614"/>
                    <a:pt x="687763" y="827829"/>
                  </a:cubicBezTo>
                  <a:cubicBezTo>
                    <a:pt x="380850" y="858741"/>
                    <a:pt x="94428" y="198877"/>
                    <a:pt x="0" y="77479"/>
                  </a:cubicBezTo>
                  <a:lnTo>
                    <a:pt x="14795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6" name="Полилиния 125"/>
            <p:cNvSpPr/>
            <p:nvPr/>
          </p:nvSpPr>
          <p:spPr>
            <a:xfrm rot="1952823">
              <a:off x="3558294" y="3206021"/>
              <a:ext cx="1018299" cy="33234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74132 w 1238347"/>
                <a:gd name="connsiteY0" fmla="*/ 495649 h 507077"/>
                <a:gd name="connsiteX1" fmla="*/ 174389 w 1238347"/>
                <a:gd name="connsiteY1" fmla="*/ 84938 h 507077"/>
                <a:gd name="connsiteX2" fmla="*/ 248366 w 1238347"/>
                <a:gd name="connsiteY2" fmla="*/ 46198 h 507077"/>
                <a:gd name="connsiteX3" fmla="*/ 1238347 w 1238347"/>
                <a:gd name="connsiteY3" fmla="*/ 382011 h 507077"/>
                <a:gd name="connsiteX4" fmla="*/ 1174132 w 1238347"/>
                <a:gd name="connsiteY4" fmla="*/ 495649 h 507077"/>
                <a:gd name="connsiteX0" fmla="*/ 1174132 w 1200896"/>
                <a:gd name="connsiteY0" fmla="*/ 495649 h 507077"/>
                <a:gd name="connsiteX1" fmla="*/ 174389 w 1200896"/>
                <a:gd name="connsiteY1" fmla="*/ 84938 h 507077"/>
                <a:gd name="connsiteX2" fmla="*/ 248366 w 1200896"/>
                <a:gd name="connsiteY2" fmla="*/ 46198 h 507077"/>
                <a:gd name="connsiteX3" fmla="*/ 1200896 w 1200896"/>
                <a:gd name="connsiteY3" fmla="*/ 396211 h 507077"/>
                <a:gd name="connsiteX4" fmla="*/ 1174132 w 1200896"/>
                <a:gd name="connsiteY4" fmla="*/ 495649 h 507077"/>
                <a:gd name="connsiteX0" fmla="*/ 1244658 w 1271422"/>
                <a:gd name="connsiteY0" fmla="*/ 495649 h 667338"/>
                <a:gd name="connsiteX1" fmla="*/ 174389 w 1271422"/>
                <a:gd name="connsiteY1" fmla="*/ 458152 h 667338"/>
                <a:gd name="connsiteX2" fmla="*/ 318892 w 1271422"/>
                <a:gd name="connsiteY2" fmla="*/ 46198 h 667338"/>
                <a:gd name="connsiteX3" fmla="*/ 1271422 w 1271422"/>
                <a:gd name="connsiteY3" fmla="*/ 396211 h 667338"/>
                <a:gd name="connsiteX4" fmla="*/ 1244658 w 1271422"/>
                <a:gd name="connsiteY4" fmla="*/ 495649 h 667338"/>
                <a:gd name="connsiteX0" fmla="*/ 1244658 w 1271422"/>
                <a:gd name="connsiteY0" fmla="*/ 105687 h 277376"/>
                <a:gd name="connsiteX1" fmla="*/ 174389 w 1271422"/>
                <a:gd name="connsiteY1" fmla="*/ 68190 h 277376"/>
                <a:gd name="connsiteX2" fmla="*/ 1271422 w 1271422"/>
                <a:gd name="connsiteY2" fmla="*/ 6249 h 277376"/>
                <a:gd name="connsiteX3" fmla="*/ 1244658 w 1271422"/>
                <a:gd name="connsiteY3" fmla="*/ 105687 h 277376"/>
                <a:gd name="connsiteX0" fmla="*/ 1170682 w 1197446"/>
                <a:gd name="connsiteY0" fmla="*/ 105687 h 238637"/>
                <a:gd name="connsiteX1" fmla="*/ 174389 w 1197446"/>
                <a:gd name="connsiteY1" fmla="*/ 29451 h 238637"/>
                <a:gd name="connsiteX2" fmla="*/ 1197446 w 1197446"/>
                <a:gd name="connsiteY2" fmla="*/ 6249 h 238637"/>
                <a:gd name="connsiteX3" fmla="*/ 1170682 w 1197446"/>
                <a:gd name="connsiteY3" fmla="*/ 105687 h 238637"/>
                <a:gd name="connsiteX0" fmla="*/ 1170682 w 1197446"/>
                <a:gd name="connsiteY0" fmla="*/ 105687 h 238638"/>
                <a:gd name="connsiteX1" fmla="*/ 174389 w 1197446"/>
                <a:gd name="connsiteY1" fmla="*/ 29452 h 238638"/>
                <a:gd name="connsiteX2" fmla="*/ 1197446 w 1197446"/>
                <a:gd name="connsiteY2" fmla="*/ 6249 h 238638"/>
                <a:gd name="connsiteX3" fmla="*/ 1170682 w 1197446"/>
                <a:gd name="connsiteY3" fmla="*/ 105687 h 238638"/>
                <a:gd name="connsiteX0" fmla="*/ 1170682 w 1197446"/>
                <a:gd name="connsiteY0" fmla="*/ 197239 h 330190"/>
                <a:gd name="connsiteX1" fmla="*/ 174389 w 1197446"/>
                <a:gd name="connsiteY1" fmla="*/ 121004 h 330190"/>
                <a:gd name="connsiteX2" fmla="*/ 1197446 w 1197446"/>
                <a:gd name="connsiteY2" fmla="*/ 97801 h 330190"/>
                <a:gd name="connsiteX3" fmla="*/ 1170682 w 1197446"/>
                <a:gd name="connsiteY3" fmla="*/ 197239 h 330190"/>
                <a:gd name="connsiteX0" fmla="*/ 1170682 w 1224209"/>
                <a:gd name="connsiteY0" fmla="*/ 205126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2 w 1224209"/>
                <a:gd name="connsiteY3" fmla="*/ 205126 h 338077"/>
                <a:gd name="connsiteX0" fmla="*/ 1170683 w 1224209"/>
                <a:gd name="connsiteY0" fmla="*/ 205127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3 w 1224209"/>
                <a:gd name="connsiteY3" fmla="*/ 205127 h 338077"/>
                <a:gd name="connsiteX0" fmla="*/ 1170683 w 1271423"/>
                <a:gd name="connsiteY0" fmla="*/ 197240 h 330190"/>
                <a:gd name="connsiteX1" fmla="*/ 174389 w 1271423"/>
                <a:gd name="connsiteY1" fmla="*/ 121004 h 330190"/>
                <a:gd name="connsiteX2" fmla="*/ 1271424 w 1271423"/>
                <a:gd name="connsiteY2" fmla="*/ 59062 h 330190"/>
                <a:gd name="connsiteX3" fmla="*/ 1170683 w 1271423"/>
                <a:gd name="connsiteY3" fmla="*/ 197240 h 330190"/>
                <a:gd name="connsiteX0" fmla="*/ 1244660 w 1271424"/>
                <a:gd name="connsiteY0" fmla="*/ 158500 h 330190"/>
                <a:gd name="connsiteX1" fmla="*/ 174389 w 1271424"/>
                <a:gd name="connsiteY1" fmla="*/ 121004 h 330190"/>
                <a:gd name="connsiteX2" fmla="*/ 1271424 w 1271424"/>
                <a:gd name="connsiteY2" fmla="*/ 59062 h 330190"/>
                <a:gd name="connsiteX3" fmla="*/ 1244660 w 1271424"/>
                <a:gd name="connsiteY3" fmla="*/ 158500 h 330190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660" h="338077">
                  <a:moveTo>
                    <a:pt x="1244660" y="166387"/>
                  </a:moveTo>
                  <a:cubicBezTo>
                    <a:pt x="838820" y="286032"/>
                    <a:pt x="0" y="338077"/>
                    <a:pt x="174389" y="128891"/>
                  </a:cubicBezTo>
                  <a:cubicBezTo>
                    <a:pt x="435988" y="97540"/>
                    <a:pt x="1045831" y="0"/>
                    <a:pt x="1224209" y="6249"/>
                  </a:cubicBezTo>
                  <a:lnTo>
                    <a:pt x="1244660" y="16638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7" name="Полилиния 126"/>
            <p:cNvSpPr/>
            <p:nvPr/>
          </p:nvSpPr>
          <p:spPr>
            <a:xfrm rot="1952823">
              <a:off x="3671438" y="3459234"/>
              <a:ext cx="678866" cy="83876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356047 h 726614"/>
                <a:gd name="connsiteX1" fmla="*/ 174389 w 1298187"/>
                <a:gd name="connsiteY1" fmla="*/ 517428 h 726614"/>
                <a:gd name="connsiteX2" fmla="*/ 201152 w 1298187"/>
                <a:gd name="connsiteY2" fmla="*/ 417989 h 726614"/>
                <a:gd name="connsiteX3" fmla="*/ 1100580 w 1298187"/>
                <a:gd name="connsiteY3" fmla="*/ 0 h 726614"/>
                <a:gd name="connsiteX4" fmla="*/ 1298187 w 1298187"/>
                <a:gd name="connsiteY4" fmla="*/ 356047 h 726614"/>
                <a:gd name="connsiteX0" fmla="*/ 1128659 w 1128659"/>
                <a:gd name="connsiteY0" fmla="*/ 356047 h 938819"/>
                <a:gd name="connsiteX1" fmla="*/ 353373 w 1128659"/>
                <a:gd name="connsiteY1" fmla="*/ 729633 h 938819"/>
                <a:gd name="connsiteX2" fmla="*/ 31624 w 1128659"/>
                <a:gd name="connsiteY2" fmla="*/ 417989 h 938819"/>
                <a:gd name="connsiteX3" fmla="*/ 931052 w 1128659"/>
                <a:gd name="connsiteY3" fmla="*/ 0 h 938819"/>
                <a:gd name="connsiteX4" fmla="*/ 1128659 w 1128659"/>
                <a:gd name="connsiteY4" fmla="*/ 356047 h 938819"/>
                <a:gd name="connsiteX0" fmla="*/ 1128658 w 1128658"/>
                <a:gd name="connsiteY0" fmla="*/ 356047 h 938819"/>
                <a:gd name="connsiteX1" fmla="*/ 353372 w 1128658"/>
                <a:gd name="connsiteY1" fmla="*/ 729633 h 938819"/>
                <a:gd name="connsiteX2" fmla="*/ 31623 w 1128658"/>
                <a:gd name="connsiteY2" fmla="*/ 417989 h 938819"/>
                <a:gd name="connsiteX3" fmla="*/ 931051 w 1128658"/>
                <a:gd name="connsiteY3" fmla="*/ 0 h 938819"/>
                <a:gd name="connsiteX4" fmla="*/ 1128658 w 1128658"/>
                <a:gd name="connsiteY4" fmla="*/ 356047 h 938819"/>
                <a:gd name="connsiteX0" fmla="*/ 1128658 w 1128658"/>
                <a:gd name="connsiteY0" fmla="*/ 356047 h 768617"/>
                <a:gd name="connsiteX1" fmla="*/ 353372 w 1128658"/>
                <a:gd name="connsiteY1" fmla="*/ 729633 h 768617"/>
                <a:gd name="connsiteX2" fmla="*/ 31623 w 1128658"/>
                <a:gd name="connsiteY2" fmla="*/ 417989 h 768617"/>
                <a:gd name="connsiteX3" fmla="*/ 931051 w 1128658"/>
                <a:gd name="connsiteY3" fmla="*/ 0 h 768617"/>
                <a:gd name="connsiteX4" fmla="*/ 1128658 w 1128658"/>
                <a:gd name="connsiteY4" fmla="*/ 356047 h 768617"/>
                <a:gd name="connsiteX0" fmla="*/ 1128658 w 1128658"/>
                <a:gd name="connsiteY0" fmla="*/ 356047 h 829317"/>
                <a:gd name="connsiteX1" fmla="*/ 400586 w 1128658"/>
                <a:gd name="connsiteY1" fmla="*/ 790333 h 829317"/>
                <a:gd name="connsiteX2" fmla="*/ 31623 w 1128658"/>
                <a:gd name="connsiteY2" fmla="*/ 417989 h 829317"/>
                <a:gd name="connsiteX3" fmla="*/ 931051 w 1128658"/>
                <a:gd name="connsiteY3" fmla="*/ 0 h 829317"/>
                <a:gd name="connsiteX4" fmla="*/ 1128658 w 1128658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95995 w 895995"/>
                <a:gd name="connsiteY0" fmla="*/ 356047 h 768617"/>
                <a:gd name="connsiteX1" fmla="*/ 120708 w 895995"/>
                <a:gd name="connsiteY1" fmla="*/ 729633 h 768617"/>
                <a:gd name="connsiteX2" fmla="*/ 100256 w 895995"/>
                <a:gd name="connsiteY2" fmla="*/ 569496 h 768617"/>
                <a:gd name="connsiteX3" fmla="*/ 698388 w 895995"/>
                <a:gd name="connsiteY3" fmla="*/ 0 h 768617"/>
                <a:gd name="connsiteX4" fmla="*/ 895995 w 895995"/>
                <a:gd name="connsiteY4" fmla="*/ 356047 h 768617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2638" h="836592">
                  <a:moveTo>
                    <a:pt x="832638" y="177575"/>
                  </a:moveTo>
                  <a:cubicBezTo>
                    <a:pt x="492908" y="711289"/>
                    <a:pt x="362058" y="722951"/>
                    <a:pt x="160530" y="785809"/>
                  </a:cubicBezTo>
                  <a:cubicBezTo>
                    <a:pt x="0" y="836592"/>
                    <a:pt x="94314" y="678701"/>
                    <a:pt x="140078" y="625672"/>
                  </a:cubicBezTo>
                  <a:cubicBezTo>
                    <a:pt x="230511" y="507118"/>
                    <a:pt x="473543" y="187217"/>
                    <a:pt x="664232" y="94916"/>
                  </a:cubicBezTo>
                  <a:cubicBezTo>
                    <a:pt x="763921" y="0"/>
                    <a:pt x="708756" y="28877"/>
                    <a:pt x="738210" y="56176"/>
                  </a:cubicBezTo>
                  <a:lnTo>
                    <a:pt x="832638" y="17757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8" name="Полилиния 127"/>
            <p:cNvSpPr/>
            <p:nvPr/>
          </p:nvSpPr>
          <p:spPr>
            <a:xfrm rot="1952823">
              <a:off x="3451433" y="3364279"/>
              <a:ext cx="1062302" cy="49059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8187" h="491966">
                  <a:moveTo>
                    <a:pt x="1298187" y="121399"/>
                  </a:moveTo>
                  <a:cubicBezTo>
                    <a:pt x="803976" y="347960"/>
                    <a:pt x="0" y="491966"/>
                    <a:pt x="174389" y="282780"/>
                  </a:cubicBezTo>
                  <a:cubicBezTo>
                    <a:pt x="200046" y="201106"/>
                    <a:pt x="169529" y="217634"/>
                    <a:pt x="201152" y="183341"/>
                  </a:cubicBezTo>
                  <a:cubicBezTo>
                    <a:pt x="416737" y="165141"/>
                    <a:pt x="886171" y="22960"/>
                    <a:pt x="1203758" y="0"/>
                  </a:cubicBezTo>
                  <a:lnTo>
                    <a:pt x="1298187" y="12139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9" name="Полилиния 128"/>
            <p:cNvSpPr/>
            <p:nvPr/>
          </p:nvSpPr>
          <p:spPr>
            <a:xfrm rot="1952823">
              <a:off x="3904010" y="3767834"/>
              <a:ext cx="509152" cy="81503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0517" h="820083">
                  <a:moveTo>
                    <a:pt x="550917" y="82660"/>
                  </a:moveTo>
                  <a:cubicBezTo>
                    <a:pt x="620517" y="225654"/>
                    <a:pt x="271932" y="604296"/>
                    <a:pt x="168408" y="795511"/>
                  </a:cubicBezTo>
                  <a:cubicBezTo>
                    <a:pt x="51316" y="748847"/>
                    <a:pt x="77898" y="820083"/>
                    <a:pt x="0" y="712853"/>
                  </a:cubicBezTo>
                  <a:cubicBezTo>
                    <a:pt x="4906" y="526646"/>
                    <a:pt x="303110" y="105541"/>
                    <a:pt x="382513" y="0"/>
                  </a:cubicBezTo>
                  <a:lnTo>
                    <a:pt x="550917" y="8266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0" name="Полилиния 129"/>
            <p:cNvSpPr/>
            <p:nvPr/>
          </p:nvSpPr>
          <p:spPr>
            <a:xfrm rot="1952823">
              <a:off x="3966868" y="3823227"/>
              <a:ext cx="515435" cy="933721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828" h="932648">
                  <a:moveTo>
                    <a:pt x="557228" y="0"/>
                  </a:moveTo>
                  <a:cubicBezTo>
                    <a:pt x="626828" y="142994"/>
                    <a:pt x="298694" y="681775"/>
                    <a:pt x="195170" y="872990"/>
                  </a:cubicBezTo>
                  <a:cubicBezTo>
                    <a:pt x="140971" y="932648"/>
                    <a:pt x="181426" y="835707"/>
                    <a:pt x="0" y="889772"/>
                  </a:cubicBezTo>
                  <a:cubicBezTo>
                    <a:pt x="65283" y="656766"/>
                    <a:pt x="329872" y="183021"/>
                    <a:pt x="409275" y="77480"/>
                  </a:cubicBezTo>
                  <a:lnTo>
                    <a:pt x="55722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1" name="Полилиния 130"/>
            <p:cNvSpPr/>
            <p:nvPr/>
          </p:nvSpPr>
          <p:spPr>
            <a:xfrm rot="1952823">
              <a:off x="4186873" y="3949833"/>
              <a:ext cx="458861" cy="997025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2277" h="1002470">
                  <a:moveTo>
                    <a:pt x="464241" y="0"/>
                  </a:moveTo>
                  <a:cubicBezTo>
                    <a:pt x="562277" y="360356"/>
                    <a:pt x="399830" y="656764"/>
                    <a:pt x="227250" y="942812"/>
                  </a:cubicBezTo>
                  <a:cubicBezTo>
                    <a:pt x="173051" y="1002470"/>
                    <a:pt x="213507" y="905527"/>
                    <a:pt x="32081" y="959592"/>
                  </a:cubicBezTo>
                  <a:cubicBezTo>
                    <a:pt x="0" y="703348"/>
                    <a:pt x="236885" y="183021"/>
                    <a:pt x="316288" y="77480"/>
                  </a:cubicBezTo>
                  <a:lnTo>
                    <a:pt x="464241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 rot="1952823">
              <a:off x="4488591" y="4116002"/>
              <a:ext cx="528007" cy="90207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84963 w 562277"/>
                <a:gd name="connsiteY3" fmla="*/ 40932 h 1002470"/>
                <a:gd name="connsiteX4" fmla="*/ 464241 w 562277"/>
                <a:gd name="connsiteY4" fmla="*/ 0 h 1002470"/>
                <a:gd name="connsiteX0" fmla="*/ 232918 w 399831"/>
                <a:gd name="connsiteY0" fmla="*/ 0 h 1039018"/>
                <a:gd name="connsiteX1" fmla="*/ 227250 w 399831"/>
                <a:gd name="connsiteY1" fmla="*/ 979360 h 1039018"/>
                <a:gd name="connsiteX2" fmla="*/ 32081 w 399831"/>
                <a:gd name="connsiteY2" fmla="*/ 996140 h 1039018"/>
                <a:gd name="connsiteX3" fmla="*/ 84963 w 399831"/>
                <a:gd name="connsiteY3" fmla="*/ 77480 h 1039018"/>
                <a:gd name="connsiteX4" fmla="*/ 232918 w 399831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549407"/>
                <a:gd name="connsiteY0" fmla="*/ 0 h 921047"/>
                <a:gd name="connsiteX1" fmla="*/ 376827 w 549407"/>
                <a:gd name="connsiteY1" fmla="*/ 861389 h 921047"/>
                <a:gd name="connsiteX2" fmla="*/ 161208 w 549407"/>
                <a:gd name="connsiteY2" fmla="*/ 718031 h 921047"/>
                <a:gd name="connsiteX3" fmla="*/ 79403 w 549407"/>
                <a:gd name="connsiteY3" fmla="*/ 77480 h 921047"/>
                <a:gd name="connsiteX4" fmla="*/ 227358 w 549407"/>
                <a:gd name="connsiteY4" fmla="*/ 0 h 921047"/>
                <a:gd name="connsiteX0" fmla="*/ 227358 w 566329"/>
                <a:gd name="connsiteY0" fmla="*/ 0 h 921047"/>
                <a:gd name="connsiteX1" fmla="*/ 376827 w 566329"/>
                <a:gd name="connsiteY1" fmla="*/ 861389 h 921047"/>
                <a:gd name="connsiteX2" fmla="*/ 161208 w 566329"/>
                <a:gd name="connsiteY2" fmla="*/ 718031 h 921047"/>
                <a:gd name="connsiteX3" fmla="*/ 79403 w 566329"/>
                <a:gd name="connsiteY3" fmla="*/ 77480 h 921047"/>
                <a:gd name="connsiteX4" fmla="*/ 227358 w 566329"/>
                <a:gd name="connsiteY4" fmla="*/ 0 h 921047"/>
                <a:gd name="connsiteX0" fmla="*/ 227358 w 593094"/>
                <a:gd name="connsiteY0" fmla="*/ 0 h 821609"/>
                <a:gd name="connsiteX1" fmla="*/ 403591 w 593094"/>
                <a:gd name="connsiteY1" fmla="*/ 761951 h 821609"/>
                <a:gd name="connsiteX2" fmla="*/ 161208 w 593094"/>
                <a:gd name="connsiteY2" fmla="*/ 718031 h 821609"/>
                <a:gd name="connsiteX3" fmla="*/ 79403 w 593094"/>
                <a:gd name="connsiteY3" fmla="*/ 77480 h 821609"/>
                <a:gd name="connsiteX4" fmla="*/ 227358 w 593094"/>
                <a:gd name="connsiteY4" fmla="*/ 0 h 821609"/>
                <a:gd name="connsiteX0" fmla="*/ 227358 w 593094"/>
                <a:gd name="connsiteY0" fmla="*/ 0 h 900707"/>
                <a:gd name="connsiteX1" fmla="*/ 403591 w 593094"/>
                <a:gd name="connsiteY1" fmla="*/ 761951 h 900707"/>
                <a:gd name="connsiteX2" fmla="*/ 161208 w 593094"/>
                <a:gd name="connsiteY2" fmla="*/ 718031 h 900707"/>
                <a:gd name="connsiteX3" fmla="*/ 79403 w 593094"/>
                <a:gd name="connsiteY3" fmla="*/ 77480 h 900707"/>
                <a:gd name="connsiteX4" fmla="*/ 227358 w 593094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8981" h="900707">
                  <a:moveTo>
                    <a:pt x="227358" y="0"/>
                  </a:moveTo>
                  <a:cubicBezTo>
                    <a:pt x="260989" y="370064"/>
                    <a:pt x="638981" y="865886"/>
                    <a:pt x="403591" y="761951"/>
                  </a:cubicBezTo>
                  <a:cubicBezTo>
                    <a:pt x="264976" y="900707"/>
                    <a:pt x="342634" y="663966"/>
                    <a:pt x="161208" y="718031"/>
                  </a:cubicBezTo>
                  <a:cubicBezTo>
                    <a:pt x="39276" y="456644"/>
                    <a:pt x="0" y="183021"/>
                    <a:pt x="79403" y="77480"/>
                  </a:cubicBezTo>
                  <a:lnTo>
                    <a:pt x="22735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3" name="Полилиния 132"/>
            <p:cNvSpPr/>
            <p:nvPr/>
          </p:nvSpPr>
          <p:spPr>
            <a:xfrm rot="1952823">
              <a:off x="5286886" y="2691681"/>
              <a:ext cx="276575" cy="90207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219571 w 779438"/>
                <a:gd name="connsiteY0" fmla="*/ 794248 h 815268"/>
                <a:gd name="connsiteX1" fmla="*/ 210087 w 779438"/>
                <a:gd name="connsiteY1" fmla="*/ 0 h 815268"/>
                <a:gd name="connsiteX2" fmla="*/ 779438 w 779438"/>
                <a:gd name="connsiteY2" fmla="*/ 163114 h 815268"/>
                <a:gd name="connsiteX3" fmla="*/ 349713 w 779438"/>
                <a:gd name="connsiteY3" fmla="*/ 815268 h 815268"/>
                <a:gd name="connsiteX4" fmla="*/ 219571 w 779438"/>
                <a:gd name="connsiteY4" fmla="*/ 794248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-1 w 588286"/>
                <a:gd name="connsiteY0" fmla="*/ 778731 h 815268"/>
                <a:gd name="connsiteX1" fmla="*/ 18935 w 588286"/>
                <a:gd name="connsiteY1" fmla="*/ 0 h 815268"/>
                <a:gd name="connsiteX2" fmla="*/ 588286 w 588286"/>
                <a:gd name="connsiteY2" fmla="*/ 163114 h 815268"/>
                <a:gd name="connsiteX3" fmla="*/ 158561 w 588286"/>
                <a:gd name="connsiteY3" fmla="*/ 815268 h 815268"/>
                <a:gd name="connsiteX4" fmla="*/ -1 w 588286"/>
                <a:gd name="connsiteY4" fmla="*/ 778731 h 815268"/>
                <a:gd name="connsiteX0" fmla="*/ 0 w 335685"/>
                <a:gd name="connsiteY0" fmla="*/ 880367 h 916904"/>
                <a:gd name="connsiteX1" fmla="*/ 18936 w 335685"/>
                <a:gd name="connsiteY1" fmla="*/ 101636 h 916904"/>
                <a:gd name="connsiteX2" fmla="*/ 288083 w 335685"/>
                <a:gd name="connsiteY2" fmla="*/ 46116 h 916904"/>
                <a:gd name="connsiteX3" fmla="*/ 158562 w 335685"/>
                <a:gd name="connsiteY3" fmla="*/ 916904 h 916904"/>
                <a:gd name="connsiteX4" fmla="*/ 0 w 335685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298312"/>
                <a:gd name="connsiteY0" fmla="*/ 880367 h 902327"/>
                <a:gd name="connsiteX1" fmla="*/ 18936 w 298312"/>
                <a:gd name="connsiteY1" fmla="*/ 101636 h 902327"/>
                <a:gd name="connsiteX2" fmla="*/ 288083 w 298312"/>
                <a:gd name="connsiteY2" fmla="*/ 46116 h 902327"/>
                <a:gd name="connsiteX3" fmla="*/ 121190 w 298312"/>
                <a:gd name="connsiteY3" fmla="*/ 902327 h 902327"/>
                <a:gd name="connsiteX4" fmla="*/ 0 w 298312"/>
                <a:gd name="connsiteY4" fmla="*/ 880367 h 902327"/>
                <a:gd name="connsiteX0" fmla="*/ 0 w 288083"/>
                <a:gd name="connsiteY0" fmla="*/ 880367 h 902327"/>
                <a:gd name="connsiteX1" fmla="*/ 18936 w 288083"/>
                <a:gd name="connsiteY1" fmla="*/ 101636 h 902327"/>
                <a:gd name="connsiteX2" fmla="*/ 288083 w 288083"/>
                <a:gd name="connsiteY2" fmla="*/ 46116 h 902327"/>
                <a:gd name="connsiteX3" fmla="*/ 121190 w 288083"/>
                <a:gd name="connsiteY3" fmla="*/ 902327 h 902327"/>
                <a:gd name="connsiteX4" fmla="*/ 0 w 288083"/>
                <a:gd name="connsiteY4" fmla="*/ 880367 h 902327"/>
                <a:gd name="connsiteX0" fmla="*/ 0 w 338998"/>
                <a:gd name="connsiteY0" fmla="*/ 880367 h 902327"/>
                <a:gd name="connsiteX1" fmla="*/ 18936 w 338998"/>
                <a:gd name="connsiteY1" fmla="*/ 101636 h 902327"/>
                <a:gd name="connsiteX2" fmla="*/ 288083 w 338998"/>
                <a:gd name="connsiteY2" fmla="*/ 46116 h 902327"/>
                <a:gd name="connsiteX3" fmla="*/ 121190 w 338998"/>
                <a:gd name="connsiteY3" fmla="*/ 902327 h 902327"/>
                <a:gd name="connsiteX4" fmla="*/ 0 w 338998"/>
                <a:gd name="connsiteY4" fmla="*/ 880367 h 90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98" h="902327">
                  <a:moveTo>
                    <a:pt x="0" y="880367"/>
                  </a:moveTo>
                  <a:cubicBezTo>
                    <a:pt x="1326" y="644951"/>
                    <a:pt x="38162" y="354663"/>
                    <a:pt x="18936" y="101636"/>
                  </a:cubicBezTo>
                  <a:cubicBezTo>
                    <a:pt x="90691" y="50949"/>
                    <a:pt x="131793" y="0"/>
                    <a:pt x="288083" y="46116"/>
                  </a:cubicBezTo>
                  <a:cubicBezTo>
                    <a:pt x="241639" y="311130"/>
                    <a:pt x="338998" y="446722"/>
                    <a:pt x="121190" y="902327"/>
                  </a:cubicBezTo>
                  <a:lnTo>
                    <a:pt x="0" y="8803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4" name="Полилиния 133"/>
            <p:cNvSpPr/>
            <p:nvPr/>
          </p:nvSpPr>
          <p:spPr>
            <a:xfrm rot="1952823">
              <a:off x="5293173" y="2960719"/>
              <a:ext cx="458861" cy="73590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867" h="734812">
                  <a:moveTo>
                    <a:pt x="0" y="713792"/>
                  </a:moveTo>
                  <a:cubicBezTo>
                    <a:pt x="130487" y="475861"/>
                    <a:pt x="181375" y="243564"/>
                    <a:pt x="391461" y="0"/>
                  </a:cubicBezTo>
                  <a:cubicBezTo>
                    <a:pt x="523327" y="62103"/>
                    <a:pt x="403577" y="36542"/>
                    <a:pt x="559867" y="82658"/>
                  </a:cubicBezTo>
                  <a:cubicBezTo>
                    <a:pt x="466039" y="300188"/>
                    <a:pt x="307264" y="582269"/>
                    <a:pt x="130142" y="734812"/>
                  </a:cubicBezTo>
                  <a:lnTo>
                    <a:pt x="0" y="713792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5" name="Полилиния 134"/>
            <p:cNvSpPr/>
            <p:nvPr/>
          </p:nvSpPr>
          <p:spPr>
            <a:xfrm rot="1952823">
              <a:off x="5016598" y="4147653"/>
              <a:ext cx="955441" cy="395645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398805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116990" y="303902"/>
                    <a:pt x="1137937" y="357772"/>
                  </a:cubicBezTo>
                  <a:cubicBezTo>
                    <a:pt x="935763" y="398805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6" name="Полилиния 135"/>
            <p:cNvSpPr/>
            <p:nvPr/>
          </p:nvSpPr>
          <p:spPr>
            <a:xfrm rot="1952823">
              <a:off x="4802881" y="4203046"/>
              <a:ext cx="729152" cy="727986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9240" h="729896">
                  <a:moveTo>
                    <a:pt x="26763" y="0"/>
                  </a:moveTo>
                  <a:cubicBezTo>
                    <a:pt x="139033" y="55105"/>
                    <a:pt x="178706" y="42176"/>
                    <a:pt x="437551" y="126577"/>
                  </a:cubicBezTo>
                  <a:cubicBezTo>
                    <a:pt x="761360" y="340762"/>
                    <a:pt x="735916" y="440187"/>
                    <a:pt x="889240" y="573430"/>
                  </a:cubicBezTo>
                  <a:cubicBezTo>
                    <a:pt x="806749" y="678497"/>
                    <a:pt x="794317" y="558300"/>
                    <a:pt x="815264" y="612170"/>
                  </a:cubicBezTo>
                  <a:cubicBezTo>
                    <a:pt x="511500" y="729896"/>
                    <a:pt x="121759" y="190393"/>
                    <a:pt x="0" y="99438"/>
                  </a:cubicBezTo>
                  <a:lnTo>
                    <a:pt x="26763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7" name="Полилиния 136"/>
            <p:cNvSpPr/>
            <p:nvPr/>
          </p:nvSpPr>
          <p:spPr>
            <a:xfrm rot="1952823">
              <a:off x="4212016" y="3997311"/>
              <a:ext cx="414863" cy="68050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34341 w 603941"/>
                <a:gd name="connsiteY0" fmla="*/ 69820 h 855168"/>
                <a:gd name="connsiteX1" fmla="*/ 195170 w 603941"/>
                <a:gd name="connsiteY1" fmla="*/ 795510 h 855168"/>
                <a:gd name="connsiteX2" fmla="*/ 0 w 603941"/>
                <a:gd name="connsiteY2" fmla="*/ 812292 h 855168"/>
                <a:gd name="connsiteX3" fmla="*/ 409275 w 603941"/>
                <a:gd name="connsiteY3" fmla="*/ 0 h 855168"/>
                <a:gd name="connsiteX4" fmla="*/ 534341 w 603941"/>
                <a:gd name="connsiteY4" fmla="*/ 69820 h 855168"/>
                <a:gd name="connsiteX0" fmla="*/ 534341 w 603941"/>
                <a:gd name="connsiteY0" fmla="*/ 21960 h 807308"/>
                <a:gd name="connsiteX1" fmla="*/ 195170 w 603941"/>
                <a:gd name="connsiteY1" fmla="*/ 747650 h 807308"/>
                <a:gd name="connsiteX2" fmla="*/ 0 w 603941"/>
                <a:gd name="connsiteY2" fmla="*/ 764432 h 807308"/>
                <a:gd name="connsiteX3" fmla="*/ 413149 w 603941"/>
                <a:gd name="connsiteY3" fmla="*/ 0 h 807308"/>
                <a:gd name="connsiteX4" fmla="*/ 534341 w 603941"/>
                <a:gd name="connsiteY4" fmla="*/ 21960 h 807308"/>
                <a:gd name="connsiteX0" fmla="*/ 534341 w 603941"/>
                <a:gd name="connsiteY0" fmla="*/ 21960 h 764432"/>
                <a:gd name="connsiteX1" fmla="*/ 400525 w 603941"/>
                <a:gd name="connsiteY1" fmla="*/ 519154 h 764432"/>
                <a:gd name="connsiteX2" fmla="*/ 0 w 603941"/>
                <a:gd name="connsiteY2" fmla="*/ 764432 h 764432"/>
                <a:gd name="connsiteX3" fmla="*/ 413149 w 603941"/>
                <a:gd name="connsiteY3" fmla="*/ 0 h 764432"/>
                <a:gd name="connsiteX4" fmla="*/ 534341 w 603941"/>
                <a:gd name="connsiteY4" fmla="*/ 21960 h 764432"/>
                <a:gd name="connsiteX0" fmla="*/ 429724 w 499324"/>
                <a:gd name="connsiteY0" fmla="*/ 21960 h 674112"/>
                <a:gd name="connsiteX1" fmla="*/ 295908 w 499324"/>
                <a:gd name="connsiteY1" fmla="*/ 519154 h 674112"/>
                <a:gd name="connsiteX2" fmla="*/ -1 w 499324"/>
                <a:gd name="connsiteY2" fmla="*/ 674112 h 674112"/>
                <a:gd name="connsiteX3" fmla="*/ 308532 w 499324"/>
                <a:gd name="connsiteY3" fmla="*/ 0 h 674112"/>
                <a:gd name="connsiteX4" fmla="*/ 429724 w 499324"/>
                <a:gd name="connsiteY4" fmla="*/ 21960 h 674112"/>
                <a:gd name="connsiteX0" fmla="*/ 429725 w 499325"/>
                <a:gd name="connsiteY0" fmla="*/ 21960 h 684326"/>
                <a:gd name="connsiteX1" fmla="*/ 295909 w 499325"/>
                <a:gd name="connsiteY1" fmla="*/ 519154 h 684326"/>
                <a:gd name="connsiteX2" fmla="*/ 0 w 499325"/>
                <a:gd name="connsiteY2" fmla="*/ 674112 h 684326"/>
                <a:gd name="connsiteX3" fmla="*/ 308533 w 499325"/>
                <a:gd name="connsiteY3" fmla="*/ 0 h 684326"/>
                <a:gd name="connsiteX4" fmla="*/ 429725 w 499325"/>
                <a:gd name="connsiteY4" fmla="*/ 21960 h 684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325" h="684326">
                  <a:moveTo>
                    <a:pt x="429725" y="21960"/>
                  </a:moveTo>
                  <a:cubicBezTo>
                    <a:pt x="499325" y="164954"/>
                    <a:pt x="399433" y="327939"/>
                    <a:pt x="295909" y="519154"/>
                  </a:cubicBezTo>
                  <a:cubicBezTo>
                    <a:pt x="241710" y="578812"/>
                    <a:pt x="133872" y="684326"/>
                    <a:pt x="0" y="674112"/>
                  </a:cubicBezTo>
                  <a:cubicBezTo>
                    <a:pt x="65283" y="441106"/>
                    <a:pt x="229130" y="105541"/>
                    <a:pt x="308533" y="0"/>
                  </a:cubicBezTo>
                  <a:lnTo>
                    <a:pt x="429725" y="2196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8" name="Овал 137"/>
            <p:cNvSpPr/>
            <p:nvPr/>
          </p:nvSpPr>
          <p:spPr>
            <a:xfrm>
              <a:off x="4355976" y="3356992"/>
              <a:ext cx="1008111" cy="864096"/>
            </a:xfrm>
            <a:prstGeom prst="ellipse">
              <a:avLst/>
            </a:prstGeom>
            <a:gradFill flip="none" rotWithShape="1">
              <a:gsLst>
                <a:gs pos="0">
                  <a:srgbClr val="FFFF00">
                    <a:shade val="30000"/>
                    <a:satMod val="115000"/>
                  </a:srgbClr>
                </a:gs>
                <a:gs pos="50000">
                  <a:srgbClr val="FFFF00">
                    <a:shade val="67500"/>
                    <a:satMod val="115000"/>
                  </a:srgbClr>
                </a:gs>
                <a:gs pos="100000">
                  <a:srgbClr val="FFFF00">
                    <a:shade val="100000"/>
                    <a:satMod val="115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glow rad="101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0" name="Группа 50"/>
          <p:cNvGrpSpPr>
            <a:grpSpLocks/>
          </p:cNvGrpSpPr>
          <p:nvPr/>
        </p:nvGrpSpPr>
        <p:grpSpPr bwMode="auto">
          <a:xfrm rot="9793042">
            <a:off x="85725" y="5507038"/>
            <a:ext cx="1041400" cy="746125"/>
            <a:chOff x="3451433" y="2533423"/>
            <a:chExt cx="2564605" cy="2516300"/>
          </a:xfrm>
        </p:grpSpPr>
        <p:sp>
          <p:nvSpPr>
            <p:cNvPr id="97" name="Полилиния 96"/>
            <p:cNvSpPr/>
            <p:nvPr/>
          </p:nvSpPr>
          <p:spPr>
            <a:xfrm rot="1952823">
              <a:off x="5276706" y="4005736"/>
              <a:ext cx="817078" cy="256984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6294" h="253604">
                  <a:moveTo>
                    <a:pt x="0" y="72301"/>
                  </a:moveTo>
                  <a:lnTo>
                    <a:pt x="464313" y="0"/>
                  </a:lnTo>
                  <a:cubicBezTo>
                    <a:pt x="917117" y="34458"/>
                    <a:pt x="996294" y="18960"/>
                    <a:pt x="996292" y="148537"/>
                  </a:cubicBezTo>
                  <a:cubicBezTo>
                    <a:pt x="913801" y="253604"/>
                    <a:pt x="901367" y="133406"/>
                    <a:pt x="922314" y="187276"/>
                  </a:cubicBezTo>
                  <a:cubicBezTo>
                    <a:pt x="737776" y="204184"/>
                    <a:pt x="300070" y="221992"/>
                    <a:pt x="20450" y="232439"/>
                  </a:cubicBezTo>
                  <a:lnTo>
                    <a:pt x="0" y="7230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98" name="Полилиния 97"/>
            <p:cNvSpPr/>
            <p:nvPr/>
          </p:nvSpPr>
          <p:spPr>
            <a:xfrm rot="1952823">
              <a:off x="5284389" y="3441721"/>
              <a:ext cx="711522" cy="626396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9692" h="630194">
                  <a:moveTo>
                    <a:pt x="0" y="508795"/>
                  </a:moveTo>
                  <a:lnTo>
                    <a:pt x="645345" y="0"/>
                  </a:lnTo>
                  <a:cubicBezTo>
                    <a:pt x="857346" y="5985"/>
                    <a:pt x="869691" y="17805"/>
                    <a:pt x="860964" y="143357"/>
                  </a:cubicBezTo>
                  <a:cubicBezTo>
                    <a:pt x="708616" y="297271"/>
                    <a:pt x="250253" y="562831"/>
                    <a:pt x="94430" y="630194"/>
                  </a:cubicBezTo>
                  <a:lnTo>
                    <a:pt x="0" y="508795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99" name="Полилиния 98"/>
            <p:cNvSpPr/>
            <p:nvPr/>
          </p:nvSpPr>
          <p:spPr>
            <a:xfrm rot="1952823">
              <a:off x="4872242" y="2688297"/>
              <a:ext cx="488684" cy="86196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3519" h="863667">
                  <a:moveTo>
                    <a:pt x="359557" y="863667"/>
                  </a:moveTo>
                  <a:cubicBezTo>
                    <a:pt x="159553" y="685270"/>
                    <a:pt x="0" y="245843"/>
                    <a:pt x="210086" y="2279"/>
                  </a:cubicBezTo>
                  <a:cubicBezTo>
                    <a:pt x="257869" y="135889"/>
                    <a:pt x="266762" y="0"/>
                    <a:pt x="452469" y="46198"/>
                  </a:cubicBezTo>
                  <a:cubicBezTo>
                    <a:pt x="297858" y="285123"/>
                    <a:pt x="593519" y="550873"/>
                    <a:pt x="470905" y="839505"/>
                  </a:cubicBezTo>
                  <a:lnTo>
                    <a:pt x="359557" y="8636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0" name="Полилиния 99"/>
            <p:cNvSpPr/>
            <p:nvPr/>
          </p:nvSpPr>
          <p:spPr>
            <a:xfrm rot="1952823">
              <a:off x="5064079" y="3070128"/>
              <a:ext cx="445678" cy="53538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13792"/>
                <a:gd name="connsiteX1" fmla="*/ 391461 w 559867"/>
                <a:gd name="connsiteY1" fmla="*/ 0 h 713792"/>
                <a:gd name="connsiteX2" fmla="*/ 559867 w 559867"/>
                <a:gd name="connsiteY2" fmla="*/ 82658 h 713792"/>
                <a:gd name="connsiteX3" fmla="*/ 240726 w 559867"/>
                <a:gd name="connsiteY3" fmla="*/ 642753 h 713792"/>
                <a:gd name="connsiteX4" fmla="*/ 0 w 559867"/>
                <a:gd name="connsiteY4" fmla="*/ 713792 h 713792"/>
                <a:gd name="connsiteX0" fmla="*/ 0 w 542948"/>
                <a:gd name="connsiteY0" fmla="*/ 713792 h 713792"/>
                <a:gd name="connsiteX1" fmla="*/ 391461 w 542948"/>
                <a:gd name="connsiteY1" fmla="*/ 0 h 713792"/>
                <a:gd name="connsiteX2" fmla="*/ 542948 w 542948"/>
                <a:gd name="connsiteY2" fmla="*/ 228216 h 713792"/>
                <a:gd name="connsiteX3" fmla="*/ 240726 w 542948"/>
                <a:gd name="connsiteY3" fmla="*/ 642753 h 713792"/>
                <a:gd name="connsiteX4" fmla="*/ 0 w 542948"/>
                <a:gd name="connsiteY4" fmla="*/ 713792 h 713792"/>
                <a:gd name="connsiteX0" fmla="*/ 0 w 542948"/>
                <a:gd name="connsiteY0" fmla="*/ 531692 h 531692"/>
                <a:gd name="connsiteX1" fmla="*/ 226586 w 542948"/>
                <a:gd name="connsiteY1" fmla="*/ 40937 h 531692"/>
                <a:gd name="connsiteX2" fmla="*/ 542948 w 542948"/>
                <a:gd name="connsiteY2" fmla="*/ 46116 h 531692"/>
                <a:gd name="connsiteX3" fmla="*/ 240726 w 542948"/>
                <a:gd name="connsiteY3" fmla="*/ 460653 h 531692"/>
                <a:gd name="connsiteX4" fmla="*/ 0 w 542948"/>
                <a:gd name="connsiteY4" fmla="*/ 531692 h 53169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93510 w 468969"/>
                <a:gd name="connsiteY3" fmla="*/ 361212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66747 w 468969"/>
                <a:gd name="connsiteY3" fmla="*/ 460651 h 492952"/>
                <a:gd name="connsiteX4" fmla="*/ 0 w 468969"/>
                <a:gd name="connsiteY4" fmla="*/ 492952 h 492952"/>
                <a:gd name="connsiteX0" fmla="*/ 0 w 468969"/>
                <a:gd name="connsiteY0" fmla="*/ 529495 h 529495"/>
                <a:gd name="connsiteX1" fmla="*/ 300563 w 468969"/>
                <a:gd name="connsiteY1" fmla="*/ 0 h 529495"/>
                <a:gd name="connsiteX2" fmla="*/ 468969 w 468969"/>
                <a:gd name="connsiteY2" fmla="*/ 82659 h 529495"/>
                <a:gd name="connsiteX3" fmla="*/ 166747 w 468969"/>
                <a:gd name="connsiteY3" fmla="*/ 497194 h 529495"/>
                <a:gd name="connsiteX4" fmla="*/ 0 w 468969"/>
                <a:gd name="connsiteY4" fmla="*/ 529495 h 529495"/>
                <a:gd name="connsiteX0" fmla="*/ 0 w 542946"/>
                <a:gd name="connsiteY0" fmla="*/ 531692 h 531692"/>
                <a:gd name="connsiteX1" fmla="*/ 300563 w 542946"/>
                <a:gd name="connsiteY1" fmla="*/ 2197 h 531692"/>
                <a:gd name="connsiteX2" fmla="*/ 542946 w 542946"/>
                <a:gd name="connsiteY2" fmla="*/ 46116 h 531692"/>
                <a:gd name="connsiteX3" fmla="*/ 166747 w 542946"/>
                <a:gd name="connsiteY3" fmla="*/ 499391 h 531692"/>
                <a:gd name="connsiteX4" fmla="*/ 0 w 542946"/>
                <a:gd name="connsiteY4" fmla="*/ 531692 h 531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2946" h="531692">
                  <a:moveTo>
                    <a:pt x="0" y="531692"/>
                  </a:moveTo>
                  <a:cubicBezTo>
                    <a:pt x="130487" y="293761"/>
                    <a:pt x="90477" y="245761"/>
                    <a:pt x="300563" y="2197"/>
                  </a:cubicBezTo>
                  <a:cubicBezTo>
                    <a:pt x="432429" y="64300"/>
                    <a:pt x="386656" y="0"/>
                    <a:pt x="542946" y="46116"/>
                  </a:cubicBezTo>
                  <a:cubicBezTo>
                    <a:pt x="407587" y="191199"/>
                    <a:pt x="343869" y="346848"/>
                    <a:pt x="166747" y="499391"/>
                  </a:cubicBezTo>
                  <a:lnTo>
                    <a:pt x="0" y="53169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1" name="Полилиния 100"/>
            <p:cNvSpPr/>
            <p:nvPr/>
          </p:nvSpPr>
          <p:spPr>
            <a:xfrm rot="1952823">
              <a:off x="3825914" y="2715143"/>
              <a:ext cx="1016078" cy="59231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347" h="592317">
                  <a:moveTo>
                    <a:pt x="1184821" y="580889"/>
                  </a:moveTo>
                  <a:cubicBezTo>
                    <a:pt x="819206" y="592317"/>
                    <a:pt x="0" y="294124"/>
                    <a:pt x="174389" y="84938"/>
                  </a:cubicBezTo>
                  <a:cubicBezTo>
                    <a:pt x="308797" y="126830"/>
                    <a:pt x="62659" y="0"/>
                    <a:pt x="248366" y="46198"/>
                  </a:cubicBezTo>
                  <a:cubicBezTo>
                    <a:pt x="399700" y="115370"/>
                    <a:pt x="1115584" y="172635"/>
                    <a:pt x="1238347" y="382011"/>
                  </a:cubicBezTo>
                  <a:lnTo>
                    <a:pt x="1184821" y="580889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2" name="Полилиния 101"/>
            <p:cNvSpPr/>
            <p:nvPr/>
          </p:nvSpPr>
          <p:spPr>
            <a:xfrm rot="1952823">
              <a:off x="4047935" y="2704259"/>
              <a:ext cx="1024278" cy="59962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61 w 1307723"/>
                <a:gd name="connsiteY0" fmla="*/ 863667 h 863667"/>
                <a:gd name="connsiteX1" fmla="*/ 210087 w 1307723"/>
                <a:gd name="connsiteY1" fmla="*/ 349415 h 863667"/>
                <a:gd name="connsiteX2" fmla="*/ 1166673 w 1307723"/>
                <a:gd name="connsiteY2" fmla="*/ 46198 h 863667"/>
                <a:gd name="connsiteX3" fmla="*/ 1185109 w 1307723"/>
                <a:gd name="connsiteY3" fmla="*/ 839505 h 863667"/>
                <a:gd name="connsiteX4" fmla="*/ 1073761 w 1307723"/>
                <a:gd name="connsiteY4" fmla="*/ 863667 h 863667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69895"/>
                <a:gd name="connsiteY0" fmla="*/ 637929 h 637929"/>
                <a:gd name="connsiteX1" fmla="*/ 210086 w 1369895"/>
                <a:gd name="connsiteY1" fmla="*/ 123677 h 637929"/>
                <a:gd name="connsiteX2" fmla="*/ 358039 w 1369895"/>
                <a:gd name="connsiteY2" fmla="*/ 46198 h 637929"/>
                <a:gd name="connsiteX3" fmla="*/ 1247281 w 1369895"/>
                <a:gd name="connsiteY3" fmla="*/ 520190 h 637929"/>
                <a:gd name="connsiteX4" fmla="*/ 1073760 w 1369895"/>
                <a:gd name="connsiteY4" fmla="*/ 637929 h 637929"/>
                <a:gd name="connsiteX0" fmla="*/ 1073760 w 1247281"/>
                <a:gd name="connsiteY0" fmla="*/ 637929 h 637929"/>
                <a:gd name="connsiteX1" fmla="*/ 210086 w 1247281"/>
                <a:gd name="connsiteY1" fmla="*/ 123677 h 637929"/>
                <a:gd name="connsiteX2" fmla="*/ 358039 w 1247281"/>
                <a:gd name="connsiteY2" fmla="*/ 46198 h 637929"/>
                <a:gd name="connsiteX3" fmla="*/ 1247281 w 1247281"/>
                <a:gd name="connsiteY3" fmla="*/ 520190 h 637929"/>
                <a:gd name="connsiteX4" fmla="*/ 1073760 w 1247281"/>
                <a:gd name="connsiteY4" fmla="*/ 637929 h 63792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7281" h="599189">
                  <a:moveTo>
                    <a:pt x="1073760" y="599189"/>
                  </a:moveTo>
                  <a:cubicBezTo>
                    <a:pt x="873756" y="420792"/>
                    <a:pt x="0" y="328501"/>
                    <a:pt x="210086" y="84937"/>
                  </a:cubicBezTo>
                  <a:cubicBezTo>
                    <a:pt x="257869" y="218547"/>
                    <a:pt x="98355" y="0"/>
                    <a:pt x="284062" y="46198"/>
                  </a:cubicBezTo>
                  <a:cubicBezTo>
                    <a:pt x="517576" y="134134"/>
                    <a:pt x="1011608" y="260762"/>
                    <a:pt x="1247281" y="481450"/>
                  </a:cubicBezTo>
                  <a:lnTo>
                    <a:pt x="1073760" y="59918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3" name="Полилиния 102"/>
            <p:cNvSpPr/>
            <p:nvPr/>
          </p:nvSpPr>
          <p:spPr>
            <a:xfrm rot="1952823">
              <a:off x="4985199" y="4375595"/>
              <a:ext cx="953908" cy="41224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414009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044522" y="242413"/>
                    <a:pt x="1065469" y="296283"/>
                  </a:cubicBezTo>
                  <a:cubicBezTo>
                    <a:pt x="761705" y="414009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4" name="Полилиния 103"/>
            <p:cNvSpPr/>
            <p:nvPr/>
          </p:nvSpPr>
          <p:spPr>
            <a:xfrm rot="1952823">
              <a:off x="4622182" y="4194947"/>
              <a:ext cx="648970" cy="85661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288" h="858741">
                  <a:moveTo>
                    <a:pt x="147955" y="0"/>
                  </a:moveTo>
                  <a:cubicBezTo>
                    <a:pt x="416023" y="65641"/>
                    <a:pt x="791287" y="636614"/>
                    <a:pt x="687763" y="827829"/>
                  </a:cubicBezTo>
                  <a:cubicBezTo>
                    <a:pt x="380850" y="858741"/>
                    <a:pt x="94428" y="198877"/>
                    <a:pt x="0" y="77479"/>
                  </a:cubicBezTo>
                  <a:lnTo>
                    <a:pt x="14795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5" name="Полилиния 104"/>
            <p:cNvSpPr/>
            <p:nvPr/>
          </p:nvSpPr>
          <p:spPr>
            <a:xfrm rot="1952823">
              <a:off x="3633115" y="3365093"/>
              <a:ext cx="1020370" cy="33729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74132 w 1238347"/>
                <a:gd name="connsiteY0" fmla="*/ 495649 h 507077"/>
                <a:gd name="connsiteX1" fmla="*/ 174389 w 1238347"/>
                <a:gd name="connsiteY1" fmla="*/ 84938 h 507077"/>
                <a:gd name="connsiteX2" fmla="*/ 248366 w 1238347"/>
                <a:gd name="connsiteY2" fmla="*/ 46198 h 507077"/>
                <a:gd name="connsiteX3" fmla="*/ 1238347 w 1238347"/>
                <a:gd name="connsiteY3" fmla="*/ 382011 h 507077"/>
                <a:gd name="connsiteX4" fmla="*/ 1174132 w 1238347"/>
                <a:gd name="connsiteY4" fmla="*/ 495649 h 507077"/>
                <a:gd name="connsiteX0" fmla="*/ 1174132 w 1200896"/>
                <a:gd name="connsiteY0" fmla="*/ 495649 h 507077"/>
                <a:gd name="connsiteX1" fmla="*/ 174389 w 1200896"/>
                <a:gd name="connsiteY1" fmla="*/ 84938 h 507077"/>
                <a:gd name="connsiteX2" fmla="*/ 248366 w 1200896"/>
                <a:gd name="connsiteY2" fmla="*/ 46198 h 507077"/>
                <a:gd name="connsiteX3" fmla="*/ 1200896 w 1200896"/>
                <a:gd name="connsiteY3" fmla="*/ 396211 h 507077"/>
                <a:gd name="connsiteX4" fmla="*/ 1174132 w 1200896"/>
                <a:gd name="connsiteY4" fmla="*/ 495649 h 507077"/>
                <a:gd name="connsiteX0" fmla="*/ 1244658 w 1271422"/>
                <a:gd name="connsiteY0" fmla="*/ 495649 h 667338"/>
                <a:gd name="connsiteX1" fmla="*/ 174389 w 1271422"/>
                <a:gd name="connsiteY1" fmla="*/ 458152 h 667338"/>
                <a:gd name="connsiteX2" fmla="*/ 318892 w 1271422"/>
                <a:gd name="connsiteY2" fmla="*/ 46198 h 667338"/>
                <a:gd name="connsiteX3" fmla="*/ 1271422 w 1271422"/>
                <a:gd name="connsiteY3" fmla="*/ 396211 h 667338"/>
                <a:gd name="connsiteX4" fmla="*/ 1244658 w 1271422"/>
                <a:gd name="connsiteY4" fmla="*/ 495649 h 667338"/>
                <a:gd name="connsiteX0" fmla="*/ 1244658 w 1271422"/>
                <a:gd name="connsiteY0" fmla="*/ 105687 h 277376"/>
                <a:gd name="connsiteX1" fmla="*/ 174389 w 1271422"/>
                <a:gd name="connsiteY1" fmla="*/ 68190 h 277376"/>
                <a:gd name="connsiteX2" fmla="*/ 1271422 w 1271422"/>
                <a:gd name="connsiteY2" fmla="*/ 6249 h 277376"/>
                <a:gd name="connsiteX3" fmla="*/ 1244658 w 1271422"/>
                <a:gd name="connsiteY3" fmla="*/ 105687 h 277376"/>
                <a:gd name="connsiteX0" fmla="*/ 1170682 w 1197446"/>
                <a:gd name="connsiteY0" fmla="*/ 105687 h 238637"/>
                <a:gd name="connsiteX1" fmla="*/ 174389 w 1197446"/>
                <a:gd name="connsiteY1" fmla="*/ 29451 h 238637"/>
                <a:gd name="connsiteX2" fmla="*/ 1197446 w 1197446"/>
                <a:gd name="connsiteY2" fmla="*/ 6249 h 238637"/>
                <a:gd name="connsiteX3" fmla="*/ 1170682 w 1197446"/>
                <a:gd name="connsiteY3" fmla="*/ 105687 h 238637"/>
                <a:gd name="connsiteX0" fmla="*/ 1170682 w 1197446"/>
                <a:gd name="connsiteY0" fmla="*/ 105687 h 238638"/>
                <a:gd name="connsiteX1" fmla="*/ 174389 w 1197446"/>
                <a:gd name="connsiteY1" fmla="*/ 29452 h 238638"/>
                <a:gd name="connsiteX2" fmla="*/ 1197446 w 1197446"/>
                <a:gd name="connsiteY2" fmla="*/ 6249 h 238638"/>
                <a:gd name="connsiteX3" fmla="*/ 1170682 w 1197446"/>
                <a:gd name="connsiteY3" fmla="*/ 105687 h 238638"/>
                <a:gd name="connsiteX0" fmla="*/ 1170682 w 1197446"/>
                <a:gd name="connsiteY0" fmla="*/ 197239 h 330190"/>
                <a:gd name="connsiteX1" fmla="*/ 174389 w 1197446"/>
                <a:gd name="connsiteY1" fmla="*/ 121004 h 330190"/>
                <a:gd name="connsiteX2" fmla="*/ 1197446 w 1197446"/>
                <a:gd name="connsiteY2" fmla="*/ 97801 h 330190"/>
                <a:gd name="connsiteX3" fmla="*/ 1170682 w 1197446"/>
                <a:gd name="connsiteY3" fmla="*/ 197239 h 330190"/>
                <a:gd name="connsiteX0" fmla="*/ 1170682 w 1224209"/>
                <a:gd name="connsiteY0" fmla="*/ 205126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2 w 1224209"/>
                <a:gd name="connsiteY3" fmla="*/ 205126 h 338077"/>
                <a:gd name="connsiteX0" fmla="*/ 1170683 w 1224209"/>
                <a:gd name="connsiteY0" fmla="*/ 205127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3 w 1224209"/>
                <a:gd name="connsiteY3" fmla="*/ 205127 h 338077"/>
                <a:gd name="connsiteX0" fmla="*/ 1170683 w 1271423"/>
                <a:gd name="connsiteY0" fmla="*/ 197240 h 330190"/>
                <a:gd name="connsiteX1" fmla="*/ 174389 w 1271423"/>
                <a:gd name="connsiteY1" fmla="*/ 121004 h 330190"/>
                <a:gd name="connsiteX2" fmla="*/ 1271424 w 1271423"/>
                <a:gd name="connsiteY2" fmla="*/ 59062 h 330190"/>
                <a:gd name="connsiteX3" fmla="*/ 1170683 w 1271423"/>
                <a:gd name="connsiteY3" fmla="*/ 197240 h 330190"/>
                <a:gd name="connsiteX0" fmla="*/ 1244660 w 1271424"/>
                <a:gd name="connsiteY0" fmla="*/ 158500 h 330190"/>
                <a:gd name="connsiteX1" fmla="*/ 174389 w 1271424"/>
                <a:gd name="connsiteY1" fmla="*/ 121004 h 330190"/>
                <a:gd name="connsiteX2" fmla="*/ 1271424 w 1271424"/>
                <a:gd name="connsiteY2" fmla="*/ 59062 h 330190"/>
                <a:gd name="connsiteX3" fmla="*/ 1244660 w 1271424"/>
                <a:gd name="connsiteY3" fmla="*/ 158500 h 330190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660" h="338077">
                  <a:moveTo>
                    <a:pt x="1244660" y="166387"/>
                  </a:moveTo>
                  <a:cubicBezTo>
                    <a:pt x="838820" y="286032"/>
                    <a:pt x="0" y="338077"/>
                    <a:pt x="174389" y="128891"/>
                  </a:cubicBezTo>
                  <a:cubicBezTo>
                    <a:pt x="435988" y="97540"/>
                    <a:pt x="1045831" y="0"/>
                    <a:pt x="1224209" y="6249"/>
                  </a:cubicBezTo>
                  <a:lnTo>
                    <a:pt x="1244660" y="16638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6" name="Полилиния 105"/>
            <p:cNvSpPr/>
            <p:nvPr/>
          </p:nvSpPr>
          <p:spPr>
            <a:xfrm rot="1952823">
              <a:off x="3686938" y="3613470"/>
              <a:ext cx="680246" cy="84055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356047 h 726614"/>
                <a:gd name="connsiteX1" fmla="*/ 174389 w 1298187"/>
                <a:gd name="connsiteY1" fmla="*/ 517428 h 726614"/>
                <a:gd name="connsiteX2" fmla="*/ 201152 w 1298187"/>
                <a:gd name="connsiteY2" fmla="*/ 417989 h 726614"/>
                <a:gd name="connsiteX3" fmla="*/ 1100580 w 1298187"/>
                <a:gd name="connsiteY3" fmla="*/ 0 h 726614"/>
                <a:gd name="connsiteX4" fmla="*/ 1298187 w 1298187"/>
                <a:gd name="connsiteY4" fmla="*/ 356047 h 726614"/>
                <a:gd name="connsiteX0" fmla="*/ 1128659 w 1128659"/>
                <a:gd name="connsiteY0" fmla="*/ 356047 h 938819"/>
                <a:gd name="connsiteX1" fmla="*/ 353373 w 1128659"/>
                <a:gd name="connsiteY1" fmla="*/ 729633 h 938819"/>
                <a:gd name="connsiteX2" fmla="*/ 31624 w 1128659"/>
                <a:gd name="connsiteY2" fmla="*/ 417989 h 938819"/>
                <a:gd name="connsiteX3" fmla="*/ 931052 w 1128659"/>
                <a:gd name="connsiteY3" fmla="*/ 0 h 938819"/>
                <a:gd name="connsiteX4" fmla="*/ 1128659 w 1128659"/>
                <a:gd name="connsiteY4" fmla="*/ 356047 h 938819"/>
                <a:gd name="connsiteX0" fmla="*/ 1128658 w 1128658"/>
                <a:gd name="connsiteY0" fmla="*/ 356047 h 938819"/>
                <a:gd name="connsiteX1" fmla="*/ 353372 w 1128658"/>
                <a:gd name="connsiteY1" fmla="*/ 729633 h 938819"/>
                <a:gd name="connsiteX2" fmla="*/ 31623 w 1128658"/>
                <a:gd name="connsiteY2" fmla="*/ 417989 h 938819"/>
                <a:gd name="connsiteX3" fmla="*/ 931051 w 1128658"/>
                <a:gd name="connsiteY3" fmla="*/ 0 h 938819"/>
                <a:gd name="connsiteX4" fmla="*/ 1128658 w 1128658"/>
                <a:gd name="connsiteY4" fmla="*/ 356047 h 938819"/>
                <a:gd name="connsiteX0" fmla="*/ 1128658 w 1128658"/>
                <a:gd name="connsiteY0" fmla="*/ 356047 h 768617"/>
                <a:gd name="connsiteX1" fmla="*/ 353372 w 1128658"/>
                <a:gd name="connsiteY1" fmla="*/ 729633 h 768617"/>
                <a:gd name="connsiteX2" fmla="*/ 31623 w 1128658"/>
                <a:gd name="connsiteY2" fmla="*/ 417989 h 768617"/>
                <a:gd name="connsiteX3" fmla="*/ 931051 w 1128658"/>
                <a:gd name="connsiteY3" fmla="*/ 0 h 768617"/>
                <a:gd name="connsiteX4" fmla="*/ 1128658 w 1128658"/>
                <a:gd name="connsiteY4" fmla="*/ 356047 h 768617"/>
                <a:gd name="connsiteX0" fmla="*/ 1128658 w 1128658"/>
                <a:gd name="connsiteY0" fmla="*/ 356047 h 829317"/>
                <a:gd name="connsiteX1" fmla="*/ 400586 w 1128658"/>
                <a:gd name="connsiteY1" fmla="*/ 790333 h 829317"/>
                <a:gd name="connsiteX2" fmla="*/ 31623 w 1128658"/>
                <a:gd name="connsiteY2" fmla="*/ 417989 h 829317"/>
                <a:gd name="connsiteX3" fmla="*/ 931051 w 1128658"/>
                <a:gd name="connsiteY3" fmla="*/ 0 h 829317"/>
                <a:gd name="connsiteX4" fmla="*/ 1128658 w 1128658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95995 w 895995"/>
                <a:gd name="connsiteY0" fmla="*/ 356047 h 768617"/>
                <a:gd name="connsiteX1" fmla="*/ 120708 w 895995"/>
                <a:gd name="connsiteY1" fmla="*/ 729633 h 768617"/>
                <a:gd name="connsiteX2" fmla="*/ 100256 w 895995"/>
                <a:gd name="connsiteY2" fmla="*/ 569496 h 768617"/>
                <a:gd name="connsiteX3" fmla="*/ 698388 w 895995"/>
                <a:gd name="connsiteY3" fmla="*/ 0 h 768617"/>
                <a:gd name="connsiteX4" fmla="*/ 895995 w 895995"/>
                <a:gd name="connsiteY4" fmla="*/ 356047 h 768617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2638" h="836592">
                  <a:moveTo>
                    <a:pt x="832638" y="177575"/>
                  </a:moveTo>
                  <a:cubicBezTo>
                    <a:pt x="492908" y="711289"/>
                    <a:pt x="362058" y="722951"/>
                    <a:pt x="160530" y="785809"/>
                  </a:cubicBezTo>
                  <a:cubicBezTo>
                    <a:pt x="0" y="836592"/>
                    <a:pt x="94314" y="678701"/>
                    <a:pt x="140078" y="625672"/>
                  </a:cubicBezTo>
                  <a:cubicBezTo>
                    <a:pt x="230511" y="507118"/>
                    <a:pt x="473543" y="187217"/>
                    <a:pt x="664232" y="94916"/>
                  </a:cubicBezTo>
                  <a:cubicBezTo>
                    <a:pt x="763921" y="0"/>
                    <a:pt x="708756" y="28877"/>
                    <a:pt x="738210" y="56176"/>
                  </a:cubicBezTo>
                  <a:lnTo>
                    <a:pt x="832638" y="17757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7" name="Полилиния 106"/>
            <p:cNvSpPr/>
            <p:nvPr/>
          </p:nvSpPr>
          <p:spPr>
            <a:xfrm rot="1952823">
              <a:off x="3482453" y="3438226"/>
              <a:ext cx="1063373" cy="49255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8187" h="491966">
                  <a:moveTo>
                    <a:pt x="1298187" y="121399"/>
                  </a:moveTo>
                  <a:cubicBezTo>
                    <a:pt x="803976" y="347960"/>
                    <a:pt x="0" y="491966"/>
                    <a:pt x="174389" y="282780"/>
                  </a:cubicBezTo>
                  <a:cubicBezTo>
                    <a:pt x="200046" y="201106"/>
                    <a:pt x="169529" y="217634"/>
                    <a:pt x="201152" y="183341"/>
                  </a:cubicBezTo>
                  <a:cubicBezTo>
                    <a:pt x="416737" y="165141"/>
                    <a:pt x="886171" y="22960"/>
                    <a:pt x="1203758" y="0"/>
                  </a:cubicBezTo>
                  <a:lnTo>
                    <a:pt x="1298187" y="12139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8" name="Полилиния 107"/>
            <p:cNvSpPr/>
            <p:nvPr/>
          </p:nvSpPr>
          <p:spPr>
            <a:xfrm rot="1952823">
              <a:off x="3975873" y="3926887"/>
              <a:ext cx="512140" cy="819134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0517" h="820083">
                  <a:moveTo>
                    <a:pt x="550917" y="82660"/>
                  </a:moveTo>
                  <a:cubicBezTo>
                    <a:pt x="620517" y="225654"/>
                    <a:pt x="271932" y="604296"/>
                    <a:pt x="168408" y="795511"/>
                  </a:cubicBezTo>
                  <a:cubicBezTo>
                    <a:pt x="51316" y="748847"/>
                    <a:pt x="77898" y="820083"/>
                    <a:pt x="0" y="712853"/>
                  </a:cubicBezTo>
                  <a:cubicBezTo>
                    <a:pt x="4906" y="526646"/>
                    <a:pt x="303110" y="105541"/>
                    <a:pt x="382513" y="0"/>
                  </a:cubicBezTo>
                  <a:lnTo>
                    <a:pt x="550917" y="8266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9" name="Полилиния 108"/>
            <p:cNvSpPr/>
            <p:nvPr/>
          </p:nvSpPr>
          <p:spPr>
            <a:xfrm rot="1952823">
              <a:off x="3967026" y="3837069"/>
              <a:ext cx="516049" cy="931566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828" h="932648">
                  <a:moveTo>
                    <a:pt x="557228" y="0"/>
                  </a:moveTo>
                  <a:cubicBezTo>
                    <a:pt x="626828" y="142994"/>
                    <a:pt x="298694" y="681775"/>
                    <a:pt x="195170" y="872990"/>
                  </a:cubicBezTo>
                  <a:cubicBezTo>
                    <a:pt x="140971" y="932648"/>
                    <a:pt x="181426" y="835707"/>
                    <a:pt x="0" y="889772"/>
                  </a:cubicBezTo>
                  <a:cubicBezTo>
                    <a:pt x="65283" y="656766"/>
                    <a:pt x="329872" y="183021"/>
                    <a:pt x="409275" y="77480"/>
                  </a:cubicBezTo>
                  <a:lnTo>
                    <a:pt x="55722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0" name="Полилиния 109"/>
            <p:cNvSpPr/>
            <p:nvPr/>
          </p:nvSpPr>
          <p:spPr>
            <a:xfrm rot="1952823">
              <a:off x="4197968" y="4101640"/>
              <a:ext cx="461316" cy="1001164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2277" h="1002470">
                  <a:moveTo>
                    <a:pt x="464241" y="0"/>
                  </a:moveTo>
                  <a:cubicBezTo>
                    <a:pt x="562277" y="360356"/>
                    <a:pt x="399830" y="656764"/>
                    <a:pt x="227250" y="942812"/>
                  </a:cubicBezTo>
                  <a:cubicBezTo>
                    <a:pt x="173051" y="1002470"/>
                    <a:pt x="213507" y="905527"/>
                    <a:pt x="32081" y="959592"/>
                  </a:cubicBezTo>
                  <a:cubicBezTo>
                    <a:pt x="0" y="703348"/>
                    <a:pt x="236885" y="183021"/>
                    <a:pt x="316288" y="77480"/>
                  </a:cubicBezTo>
                  <a:lnTo>
                    <a:pt x="464241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1" name="Полилиния 110"/>
            <p:cNvSpPr/>
            <p:nvPr/>
          </p:nvSpPr>
          <p:spPr>
            <a:xfrm rot="1952823">
              <a:off x="4497170" y="4135212"/>
              <a:ext cx="523867" cy="89944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84963 w 562277"/>
                <a:gd name="connsiteY3" fmla="*/ 40932 h 1002470"/>
                <a:gd name="connsiteX4" fmla="*/ 464241 w 562277"/>
                <a:gd name="connsiteY4" fmla="*/ 0 h 1002470"/>
                <a:gd name="connsiteX0" fmla="*/ 232918 w 399831"/>
                <a:gd name="connsiteY0" fmla="*/ 0 h 1039018"/>
                <a:gd name="connsiteX1" fmla="*/ 227250 w 399831"/>
                <a:gd name="connsiteY1" fmla="*/ 979360 h 1039018"/>
                <a:gd name="connsiteX2" fmla="*/ 32081 w 399831"/>
                <a:gd name="connsiteY2" fmla="*/ 996140 h 1039018"/>
                <a:gd name="connsiteX3" fmla="*/ 84963 w 399831"/>
                <a:gd name="connsiteY3" fmla="*/ 77480 h 1039018"/>
                <a:gd name="connsiteX4" fmla="*/ 232918 w 399831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549407"/>
                <a:gd name="connsiteY0" fmla="*/ 0 h 921047"/>
                <a:gd name="connsiteX1" fmla="*/ 376827 w 549407"/>
                <a:gd name="connsiteY1" fmla="*/ 861389 h 921047"/>
                <a:gd name="connsiteX2" fmla="*/ 161208 w 549407"/>
                <a:gd name="connsiteY2" fmla="*/ 718031 h 921047"/>
                <a:gd name="connsiteX3" fmla="*/ 79403 w 549407"/>
                <a:gd name="connsiteY3" fmla="*/ 77480 h 921047"/>
                <a:gd name="connsiteX4" fmla="*/ 227358 w 549407"/>
                <a:gd name="connsiteY4" fmla="*/ 0 h 921047"/>
                <a:gd name="connsiteX0" fmla="*/ 227358 w 566329"/>
                <a:gd name="connsiteY0" fmla="*/ 0 h 921047"/>
                <a:gd name="connsiteX1" fmla="*/ 376827 w 566329"/>
                <a:gd name="connsiteY1" fmla="*/ 861389 h 921047"/>
                <a:gd name="connsiteX2" fmla="*/ 161208 w 566329"/>
                <a:gd name="connsiteY2" fmla="*/ 718031 h 921047"/>
                <a:gd name="connsiteX3" fmla="*/ 79403 w 566329"/>
                <a:gd name="connsiteY3" fmla="*/ 77480 h 921047"/>
                <a:gd name="connsiteX4" fmla="*/ 227358 w 566329"/>
                <a:gd name="connsiteY4" fmla="*/ 0 h 921047"/>
                <a:gd name="connsiteX0" fmla="*/ 227358 w 593094"/>
                <a:gd name="connsiteY0" fmla="*/ 0 h 821609"/>
                <a:gd name="connsiteX1" fmla="*/ 403591 w 593094"/>
                <a:gd name="connsiteY1" fmla="*/ 761951 h 821609"/>
                <a:gd name="connsiteX2" fmla="*/ 161208 w 593094"/>
                <a:gd name="connsiteY2" fmla="*/ 718031 h 821609"/>
                <a:gd name="connsiteX3" fmla="*/ 79403 w 593094"/>
                <a:gd name="connsiteY3" fmla="*/ 77480 h 821609"/>
                <a:gd name="connsiteX4" fmla="*/ 227358 w 593094"/>
                <a:gd name="connsiteY4" fmla="*/ 0 h 821609"/>
                <a:gd name="connsiteX0" fmla="*/ 227358 w 593094"/>
                <a:gd name="connsiteY0" fmla="*/ 0 h 900707"/>
                <a:gd name="connsiteX1" fmla="*/ 403591 w 593094"/>
                <a:gd name="connsiteY1" fmla="*/ 761951 h 900707"/>
                <a:gd name="connsiteX2" fmla="*/ 161208 w 593094"/>
                <a:gd name="connsiteY2" fmla="*/ 718031 h 900707"/>
                <a:gd name="connsiteX3" fmla="*/ 79403 w 593094"/>
                <a:gd name="connsiteY3" fmla="*/ 77480 h 900707"/>
                <a:gd name="connsiteX4" fmla="*/ 227358 w 593094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8981" h="900707">
                  <a:moveTo>
                    <a:pt x="227358" y="0"/>
                  </a:moveTo>
                  <a:cubicBezTo>
                    <a:pt x="260989" y="370064"/>
                    <a:pt x="638981" y="865886"/>
                    <a:pt x="403591" y="761951"/>
                  </a:cubicBezTo>
                  <a:cubicBezTo>
                    <a:pt x="264976" y="900707"/>
                    <a:pt x="342634" y="663966"/>
                    <a:pt x="161208" y="718031"/>
                  </a:cubicBezTo>
                  <a:cubicBezTo>
                    <a:pt x="39276" y="456644"/>
                    <a:pt x="0" y="183021"/>
                    <a:pt x="79403" y="77480"/>
                  </a:cubicBezTo>
                  <a:lnTo>
                    <a:pt x="22735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2" name="Полилиния 111"/>
            <p:cNvSpPr/>
            <p:nvPr/>
          </p:nvSpPr>
          <p:spPr>
            <a:xfrm rot="1952823">
              <a:off x="5362550" y="2848155"/>
              <a:ext cx="277570" cy="90479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219571 w 779438"/>
                <a:gd name="connsiteY0" fmla="*/ 794248 h 815268"/>
                <a:gd name="connsiteX1" fmla="*/ 210087 w 779438"/>
                <a:gd name="connsiteY1" fmla="*/ 0 h 815268"/>
                <a:gd name="connsiteX2" fmla="*/ 779438 w 779438"/>
                <a:gd name="connsiteY2" fmla="*/ 163114 h 815268"/>
                <a:gd name="connsiteX3" fmla="*/ 349713 w 779438"/>
                <a:gd name="connsiteY3" fmla="*/ 815268 h 815268"/>
                <a:gd name="connsiteX4" fmla="*/ 219571 w 779438"/>
                <a:gd name="connsiteY4" fmla="*/ 794248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-1 w 588286"/>
                <a:gd name="connsiteY0" fmla="*/ 778731 h 815268"/>
                <a:gd name="connsiteX1" fmla="*/ 18935 w 588286"/>
                <a:gd name="connsiteY1" fmla="*/ 0 h 815268"/>
                <a:gd name="connsiteX2" fmla="*/ 588286 w 588286"/>
                <a:gd name="connsiteY2" fmla="*/ 163114 h 815268"/>
                <a:gd name="connsiteX3" fmla="*/ 158561 w 588286"/>
                <a:gd name="connsiteY3" fmla="*/ 815268 h 815268"/>
                <a:gd name="connsiteX4" fmla="*/ -1 w 588286"/>
                <a:gd name="connsiteY4" fmla="*/ 778731 h 815268"/>
                <a:gd name="connsiteX0" fmla="*/ 0 w 335685"/>
                <a:gd name="connsiteY0" fmla="*/ 880367 h 916904"/>
                <a:gd name="connsiteX1" fmla="*/ 18936 w 335685"/>
                <a:gd name="connsiteY1" fmla="*/ 101636 h 916904"/>
                <a:gd name="connsiteX2" fmla="*/ 288083 w 335685"/>
                <a:gd name="connsiteY2" fmla="*/ 46116 h 916904"/>
                <a:gd name="connsiteX3" fmla="*/ 158562 w 335685"/>
                <a:gd name="connsiteY3" fmla="*/ 916904 h 916904"/>
                <a:gd name="connsiteX4" fmla="*/ 0 w 335685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298312"/>
                <a:gd name="connsiteY0" fmla="*/ 880367 h 902327"/>
                <a:gd name="connsiteX1" fmla="*/ 18936 w 298312"/>
                <a:gd name="connsiteY1" fmla="*/ 101636 h 902327"/>
                <a:gd name="connsiteX2" fmla="*/ 288083 w 298312"/>
                <a:gd name="connsiteY2" fmla="*/ 46116 h 902327"/>
                <a:gd name="connsiteX3" fmla="*/ 121190 w 298312"/>
                <a:gd name="connsiteY3" fmla="*/ 902327 h 902327"/>
                <a:gd name="connsiteX4" fmla="*/ 0 w 298312"/>
                <a:gd name="connsiteY4" fmla="*/ 880367 h 902327"/>
                <a:gd name="connsiteX0" fmla="*/ 0 w 288083"/>
                <a:gd name="connsiteY0" fmla="*/ 880367 h 902327"/>
                <a:gd name="connsiteX1" fmla="*/ 18936 w 288083"/>
                <a:gd name="connsiteY1" fmla="*/ 101636 h 902327"/>
                <a:gd name="connsiteX2" fmla="*/ 288083 w 288083"/>
                <a:gd name="connsiteY2" fmla="*/ 46116 h 902327"/>
                <a:gd name="connsiteX3" fmla="*/ 121190 w 288083"/>
                <a:gd name="connsiteY3" fmla="*/ 902327 h 902327"/>
                <a:gd name="connsiteX4" fmla="*/ 0 w 288083"/>
                <a:gd name="connsiteY4" fmla="*/ 880367 h 902327"/>
                <a:gd name="connsiteX0" fmla="*/ 0 w 338998"/>
                <a:gd name="connsiteY0" fmla="*/ 880367 h 902327"/>
                <a:gd name="connsiteX1" fmla="*/ 18936 w 338998"/>
                <a:gd name="connsiteY1" fmla="*/ 101636 h 902327"/>
                <a:gd name="connsiteX2" fmla="*/ 288083 w 338998"/>
                <a:gd name="connsiteY2" fmla="*/ 46116 h 902327"/>
                <a:gd name="connsiteX3" fmla="*/ 121190 w 338998"/>
                <a:gd name="connsiteY3" fmla="*/ 902327 h 902327"/>
                <a:gd name="connsiteX4" fmla="*/ 0 w 338998"/>
                <a:gd name="connsiteY4" fmla="*/ 880367 h 90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98" h="902327">
                  <a:moveTo>
                    <a:pt x="0" y="880367"/>
                  </a:moveTo>
                  <a:cubicBezTo>
                    <a:pt x="1326" y="644951"/>
                    <a:pt x="38162" y="354663"/>
                    <a:pt x="18936" y="101636"/>
                  </a:cubicBezTo>
                  <a:cubicBezTo>
                    <a:pt x="90691" y="50949"/>
                    <a:pt x="131793" y="0"/>
                    <a:pt x="288083" y="46116"/>
                  </a:cubicBezTo>
                  <a:cubicBezTo>
                    <a:pt x="241639" y="311130"/>
                    <a:pt x="338998" y="446722"/>
                    <a:pt x="121190" y="902327"/>
                  </a:cubicBezTo>
                  <a:lnTo>
                    <a:pt x="0" y="8803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3" name="Полилиния 112"/>
            <p:cNvSpPr/>
            <p:nvPr/>
          </p:nvSpPr>
          <p:spPr>
            <a:xfrm rot="1952823">
              <a:off x="5372799" y="3109395"/>
              <a:ext cx="457408" cy="733476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867" h="734812">
                  <a:moveTo>
                    <a:pt x="0" y="713792"/>
                  </a:moveTo>
                  <a:cubicBezTo>
                    <a:pt x="130487" y="475861"/>
                    <a:pt x="181375" y="243564"/>
                    <a:pt x="391461" y="0"/>
                  </a:cubicBezTo>
                  <a:cubicBezTo>
                    <a:pt x="523327" y="62103"/>
                    <a:pt x="403577" y="36542"/>
                    <a:pt x="559867" y="82658"/>
                  </a:cubicBezTo>
                  <a:cubicBezTo>
                    <a:pt x="466039" y="300188"/>
                    <a:pt x="307264" y="582269"/>
                    <a:pt x="130142" y="734812"/>
                  </a:cubicBezTo>
                  <a:lnTo>
                    <a:pt x="0" y="713792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4" name="Полилиния 113"/>
            <p:cNvSpPr/>
            <p:nvPr/>
          </p:nvSpPr>
          <p:spPr>
            <a:xfrm rot="1952823">
              <a:off x="5035461" y="4301053"/>
              <a:ext cx="953908" cy="401536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398805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116990" y="303902"/>
                    <a:pt x="1137937" y="357772"/>
                  </a:cubicBezTo>
                  <a:cubicBezTo>
                    <a:pt x="935763" y="398805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5" name="Полилиния 114"/>
            <p:cNvSpPr/>
            <p:nvPr/>
          </p:nvSpPr>
          <p:spPr>
            <a:xfrm rot="1952823">
              <a:off x="4892657" y="4281609"/>
              <a:ext cx="731070" cy="728121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9240" h="729896">
                  <a:moveTo>
                    <a:pt x="26763" y="0"/>
                  </a:moveTo>
                  <a:cubicBezTo>
                    <a:pt x="139033" y="55105"/>
                    <a:pt x="178706" y="42176"/>
                    <a:pt x="437551" y="126577"/>
                  </a:cubicBezTo>
                  <a:cubicBezTo>
                    <a:pt x="761360" y="340762"/>
                    <a:pt x="735916" y="440187"/>
                    <a:pt x="889240" y="573430"/>
                  </a:cubicBezTo>
                  <a:cubicBezTo>
                    <a:pt x="806749" y="678497"/>
                    <a:pt x="794317" y="558300"/>
                    <a:pt x="815264" y="612170"/>
                  </a:cubicBezTo>
                  <a:cubicBezTo>
                    <a:pt x="511500" y="729896"/>
                    <a:pt x="121759" y="190393"/>
                    <a:pt x="0" y="99438"/>
                  </a:cubicBezTo>
                  <a:lnTo>
                    <a:pt x="26763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6" name="Полилиния 115"/>
            <p:cNvSpPr/>
            <p:nvPr/>
          </p:nvSpPr>
          <p:spPr>
            <a:xfrm rot="1952823">
              <a:off x="4300911" y="4065121"/>
              <a:ext cx="410494" cy="68529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34341 w 603941"/>
                <a:gd name="connsiteY0" fmla="*/ 69820 h 855168"/>
                <a:gd name="connsiteX1" fmla="*/ 195170 w 603941"/>
                <a:gd name="connsiteY1" fmla="*/ 795510 h 855168"/>
                <a:gd name="connsiteX2" fmla="*/ 0 w 603941"/>
                <a:gd name="connsiteY2" fmla="*/ 812292 h 855168"/>
                <a:gd name="connsiteX3" fmla="*/ 409275 w 603941"/>
                <a:gd name="connsiteY3" fmla="*/ 0 h 855168"/>
                <a:gd name="connsiteX4" fmla="*/ 534341 w 603941"/>
                <a:gd name="connsiteY4" fmla="*/ 69820 h 855168"/>
                <a:gd name="connsiteX0" fmla="*/ 534341 w 603941"/>
                <a:gd name="connsiteY0" fmla="*/ 21960 h 807308"/>
                <a:gd name="connsiteX1" fmla="*/ 195170 w 603941"/>
                <a:gd name="connsiteY1" fmla="*/ 747650 h 807308"/>
                <a:gd name="connsiteX2" fmla="*/ 0 w 603941"/>
                <a:gd name="connsiteY2" fmla="*/ 764432 h 807308"/>
                <a:gd name="connsiteX3" fmla="*/ 413149 w 603941"/>
                <a:gd name="connsiteY3" fmla="*/ 0 h 807308"/>
                <a:gd name="connsiteX4" fmla="*/ 534341 w 603941"/>
                <a:gd name="connsiteY4" fmla="*/ 21960 h 807308"/>
                <a:gd name="connsiteX0" fmla="*/ 534341 w 603941"/>
                <a:gd name="connsiteY0" fmla="*/ 21960 h 764432"/>
                <a:gd name="connsiteX1" fmla="*/ 400525 w 603941"/>
                <a:gd name="connsiteY1" fmla="*/ 519154 h 764432"/>
                <a:gd name="connsiteX2" fmla="*/ 0 w 603941"/>
                <a:gd name="connsiteY2" fmla="*/ 764432 h 764432"/>
                <a:gd name="connsiteX3" fmla="*/ 413149 w 603941"/>
                <a:gd name="connsiteY3" fmla="*/ 0 h 764432"/>
                <a:gd name="connsiteX4" fmla="*/ 534341 w 603941"/>
                <a:gd name="connsiteY4" fmla="*/ 21960 h 764432"/>
                <a:gd name="connsiteX0" fmla="*/ 429724 w 499324"/>
                <a:gd name="connsiteY0" fmla="*/ 21960 h 674112"/>
                <a:gd name="connsiteX1" fmla="*/ 295908 w 499324"/>
                <a:gd name="connsiteY1" fmla="*/ 519154 h 674112"/>
                <a:gd name="connsiteX2" fmla="*/ -1 w 499324"/>
                <a:gd name="connsiteY2" fmla="*/ 674112 h 674112"/>
                <a:gd name="connsiteX3" fmla="*/ 308532 w 499324"/>
                <a:gd name="connsiteY3" fmla="*/ 0 h 674112"/>
                <a:gd name="connsiteX4" fmla="*/ 429724 w 499324"/>
                <a:gd name="connsiteY4" fmla="*/ 21960 h 674112"/>
                <a:gd name="connsiteX0" fmla="*/ 429725 w 499325"/>
                <a:gd name="connsiteY0" fmla="*/ 21960 h 684326"/>
                <a:gd name="connsiteX1" fmla="*/ 295909 w 499325"/>
                <a:gd name="connsiteY1" fmla="*/ 519154 h 684326"/>
                <a:gd name="connsiteX2" fmla="*/ 0 w 499325"/>
                <a:gd name="connsiteY2" fmla="*/ 674112 h 684326"/>
                <a:gd name="connsiteX3" fmla="*/ 308533 w 499325"/>
                <a:gd name="connsiteY3" fmla="*/ 0 h 684326"/>
                <a:gd name="connsiteX4" fmla="*/ 429725 w 499325"/>
                <a:gd name="connsiteY4" fmla="*/ 21960 h 684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325" h="684326">
                  <a:moveTo>
                    <a:pt x="429725" y="21960"/>
                  </a:moveTo>
                  <a:cubicBezTo>
                    <a:pt x="499325" y="164954"/>
                    <a:pt x="399433" y="327939"/>
                    <a:pt x="295909" y="519154"/>
                  </a:cubicBezTo>
                  <a:cubicBezTo>
                    <a:pt x="241710" y="578812"/>
                    <a:pt x="133872" y="684326"/>
                    <a:pt x="0" y="674112"/>
                  </a:cubicBezTo>
                  <a:cubicBezTo>
                    <a:pt x="65283" y="441106"/>
                    <a:pt x="229130" y="105541"/>
                    <a:pt x="308533" y="0"/>
                  </a:cubicBezTo>
                  <a:lnTo>
                    <a:pt x="429725" y="2196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7" name="Овал 116"/>
            <p:cNvSpPr/>
            <p:nvPr/>
          </p:nvSpPr>
          <p:spPr>
            <a:xfrm>
              <a:off x="4355976" y="3356992"/>
              <a:ext cx="1008111" cy="864096"/>
            </a:xfrm>
            <a:prstGeom prst="ellipse">
              <a:avLst/>
            </a:prstGeom>
            <a:gradFill flip="none" rotWithShape="1">
              <a:gsLst>
                <a:gs pos="0">
                  <a:srgbClr val="FFFF00">
                    <a:shade val="30000"/>
                    <a:satMod val="115000"/>
                  </a:srgbClr>
                </a:gs>
                <a:gs pos="50000">
                  <a:srgbClr val="FFFF00">
                    <a:shade val="67500"/>
                    <a:satMod val="115000"/>
                  </a:srgbClr>
                </a:gs>
                <a:gs pos="100000">
                  <a:srgbClr val="FFFF00">
                    <a:shade val="100000"/>
                    <a:satMod val="115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glow rad="101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1" name="Группа 72"/>
          <p:cNvGrpSpPr>
            <a:grpSpLocks/>
          </p:cNvGrpSpPr>
          <p:nvPr/>
        </p:nvGrpSpPr>
        <p:grpSpPr bwMode="auto">
          <a:xfrm rot="9793042">
            <a:off x="4262438" y="6300788"/>
            <a:ext cx="741362" cy="460375"/>
            <a:chOff x="3451433" y="2533423"/>
            <a:chExt cx="2564605" cy="2516300"/>
          </a:xfrm>
        </p:grpSpPr>
        <p:sp>
          <p:nvSpPr>
            <p:cNvPr id="76" name="Полилиния 75"/>
            <p:cNvSpPr/>
            <p:nvPr/>
          </p:nvSpPr>
          <p:spPr>
            <a:xfrm rot="1952823">
              <a:off x="5217047" y="4158988"/>
              <a:ext cx="818260" cy="25163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6294" h="253604">
                  <a:moveTo>
                    <a:pt x="0" y="72301"/>
                  </a:moveTo>
                  <a:lnTo>
                    <a:pt x="464313" y="0"/>
                  </a:lnTo>
                  <a:cubicBezTo>
                    <a:pt x="917117" y="34458"/>
                    <a:pt x="996294" y="18960"/>
                    <a:pt x="996292" y="148537"/>
                  </a:cubicBezTo>
                  <a:cubicBezTo>
                    <a:pt x="913801" y="253604"/>
                    <a:pt x="901367" y="133406"/>
                    <a:pt x="922314" y="187276"/>
                  </a:cubicBezTo>
                  <a:cubicBezTo>
                    <a:pt x="737776" y="204184"/>
                    <a:pt x="300070" y="221992"/>
                    <a:pt x="20450" y="232439"/>
                  </a:cubicBezTo>
                  <a:lnTo>
                    <a:pt x="0" y="7230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77" name="Полилиния 76"/>
            <p:cNvSpPr/>
            <p:nvPr/>
          </p:nvSpPr>
          <p:spPr>
            <a:xfrm rot="1952823">
              <a:off x="5195861" y="3380113"/>
              <a:ext cx="713916" cy="62473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9692" h="630194">
                  <a:moveTo>
                    <a:pt x="0" y="508795"/>
                  </a:moveTo>
                  <a:lnTo>
                    <a:pt x="645345" y="0"/>
                  </a:lnTo>
                  <a:cubicBezTo>
                    <a:pt x="857346" y="5985"/>
                    <a:pt x="869691" y="17805"/>
                    <a:pt x="860964" y="143357"/>
                  </a:cubicBezTo>
                  <a:cubicBezTo>
                    <a:pt x="708616" y="297271"/>
                    <a:pt x="250253" y="562831"/>
                    <a:pt x="94430" y="630194"/>
                  </a:cubicBezTo>
                  <a:lnTo>
                    <a:pt x="0" y="508795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78" name="Полилиния 77"/>
            <p:cNvSpPr/>
            <p:nvPr/>
          </p:nvSpPr>
          <p:spPr>
            <a:xfrm rot="1952823">
              <a:off x="4806357" y="2537742"/>
              <a:ext cx="483266" cy="86769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3519" h="863667">
                  <a:moveTo>
                    <a:pt x="359557" y="863667"/>
                  </a:moveTo>
                  <a:cubicBezTo>
                    <a:pt x="159553" y="685270"/>
                    <a:pt x="0" y="245843"/>
                    <a:pt x="210086" y="2279"/>
                  </a:cubicBezTo>
                  <a:cubicBezTo>
                    <a:pt x="257869" y="135889"/>
                    <a:pt x="266762" y="0"/>
                    <a:pt x="452469" y="46198"/>
                  </a:cubicBezTo>
                  <a:cubicBezTo>
                    <a:pt x="297858" y="285123"/>
                    <a:pt x="593519" y="550873"/>
                    <a:pt x="470905" y="839505"/>
                  </a:cubicBezTo>
                  <a:lnTo>
                    <a:pt x="359557" y="8636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79" name="Полилиния 78"/>
            <p:cNvSpPr/>
            <p:nvPr/>
          </p:nvSpPr>
          <p:spPr>
            <a:xfrm rot="1952823">
              <a:off x="5075197" y="3247314"/>
              <a:ext cx="444823" cy="52929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13792"/>
                <a:gd name="connsiteX1" fmla="*/ 391461 w 559867"/>
                <a:gd name="connsiteY1" fmla="*/ 0 h 713792"/>
                <a:gd name="connsiteX2" fmla="*/ 559867 w 559867"/>
                <a:gd name="connsiteY2" fmla="*/ 82658 h 713792"/>
                <a:gd name="connsiteX3" fmla="*/ 240726 w 559867"/>
                <a:gd name="connsiteY3" fmla="*/ 642753 h 713792"/>
                <a:gd name="connsiteX4" fmla="*/ 0 w 559867"/>
                <a:gd name="connsiteY4" fmla="*/ 713792 h 713792"/>
                <a:gd name="connsiteX0" fmla="*/ 0 w 542948"/>
                <a:gd name="connsiteY0" fmla="*/ 713792 h 713792"/>
                <a:gd name="connsiteX1" fmla="*/ 391461 w 542948"/>
                <a:gd name="connsiteY1" fmla="*/ 0 h 713792"/>
                <a:gd name="connsiteX2" fmla="*/ 542948 w 542948"/>
                <a:gd name="connsiteY2" fmla="*/ 228216 h 713792"/>
                <a:gd name="connsiteX3" fmla="*/ 240726 w 542948"/>
                <a:gd name="connsiteY3" fmla="*/ 642753 h 713792"/>
                <a:gd name="connsiteX4" fmla="*/ 0 w 542948"/>
                <a:gd name="connsiteY4" fmla="*/ 713792 h 713792"/>
                <a:gd name="connsiteX0" fmla="*/ 0 w 542948"/>
                <a:gd name="connsiteY0" fmla="*/ 531692 h 531692"/>
                <a:gd name="connsiteX1" fmla="*/ 226586 w 542948"/>
                <a:gd name="connsiteY1" fmla="*/ 40937 h 531692"/>
                <a:gd name="connsiteX2" fmla="*/ 542948 w 542948"/>
                <a:gd name="connsiteY2" fmla="*/ 46116 h 531692"/>
                <a:gd name="connsiteX3" fmla="*/ 240726 w 542948"/>
                <a:gd name="connsiteY3" fmla="*/ 460653 h 531692"/>
                <a:gd name="connsiteX4" fmla="*/ 0 w 542948"/>
                <a:gd name="connsiteY4" fmla="*/ 531692 h 53169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93510 w 468969"/>
                <a:gd name="connsiteY3" fmla="*/ 361212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66747 w 468969"/>
                <a:gd name="connsiteY3" fmla="*/ 460651 h 492952"/>
                <a:gd name="connsiteX4" fmla="*/ 0 w 468969"/>
                <a:gd name="connsiteY4" fmla="*/ 492952 h 492952"/>
                <a:gd name="connsiteX0" fmla="*/ 0 w 468969"/>
                <a:gd name="connsiteY0" fmla="*/ 529495 h 529495"/>
                <a:gd name="connsiteX1" fmla="*/ 300563 w 468969"/>
                <a:gd name="connsiteY1" fmla="*/ 0 h 529495"/>
                <a:gd name="connsiteX2" fmla="*/ 468969 w 468969"/>
                <a:gd name="connsiteY2" fmla="*/ 82659 h 529495"/>
                <a:gd name="connsiteX3" fmla="*/ 166747 w 468969"/>
                <a:gd name="connsiteY3" fmla="*/ 497194 h 529495"/>
                <a:gd name="connsiteX4" fmla="*/ 0 w 468969"/>
                <a:gd name="connsiteY4" fmla="*/ 529495 h 529495"/>
                <a:gd name="connsiteX0" fmla="*/ 0 w 542946"/>
                <a:gd name="connsiteY0" fmla="*/ 531692 h 531692"/>
                <a:gd name="connsiteX1" fmla="*/ 300563 w 542946"/>
                <a:gd name="connsiteY1" fmla="*/ 2197 h 531692"/>
                <a:gd name="connsiteX2" fmla="*/ 542946 w 542946"/>
                <a:gd name="connsiteY2" fmla="*/ 46116 h 531692"/>
                <a:gd name="connsiteX3" fmla="*/ 166747 w 542946"/>
                <a:gd name="connsiteY3" fmla="*/ 499391 h 531692"/>
                <a:gd name="connsiteX4" fmla="*/ 0 w 542946"/>
                <a:gd name="connsiteY4" fmla="*/ 531692 h 531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2946" h="531692">
                  <a:moveTo>
                    <a:pt x="0" y="531692"/>
                  </a:moveTo>
                  <a:cubicBezTo>
                    <a:pt x="130487" y="293761"/>
                    <a:pt x="90477" y="245761"/>
                    <a:pt x="300563" y="2197"/>
                  </a:cubicBezTo>
                  <a:cubicBezTo>
                    <a:pt x="432429" y="64300"/>
                    <a:pt x="386656" y="0"/>
                    <a:pt x="542946" y="46116"/>
                  </a:cubicBezTo>
                  <a:cubicBezTo>
                    <a:pt x="407587" y="191199"/>
                    <a:pt x="343869" y="346848"/>
                    <a:pt x="166747" y="499391"/>
                  </a:cubicBezTo>
                  <a:lnTo>
                    <a:pt x="0" y="53169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0" name="Полилиния 79"/>
            <p:cNvSpPr/>
            <p:nvPr/>
          </p:nvSpPr>
          <p:spPr>
            <a:xfrm rot="1952823">
              <a:off x="3825914" y="2715143"/>
              <a:ext cx="1016078" cy="59231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347" h="592317">
                  <a:moveTo>
                    <a:pt x="1184821" y="580889"/>
                  </a:moveTo>
                  <a:cubicBezTo>
                    <a:pt x="819206" y="592317"/>
                    <a:pt x="0" y="294124"/>
                    <a:pt x="174389" y="84938"/>
                  </a:cubicBezTo>
                  <a:cubicBezTo>
                    <a:pt x="308797" y="126830"/>
                    <a:pt x="62659" y="0"/>
                    <a:pt x="248366" y="46198"/>
                  </a:cubicBezTo>
                  <a:cubicBezTo>
                    <a:pt x="399700" y="115370"/>
                    <a:pt x="1115584" y="172635"/>
                    <a:pt x="1238347" y="382011"/>
                  </a:cubicBezTo>
                  <a:lnTo>
                    <a:pt x="1184821" y="580889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1" name="Полилиния 80"/>
            <p:cNvSpPr/>
            <p:nvPr/>
          </p:nvSpPr>
          <p:spPr>
            <a:xfrm rot="1952823">
              <a:off x="3948772" y="2840427"/>
              <a:ext cx="1021449" cy="59870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61 w 1307723"/>
                <a:gd name="connsiteY0" fmla="*/ 863667 h 863667"/>
                <a:gd name="connsiteX1" fmla="*/ 210087 w 1307723"/>
                <a:gd name="connsiteY1" fmla="*/ 349415 h 863667"/>
                <a:gd name="connsiteX2" fmla="*/ 1166673 w 1307723"/>
                <a:gd name="connsiteY2" fmla="*/ 46198 h 863667"/>
                <a:gd name="connsiteX3" fmla="*/ 1185109 w 1307723"/>
                <a:gd name="connsiteY3" fmla="*/ 839505 h 863667"/>
                <a:gd name="connsiteX4" fmla="*/ 1073761 w 1307723"/>
                <a:gd name="connsiteY4" fmla="*/ 863667 h 863667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69895"/>
                <a:gd name="connsiteY0" fmla="*/ 637929 h 637929"/>
                <a:gd name="connsiteX1" fmla="*/ 210086 w 1369895"/>
                <a:gd name="connsiteY1" fmla="*/ 123677 h 637929"/>
                <a:gd name="connsiteX2" fmla="*/ 358039 w 1369895"/>
                <a:gd name="connsiteY2" fmla="*/ 46198 h 637929"/>
                <a:gd name="connsiteX3" fmla="*/ 1247281 w 1369895"/>
                <a:gd name="connsiteY3" fmla="*/ 520190 h 637929"/>
                <a:gd name="connsiteX4" fmla="*/ 1073760 w 1369895"/>
                <a:gd name="connsiteY4" fmla="*/ 637929 h 637929"/>
                <a:gd name="connsiteX0" fmla="*/ 1073760 w 1247281"/>
                <a:gd name="connsiteY0" fmla="*/ 637929 h 637929"/>
                <a:gd name="connsiteX1" fmla="*/ 210086 w 1247281"/>
                <a:gd name="connsiteY1" fmla="*/ 123677 h 637929"/>
                <a:gd name="connsiteX2" fmla="*/ 358039 w 1247281"/>
                <a:gd name="connsiteY2" fmla="*/ 46198 h 637929"/>
                <a:gd name="connsiteX3" fmla="*/ 1247281 w 1247281"/>
                <a:gd name="connsiteY3" fmla="*/ 520190 h 637929"/>
                <a:gd name="connsiteX4" fmla="*/ 1073760 w 1247281"/>
                <a:gd name="connsiteY4" fmla="*/ 637929 h 63792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7281" h="599189">
                  <a:moveTo>
                    <a:pt x="1073760" y="599189"/>
                  </a:moveTo>
                  <a:cubicBezTo>
                    <a:pt x="873756" y="420792"/>
                    <a:pt x="0" y="328501"/>
                    <a:pt x="210086" y="84937"/>
                  </a:cubicBezTo>
                  <a:cubicBezTo>
                    <a:pt x="257869" y="218547"/>
                    <a:pt x="98355" y="0"/>
                    <a:pt x="284062" y="46198"/>
                  </a:cubicBezTo>
                  <a:cubicBezTo>
                    <a:pt x="517576" y="134134"/>
                    <a:pt x="1011608" y="260762"/>
                    <a:pt x="1247281" y="481450"/>
                  </a:cubicBezTo>
                  <a:lnTo>
                    <a:pt x="1073760" y="59918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2" name="Полилиния 81"/>
            <p:cNvSpPr/>
            <p:nvPr/>
          </p:nvSpPr>
          <p:spPr>
            <a:xfrm rot="1952823">
              <a:off x="4888602" y="4310745"/>
              <a:ext cx="955549" cy="416491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414009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044522" y="242413"/>
                    <a:pt x="1065469" y="296283"/>
                  </a:cubicBezTo>
                  <a:cubicBezTo>
                    <a:pt x="761705" y="414009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3" name="Полилиния 82"/>
            <p:cNvSpPr/>
            <p:nvPr/>
          </p:nvSpPr>
          <p:spPr>
            <a:xfrm rot="1952823">
              <a:off x="4541589" y="4399166"/>
              <a:ext cx="648016" cy="85901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288" h="858741">
                  <a:moveTo>
                    <a:pt x="147955" y="0"/>
                  </a:moveTo>
                  <a:cubicBezTo>
                    <a:pt x="416023" y="65641"/>
                    <a:pt x="791287" y="636614"/>
                    <a:pt x="687763" y="827829"/>
                  </a:cubicBezTo>
                  <a:cubicBezTo>
                    <a:pt x="380850" y="858741"/>
                    <a:pt x="94428" y="198877"/>
                    <a:pt x="0" y="77479"/>
                  </a:cubicBezTo>
                  <a:lnTo>
                    <a:pt x="14795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4" name="Полилиния 83"/>
            <p:cNvSpPr/>
            <p:nvPr/>
          </p:nvSpPr>
          <p:spPr>
            <a:xfrm rot="1952823">
              <a:off x="3473905" y="3414954"/>
              <a:ext cx="1021449" cy="33840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74132 w 1238347"/>
                <a:gd name="connsiteY0" fmla="*/ 495649 h 507077"/>
                <a:gd name="connsiteX1" fmla="*/ 174389 w 1238347"/>
                <a:gd name="connsiteY1" fmla="*/ 84938 h 507077"/>
                <a:gd name="connsiteX2" fmla="*/ 248366 w 1238347"/>
                <a:gd name="connsiteY2" fmla="*/ 46198 h 507077"/>
                <a:gd name="connsiteX3" fmla="*/ 1238347 w 1238347"/>
                <a:gd name="connsiteY3" fmla="*/ 382011 h 507077"/>
                <a:gd name="connsiteX4" fmla="*/ 1174132 w 1238347"/>
                <a:gd name="connsiteY4" fmla="*/ 495649 h 507077"/>
                <a:gd name="connsiteX0" fmla="*/ 1174132 w 1200896"/>
                <a:gd name="connsiteY0" fmla="*/ 495649 h 507077"/>
                <a:gd name="connsiteX1" fmla="*/ 174389 w 1200896"/>
                <a:gd name="connsiteY1" fmla="*/ 84938 h 507077"/>
                <a:gd name="connsiteX2" fmla="*/ 248366 w 1200896"/>
                <a:gd name="connsiteY2" fmla="*/ 46198 h 507077"/>
                <a:gd name="connsiteX3" fmla="*/ 1200896 w 1200896"/>
                <a:gd name="connsiteY3" fmla="*/ 396211 h 507077"/>
                <a:gd name="connsiteX4" fmla="*/ 1174132 w 1200896"/>
                <a:gd name="connsiteY4" fmla="*/ 495649 h 507077"/>
                <a:gd name="connsiteX0" fmla="*/ 1244658 w 1271422"/>
                <a:gd name="connsiteY0" fmla="*/ 495649 h 667338"/>
                <a:gd name="connsiteX1" fmla="*/ 174389 w 1271422"/>
                <a:gd name="connsiteY1" fmla="*/ 458152 h 667338"/>
                <a:gd name="connsiteX2" fmla="*/ 318892 w 1271422"/>
                <a:gd name="connsiteY2" fmla="*/ 46198 h 667338"/>
                <a:gd name="connsiteX3" fmla="*/ 1271422 w 1271422"/>
                <a:gd name="connsiteY3" fmla="*/ 396211 h 667338"/>
                <a:gd name="connsiteX4" fmla="*/ 1244658 w 1271422"/>
                <a:gd name="connsiteY4" fmla="*/ 495649 h 667338"/>
                <a:gd name="connsiteX0" fmla="*/ 1244658 w 1271422"/>
                <a:gd name="connsiteY0" fmla="*/ 105687 h 277376"/>
                <a:gd name="connsiteX1" fmla="*/ 174389 w 1271422"/>
                <a:gd name="connsiteY1" fmla="*/ 68190 h 277376"/>
                <a:gd name="connsiteX2" fmla="*/ 1271422 w 1271422"/>
                <a:gd name="connsiteY2" fmla="*/ 6249 h 277376"/>
                <a:gd name="connsiteX3" fmla="*/ 1244658 w 1271422"/>
                <a:gd name="connsiteY3" fmla="*/ 105687 h 277376"/>
                <a:gd name="connsiteX0" fmla="*/ 1170682 w 1197446"/>
                <a:gd name="connsiteY0" fmla="*/ 105687 h 238637"/>
                <a:gd name="connsiteX1" fmla="*/ 174389 w 1197446"/>
                <a:gd name="connsiteY1" fmla="*/ 29451 h 238637"/>
                <a:gd name="connsiteX2" fmla="*/ 1197446 w 1197446"/>
                <a:gd name="connsiteY2" fmla="*/ 6249 h 238637"/>
                <a:gd name="connsiteX3" fmla="*/ 1170682 w 1197446"/>
                <a:gd name="connsiteY3" fmla="*/ 105687 h 238637"/>
                <a:gd name="connsiteX0" fmla="*/ 1170682 w 1197446"/>
                <a:gd name="connsiteY0" fmla="*/ 105687 h 238638"/>
                <a:gd name="connsiteX1" fmla="*/ 174389 w 1197446"/>
                <a:gd name="connsiteY1" fmla="*/ 29452 h 238638"/>
                <a:gd name="connsiteX2" fmla="*/ 1197446 w 1197446"/>
                <a:gd name="connsiteY2" fmla="*/ 6249 h 238638"/>
                <a:gd name="connsiteX3" fmla="*/ 1170682 w 1197446"/>
                <a:gd name="connsiteY3" fmla="*/ 105687 h 238638"/>
                <a:gd name="connsiteX0" fmla="*/ 1170682 w 1197446"/>
                <a:gd name="connsiteY0" fmla="*/ 197239 h 330190"/>
                <a:gd name="connsiteX1" fmla="*/ 174389 w 1197446"/>
                <a:gd name="connsiteY1" fmla="*/ 121004 h 330190"/>
                <a:gd name="connsiteX2" fmla="*/ 1197446 w 1197446"/>
                <a:gd name="connsiteY2" fmla="*/ 97801 h 330190"/>
                <a:gd name="connsiteX3" fmla="*/ 1170682 w 1197446"/>
                <a:gd name="connsiteY3" fmla="*/ 197239 h 330190"/>
                <a:gd name="connsiteX0" fmla="*/ 1170682 w 1224209"/>
                <a:gd name="connsiteY0" fmla="*/ 205126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2 w 1224209"/>
                <a:gd name="connsiteY3" fmla="*/ 205126 h 338077"/>
                <a:gd name="connsiteX0" fmla="*/ 1170683 w 1224209"/>
                <a:gd name="connsiteY0" fmla="*/ 205127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3 w 1224209"/>
                <a:gd name="connsiteY3" fmla="*/ 205127 h 338077"/>
                <a:gd name="connsiteX0" fmla="*/ 1170683 w 1271423"/>
                <a:gd name="connsiteY0" fmla="*/ 197240 h 330190"/>
                <a:gd name="connsiteX1" fmla="*/ 174389 w 1271423"/>
                <a:gd name="connsiteY1" fmla="*/ 121004 h 330190"/>
                <a:gd name="connsiteX2" fmla="*/ 1271424 w 1271423"/>
                <a:gd name="connsiteY2" fmla="*/ 59062 h 330190"/>
                <a:gd name="connsiteX3" fmla="*/ 1170683 w 1271423"/>
                <a:gd name="connsiteY3" fmla="*/ 197240 h 330190"/>
                <a:gd name="connsiteX0" fmla="*/ 1244660 w 1271424"/>
                <a:gd name="connsiteY0" fmla="*/ 158500 h 330190"/>
                <a:gd name="connsiteX1" fmla="*/ 174389 w 1271424"/>
                <a:gd name="connsiteY1" fmla="*/ 121004 h 330190"/>
                <a:gd name="connsiteX2" fmla="*/ 1271424 w 1271424"/>
                <a:gd name="connsiteY2" fmla="*/ 59062 h 330190"/>
                <a:gd name="connsiteX3" fmla="*/ 1244660 w 1271424"/>
                <a:gd name="connsiteY3" fmla="*/ 158500 h 330190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660" h="338077">
                  <a:moveTo>
                    <a:pt x="1244660" y="166387"/>
                  </a:moveTo>
                  <a:cubicBezTo>
                    <a:pt x="838820" y="286032"/>
                    <a:pt x="0" y="338077"/>
                    <a:pt x="174389" y="128891"/>
                  </a:cubicBezTo>
                  <a:cubicBezTo>
                    <a:pt x="435988" y="97540"/>
                    <a:pt x="1045831" y="0"/>
                    <a:pt x="1224209" y="6249"/>
                  </a:cubicBezTo>
                  <a:lnTo>
                    <a:pt x="1244660" y="16638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5" name="Полилиния 84"/>
            <p:cNvSpPr/>
            <p:nvPr/>
          </p:nvSpPr>
          <p:spPr>
            <a:xfrm rot="1952823">
              <a:off x="3626747" y="3499234"/>
              <a:ext cx="680966" cy="83298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356047 h 726614"/>
                <a:gd name="connsiteX1" fmla="*/ 174389 w 1298187"/>
                <a:gd name="connsiteY1" fmla="*/ 517428 h 726614"/>
                <a:gd name="connsiteX2" fmla="*/ 201152 w 1298187"/>
                <a:gd name="connsiteY2" fmla="*/ 417989 h 726614"/>
                <a:gd name="connsiteX3" fmla="*/ 1100580 w 1298187"/>
                <a:gd name="connsiteY3" fmla="*/ 0 h 726614"/>
                <a:gd name="connsiteX4" fmla="*/ 1298187 w 1298187"/>
                <a:gd name="connsiteY4" fmla="*/ 356047 h 726614"/>
                <a:gd name="connsiteX0" fmla="*/ 1128659 w 1128659"/>
                <a:gd name="connsiteY0" fmla="*/ 356047 h 938819"/>
                <a:gd name="connsiteX1" fmla="*/ 353373 w 1128659"/>
                <a:gd name="connsiteY1" fmla="*/ 729633 h 938819"/>
                <a:gd name="connsiteX2" fmla="*/ 31624 w 1128659"/>
                <a:gd name="connsiteY2" fmla="*/ 417989 h 938819"/>
                <a:gd name="connsiteX3" fmla="*/ 931052 w 1128659"/>
                <a:gd name="connsiteY3" fmla="*/ 0 h 938819"/>
                <a:gd name="connsiteX4" fmla="*/ 1128659 w 1128659"/>
                <a:gd name="connsiteY4" fmla="*/ 356047 h 938819"/>
                <a:gd name="connsiteX0" fmla="*/ 1128658 w 1128658"/>
                <a:gd name="connsiteY0" fmla="*/ 356047 h 938819"/>
                <a:gd name="connsiteX1" fmla="*/ 353372 w 1128658"/>
                <a:gd name="connsiteY1" fmla="*/ 729633 h 938819"/>
                <a:gd name="connsiteX2" fmla="*/ 31623 w 1128658"/>
                <a:gd name="connsiteY2" fmla="*/ 417989 h 938819"/>
                <a:gd name="connsiteX3" fmla="*/ 931051 w 1128658"/>
                <a:gd name="connsiteY3" fmla="*/ 0 h 938819"/>
                <a:gd name="connsiteX4" fmla="*/ 1128658 w 1128658"/>
                <a:gd name="connsiteY4" fmla="*/ 356047 h 938819"/>
                <a:gd name="connsiteX0" fmla="*/ 1128658 w 1128658"/>
                <a:gd name="connsiteY0" fmla="*/ 356047 h 768617"/>
                <a:gd name="connsiteX1" fmla="*/ 353372 w 1128658"/>
                <a:gd name="connsiteY1" fmla="*/ 729633 h 768617"/>
                <a:gd name="connsiteX2" fmla="*/ 31623 w 1128658"/>
                <a:gd name="connsiteY2" fmla="*/ 417989 h 768617"/>
                <a:gd name="connsiteX3" fmla="*/ 931051 w 1128658"/>
                <a:gd name="connsiteY3" fmla="*/ 0 h 768617"/>
                <a:gd name="connsiteX4" fmla="*/ 1128658 w 1128658"/>
                <a:gd name="connsiteY4" fmla="*/ 356047 h 768617"/>
                <a:gd name="connsiteX0" fmla="*/ 1128658 w 1128658"/>
                <a:gd name="connsiteY0" fmla="*/ 356047 h 829317"/>
                <a:gd name="connsiteX1" fmla="*/ 400586 w 1128658"/>
                <a:gd name="connsiteY1" fmla="*/ 790333 h 829317"/>
                <a:gd name="connsiteX2" fmla="*/ 31623 w 1128658"/>
                <a:gd name="connsiteY2" fmla="*/ 417989 h 829317"/>
                <a:gd name="connsiteX3" fmla="*/ 931051 w 1128658"/>
                <a:gd name="connsiteY3" fmla="*/ 0 h 829317"/>
                <a:gd name="connsiteX4" fmla="*/ 1128658 w 1128658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95995 w 895995"/>
                <a:gd name="connsiteY0" fmla="*/ 356047 h 768617"/>
                <a:gd name="connsiteX1" fmla="*/ 120708 w 895995"/>
                <a:gd name="connsiteY1" fmla="*/ 729633 h 768617"/>
                <a:gd name="connsiteX2" fmla="*/ 100256 w 895995"/>
                <a:gd name="connsiteY2" fmla="*/ 569496 h 768617"/>
                <a:gd name="connsiteX3" fmla="*/ 698388 w 895995"/>
                <a:gd name="connsiteY3" fmla="*/ 0 h 768617"/>
                <a:gd name="connsiteX4" fmla="*/ 895995 w 895995"/>
                <a:gd name="connsiteY4" fmla="*/ 356047 h 768617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2638" h="836592">
                  <a:moveTo>
                    <a:pt x="832638" y="177575"/>
                  </a:moveTo>
                  <a:cubicBezTo>
                    <a:pt x="492908" y="711289"/>
                    <a:pt x="362058" y="722951"/>
                    <a:pt x="160530" y="785809"/>
                  </a:cubicBezTo>
                  <a:cubicBezTo>
                    <a:pt x="0" y="836592"/>
                    <a:pt x="94314" y="678701"/>
                    <a:pt x="140078" y="625672"/>
                  </a:cubicBezTo>
                  <a:cubicBezTo>
                    <a:pt x="230511" y="507118"/>
                    <a:pt x="473543" y="187217"/>
                    <a:pt x="664232" y="94916"/>
                  </a:cubicBezTo>
                  <a:cubicBezTo>
                    <a:pt x="763921" y="0"/>
                    <a:pt x="708756" y="28877"/>
                    <a:pt x="738210" y="56176"/>
                  </a:cubicBezTo>
                  <a:lnTo>
                    <a:pt x="832638" y="17757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6" name="Полилиния 85"/>
            <p:cNvSpPr/>
            <p:nvPr/>
          </p:nvSpPr>
          <p:spPr>
            <a:xfrm rot="1952823">
              <a:off x="3381252" y="3556944"/>
              <a:ext cx="1065383" cy="49458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8187" h="491966">
                  <a:moveTo>
                    <a:pt x="1298187" y="121399"/>
                  </a:moveTo>
                  <a:cubicBezTo>
                    <a:pt x="803976" y="347960"/>
                    <a:pt x="0" y="491966"/>
                    <a:pt x="174389" y="282780"/>
                  </a:cubicBezTo>
                  <a:cubicBezTo>
                    <a:pt x="200046" y="201106"/>
                    <a:pt x="169529" y="217634"/>
                    <a:pt x="201152" y="183341"/>
                  </a:cubicBezTo>
                  <a:cubicBezTo>
                    <a:pt x="416737" y="165141"/>
                    <a:pt x="886171" y="22960"/>
                    <a:pt x="1203758" y="0"/>
                  </a:cubicBezTo>
                  <a:lnTo>
                    <a:pt x="1298187" y="12139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7" name="Полилиния 86"/>
            <p:cNvSpPr/>
            <p:nvPr/>
          </p:nvSpPr>
          <p:spPr>
            <a:xfrm rot="1952823">
              <a:off x="3950846" y="3893670"/>
              <a:ext cx="510723" cy="81562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0517" h="820083">
                  <a:moveTo>
                    <a:pt x="550917" y="82660"/>
                  </a:moveTo>
                  <a:cubicBezTo>
                    <a:pt x="620517" y="225654"/>
                    <a:pt x="271932" y="604296"/>
                    <a:pt x="168408" y="795511"/>
                  </a:cubicBezTo>
                  <a:cubicBezTo>
                    <a:pt x="51316" y="748847"/>
                    <a:pt x="77898" y="820083"/>
                    <a:pt x="0" y="712853"/>
                  </a:cubicBezTo>
                  <a:cubicBezTo>
                    <a:pt x="4906" y="526646"/>
                    <a:pt x="303110" y="105541"/>
                    <a:pt x="382513" y="0"/>
                  </a:cubicBezTo>
                  <a:lnTo>
                    <a:pt x="550917" y="8266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8" name="Полилиния 87"/>
            <p:cNvSpPr/>
            <p:nvPr/>
          </p:nvSpPr>
          <p:spPr>
            <a:xfrm rot="1952823">
              <a:off x="3889263" y="4040341"/>
              <a:ext cx="516216" cy="928425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828" h="932648">
                  <a:moveTo>
                    <a:pt x="557228" y="0"/>
                  </a:moveTo>
                  <a:cubicBezTo>
                    <a:pt x="626828" y="142994"/>
                    <a:pt x="298694" y="681775"/>
                    <a:pt x="195170" y="872990"/>
                  </a:cubicBezTo>
                  <a:cubicBezTo>
                    <a:pt x="140971" y="932648"/>
                    <a:pt x="181426" y="835707"/>
                    <a:pt x="0" y="889772"/>
                  </a:cubicBezTo>
                  <a:cubicBezTo>
                    <a:pt x="65283" y="656766"/>
                    <a:pt x="329872" y="183021"/>
                    <a:pt x="409275" y="77480"/>
                  </a:cubicBezTo>
                  <a:lnTo>
                    <a:pt x="55722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9" name="Полилиния 88"/>
            <p:cNvSpPr/>
            <p:nvPr/>
          </p:nvSpPr>
          <p:spPr>
            <a:xfrm rot="1952823">
              <a:off x="4163709" y="3969447"/>
              <a:ext cx="461300" cy="100652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2277" h="1002470">
                  <a:moveTo>
                    <a:pt x="464241" y="0"/>
                  </a:moveTo>
                  <a:cubicBezTo>
                    <a:pt x="562277" y="360356"/>
                    <a:pt x="399830" y="656764"/>
                    <a:pt x="227250" y="942812"/>
                  </a:cubicBezTo>
                  <a:cubicBezTo>
                    <a:pt x="173051" y="1002470"/>
                    <a:pt x="213507" y="905527"/>
                    <a:pt x="32081" y="959592"/>
                  </a:cubicBezTo>
                  <a:cubicBezTo>
                    <a:pt x="0" y="703348"/>
                    <a:pt x="236885" y="183021"/>
                    <a:pt x="316288" y="77480"/>
                  </a:cubicBezTo>
                  <a:lnTo>
                    <a:pt x="464241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90" name="Полилиния 89"/>
            <p:cNvSpPr/>
            <p:nvPr/>
          </p:nvSpPr>
          <p:spPr>
            <a:xfrm rot="1952823">
              <a:off x="4459912" y="4160228"/>
              <a:ext cx="527200" cy="90239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84963 w 562277"/>
                <a:gd name="connsiteY3" fmla="*/ 40932 h 1002470"/>
                <a:gd name="connsiteX4" fmla="*/ 464241 w 562277"/>
                <a:gd name="connsiteY4" fmla="*/ 0 h 1002470"/>
                <a:gd name="connsiteX0" fmla="*/ 232918 w 399831"/>
                <a:gd name="connsiteY0" fmla="*/ 0 h 1039018"/>
                <a:gd name="connsiteX1" fmla="*/ 227250 w 399831"/>
                <a:gd name="connsiteY1" fmla="*/ 979360 h 1039018"/>
                <a:gd name="connsiteX2" fmla="*/ 32081 w 399831"/>
                <a:gd name="connsiteY2" fmla="*/ 996140 h 1039018"/>
                <a:gd name="connsiteX3" fmla="*/ 84963 w 399831"/>
                <a:gd name="connsiteY3" fmla="*/ 77480 h 1039018"/>
                <a:gd name="connsiteX4" fmla="*/ 232918 w 399831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549407"/>
                <a:gd name="connsiteY0" fmla="*/ 0 h 921047"/>
                <a:gd name="connsiteX1" fmla="*/ 376827 w 549407"/>
                <a:gd name="connsiteY1" fmla="*/ 861389 h 921047"/>
                <a:gd name="connsiteX2" fmla="*/ 161208 w 549407"/>
                <a:gd name="connsiteY2" fmla="*/ 718031 h 921047"/>
                <a:gd name="connsiteX3" fmla="*/ 79403 w 549407"/>
                <a:gd name="connsiteY3" fmla="*/ 77480 h 921047"/>
                <a:gd name="connsiteX4" fmla="*/ 227358 w 549407"/>
                <a:gd name="connsiteY4" fmla="*/ 0 h 921047"/>
                <a:gd name="connsiteX0" fmla="*/ 227358 w 566329"/>
                <a:gd name="connsiteY0" fmla="*/ 0 h 921047"/>
                <a:gd name="connsiteX1" fmla="*/ 376827 w 566329"/>
                <a:gd name="connsiteY1" fmla="*/ 861389 h 921047"/>
                <a:gd name="connsiteX2" fmla="*/ 161208 w 566329"/>
                <a:gd name="connsiteY2" fmla="*/ 718031 h 921047"/>
                <a:gd name="connsiteX3" fmla="*/ 79403 w 566329"/>
                <a:gd name="connsiteY3" fmla="*/ 77480 h 921047"/>
                <a:gd name="connsiteX4" fmla="*/ 227358 w 566329"/>
                <a:gd name="connsiteY4" fmla="*/ 0 h 921047"/>
                <a:gd name="connsiteX0" fmla="*/ 227358 w 593094"/>
                <a:gd name="connsiteY0" fmla="*/ 0 h 821609"/>
                <a:gd name="connsiteX1" fmla="*/ 403591 w 593094"/>
                <a:gd name="connsiteY1" fmla="*/ 761951 h 821609"/>
                <a:gd name="connsiteX2" fmla="*/ 161208 w 593094"/>
                <a:gd name="connsiteY2" fmla="*/ 718031 h 821609"/>
                <a:gd name="connsiteX3" fmla="*/ 79403 w 593094"/>
                <a:gd name="connsiteY3" fmla="*/ 77480 h 821609"/>
                <a:gd name="connsiteX4" fmla="*/ 227358 w 593094"/>
                <a:gd name="connsiteY4" fmla="*/ 0 h 821609"/>
                <a:gd name="connsiteX0" fmla="*/ 227358 w 593094"/>
                <a:gd name="connsiteY0" fmla="*/ 0 h 900707"/>
                <a:gd name="connsiteX1" fmla="*/ 403591 w 593094"/>
                <a:gd name="connsiteY1" fmla="*/ 761951 h 900707"/>
                <a:gd name="connsiteX2" fmla="*/ 161208 w 593094"/>
                <a:gd name="connsiteY2" fmla="*/ 718031 h 900707"/>
                <a:gd name="connsiteX3" fmla="*/ 79403 w 593094"/>
                <a:gd name="connsiteY3" fmla="*/ 77480 h 900707"/>
                <a:gd name="connsiteX4" fmla="*/ 227358 w 593094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8981" h="900707">
                  <a:moveTo>
                    <a:pt x="227358" y="0"/>
                  </a:moveTo>
                  <a:cubicBezTo>
                    <a:pt x="260989" y="370064"/>
                    <a:pt x="638981" y="865886"/>
                    <a:pt x="403591" y="761951"/>
                  </a:cubicBezTo>
                  <a:cubicBezTo>
                    <a:pt x="264976" y="900707"/>
                    <a:pt x="342634" y="663966"/>
                    <a:pt x="161208" y="718031"/>
                  </a:cubicBezTo>
                  <a:cubicBezTo>
                    <a:pt x="39276" y="456644"/>
                    <a:pt x="0" y="183021"/>
                    <a:pt x="79403" y="77480"/>
                  </a:cubicBezTo>
                  <a:lnTo>
                    <a:pt x="22735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91" name="Полилиния 90"/>
            <p:cNvSpPr/>
            <p:nvPr/>
          </p:nvSpPr>
          <p:spPr>
            <a:xfrm rot="1952823">
              <a:off x="5285467" y="2691219"/>
              <a:ext cx="280077" cy="90239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219571 w 779438"/>
                <a:gd name="connsiteY0" fmla="*/ 794248 h 815268"/>
                <a:gd name="connsiteX1" fmla="*/ 210087 w 779438"/>
                <a:gd name="connsiteY1" fmla="*/ 0 h 815268"/>
                <a:gd name="connsiteX2" fmla="*/ 779438 w 779438"/>
                <a:gd name="connsiteY2" fmla="*/ 163114 h 815268"/>
                <a:gd name="connsiteX3" fmla="*/ 349713 w 779438"/>
                <a:gd name="connsiteY3" fmla="*/ 815268 h 815268"/>
                <a:gd name="connsiteX4" fmla="*/ 219571 w 779438"/>
                <a:gd name="connsiteY4" fmla="*/ 794248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-1 w 588286"/>
                <a:gd name="connsiteY0" fmla="*/ 778731 h 815268"/>
                <a:gd name="connsiteX1" fmla="*/ 18935 w 588286"/>
                <a:gd name="connsiteY1" fmla="*/ 0 h 815268"/>
                <a:gd name="connsiteX2" fmla="*/ 588286 w 588286"/>
                <a:gd name="connsiteY2" fmla="*/ 163114 h 815268"/>
                <a:gd name="connsiteX3" fmla="*/ 158561 w 588286"/>
                <a:gd name="connsiteY3" fmla="*/ 815268 h 815268"/>
                <a:gd name="connsiteX4" fmla="*/ -1 w 588286"/>
                <a:gd name="connsiteY4" fmla="*/ 778731 h 815268"/>
                <a:gd name="connsiteX0" fmla="*/ 0 w 335685"/>
                <a:gd name="connsiteY0" fmla="*/ 880367 h 916904"/>
                <a:gd name="connsiteX1" fmla="*/ 18936 w 335685"/>
                <a:gd name="connsiteY1" fmla="*/ 101636 h 916904"/>
                <a:gd name="connsiteX2" fmla="*/ 288083 w 335685"/>
                <a:gd name="connsiteY2" fmla="*/ 46116 h 916904"/>
                <a:gd name="connsiteX3" fmla="*/ 158562 w 335685"/>
                <a:gd name="connsiteY3" fmla="*/ 916904 h 916904"/>
                <a:gd name="connsiteX4" fmla="*/ 0 w 335685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298312"/>
                <a:gd name="connsiteY0" fmla="*/ 880367 h 902327"/>
                <a:gd name="connsiteX1" fmla="*/ 18936 w 298312"/>
                <a:gd name="connsiteY1" fmla="*/ 101636 h 902327"/>
                <a:gd name="connsiteX2" fmla="*/ 288083 w 298312"/>
                <a:gd name="connsiteY2" fmla="*/ 46116 h 902327"/>
                <a:gd name="connsiteX3" fmla="*/ 121190 w 298312"/>
                <a:gd name="connsiteY3" fmla="*/ 902327 h 902327"/>
                <a:gd name="connsiteX4" fmla="*/ 0 w 298312"/>
                <a:gd name="connsiteY4" fmla="*/ 880367 h 902327"/>
                <a:gd name="connsiteX0" fmla="*/ 0 w 288083"/>
                <a:gd name="connsiteY0" fmla="*/ 880367 h 902327"/>
                <a:gd name="connsiteX1" fmla="*/ 18936 w 288083"/>
                <a:gd name="connsiteY1" fmla="*/ 101636 h 902327"/>
                <a:gd name="connsiteX2" fmla="*/ 288083 w 288083"/>
                <a:gd name="connsiteY2" fmla="*/ 46116 h 902327"/>
                <a:gd name="connsiteX3" fmla="*/ 121190 w 288083"/>
                <a:gd name="connsiteY3" fmla="*/ 902327 h 902327"/>
                <a:gd name="connsiteX4" fmla="*/ 0 w 288083"/>
                <a:gd name="connsiteY4" fmla="*/ 880367 h 902327"/>
                <a:gd name="connsiteX0" fmla="*/ 0 w 338998"/>
                <a:gd name="connsiteY0" fmla="*/ 880367 h 902327"/>
                <a:gd name="connsiteX1" fmla="*/ 18936 w 338998"/>
                <a:gd name="connsiteY1" fmla="*/ 101636 h 902327"/>
                <a:gd name="connsiteX2" fmla="*/ 288083 w 338998"/>
                <a:gd name="connsiteY2" fmla="*/ 46116 h 902327"/>
                <a:gd name="connsiteX3" fmla="*/ 121190 w 338998"/>
                <a:gd name="connsiteY3" fmla="*/ 902327 h 902327"/>
                <a:gd name="connsiteX4" fmla="*/ 0 w 338998"/>
                <a:gd name="connsiteY4" fmla="*/ 880367 h 90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98" h="902327">
                  <a:moveTo>
                    <a:pt x="0" y="880367"/>
                  </a:moveTo>
                  <a:cubicBezTo>
                    <a:pt x="1326" y="644951"/>
                    <a:pt x="38162" y="354663"/>
                    <a:pt x="18936" y="101636"/>
                  </a:cubicBezTo>
                  <a:cubicBezTo>
                    <a:pt x="90691" y="50949"/>
                    <a:pt x="131793" y="0"/>
                    <a:pt x="288083" y="46116"/>
                  </a:cubicBezTo>
                  <a:cubicBezTo>
                    <a:pt x="241639" y="311130"/>
                    <a:pt x="338998" y="446722"/>
                    <a:pt x="121190" y="902327"/>
                  </a:cubicBezTo>
                  <a:lnTo>
                    <a:pt x="0" y="8803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92" name="Полилиния 91"/>
            <p:cNvSpPr/>
            <p:nvPr/>
          </p:nvSpPr>
          <p:spPr>
            <a:xfrm rot="1952823">
              <a:off x="5217891" y="3178860"/>
              <a:ext cx="461300" cy="73753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867" h="734812">
                  <a:moveTo>
                    <a:pt x="0" y="713792"/>
                  </a:moveTo>
                  <a:cubicBezTo>
                    <a:pt x="130487" y="475861"/>
                    <a:pt x="181375" y="243564"/>
                    <a:pt x="391461" y="0"/>
                  </a:cubicBezTo>
                  <a:cubicBezTo>
                    <a:pt x="523327" y="62103"/>
                    <a:pt x="403577" y="36542"/>
                    <a:pt x="559867" y="82658"/>
                  </a:cubicBezTo>
                  <a:cubicBezTo>
                    <a:pt x="466039" y="300188"/>
                    <a:pt x="307264" y="582269"/>
                    <a:pt x="130142" y="734812"/>
                  </a:cubicBezTo>
                  <a:lnTo>
                    <a:pt x="0" y="713792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93" name="Полилиния 92"/>
            <p:cNvSpPr/>
            <p:nvPr/>
          </p:nvSpPr>
          <p:spPr>
            <a:xfrm rot="1952823">
              <a:off x="5041128" y="4212155"/>
              <a:ext cx="961039" cy="39913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398805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116990" y="303902"/>
                    <a:pt x="1137937" y="357772"/>
                  </a:cubicBezTo>
                  <a:cubicBezTo>
                    <a:pt x="935763" y="398805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94" name="Полилиния 93"/>
            <p:cNvSpPr/>
            <p:nvPr/>
          </p:nvSpPr>
          <p:spPr>
            <a:xfrm rot="1952823">
              <a:off x="4814365" y="4246799"/>
              <a:ext cx="730389" cy="72885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9240" h="729896">
                  <a:moveTo>
                    <a:pt x="26763" y="0"/>
                  </a:moveTo>
                  <a:cubicBezTo>
                    <a:pt x="139033" y="55105"/>
                    <a:pt x="178706" y="42176"/>
                    <a:pt x="437551" y="126577"/>
                  </a:cubicBezTo>
                  <a:cubicBezTo>
                    <a:pt x="761360" y="340762"/>
                    <a:pt x="735916" y="440187"/>
                    <a:pt x="889240" y="573430"/>
                  </a:cubicBezTo>
                  <a:cubicBezTo>
                    <a:pt x="806749" y="678497"/>
                    <a:pt x="794317" y="558300"/>
                    <a:pt x="815264" y="612170"/>
                  </a:cubicBezTo>
                  <a:cubicBezTo>
                    <a:pt x="511500" y="729896"/>
                    <a:pt x="121759" y="190393"/>
                    <a:pt x="0" y="99438"/>
                  </a:cubicBezTo>
                  <a:lnTo>
                    <a:pt x="26763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 rot="1952823">
              <a:off x="4239081" y="4240207"/>
              <a:ext cx="411873" cy="68547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34341 w 603941"/>
                <a:gd name="connsiteY0" fmla="*/ 69820 h 855168"/>
                <a:gd name="connsiteX1" fmla="*/ 195170 w 603941"/>
                <a:gd name="connsiteY1" fmla="*/ 795510 h 855168"/>
                <a:gd name="connsiteX2" fmla="*/ 0 w 603941"/>
                <a:gd name="connsiteY2" fmla="*/ 812292 h 855168"/>
                <a:gd name="connsiteX3" fmla="*/ 409275 w 603941"/>
                <a:gd name="connsiteY3" fmla="*/ 0 h 855168"/>
                <a:gd name="connsiteX4" fmla="*/ 534341 w 603941"/>
                <a:gd name="connsiteY4" fmla="*/ 69820 h 855168"/>
                <a:gd name="connsiteX0" fmla="*/ 534341 w 603941"/>
                <a:gd name="connsiteY0" fmla="*/ 21960 h 807308"/>
                <a:gd name="connsiteX1" fmla="*/ 195170 w 603941"/>
                <a:gd name="connsiteY1" fmla="*/ 747650 h 807308"/>
                <a:gd name="connsiteX2" fmla="*/ 0 w 603941"/>
                <a:gd name="connsiteY2" fmla="*/ 764432 h 807308"/>
                <a:gd name="connsiteX3" fmla="*/ 413149 w 603941"/>
                <a:gd name="connsiteY3" fmla="*/ 0 h 807308"/>
                <a:gd name="connsiteX4" fmla="*/ 534341 w 603941"/>
                <a:gd name="connsiteY4" fmla="*/ 21960 h 807308"/>
                <a:gd name="connsiteX0" fmla="*/ 534341 w 603941"/>
                <a:gd name="connsiteY0" fmla="*/ 21960 h 764432"/>
                <a:gd name="connsiteX1" fmla="*/ 400525 w 603941"/>
                <a:gd name="connsiteY1" fmla="*/ 519154 h 764432"/>
                <a:gd name="connsiteX2" fmla="*/ 0 w 603941"/>
                <a:gd name="connsiteY2" fmla="*/ 764432 h 764432"/>
                <a:gd name="connsiteX3" fmla="*/ 413149 w 603941"/>
                <a:gd name="connsiteY3" fmla="*/ 0 h 764432"/>
                <a:gd name="connsiteX4" fmla="*/ 534341 w 603941"/>
                <a:gd name="connsiteY4" fmla="*/ 21960 h 764432"/>
                <a:gd name="connsiteX0" fmla="*/ 429724 w 499324"/>
                <a:gd name="connsiteY0" fmla="*/ 21960 h 674112"/>
                <a:gd name="connsiteX1" fmla="*/ 295908 w 499324"/>
                <a:gd name="connsiteY1" fmla="*/ 519154 h 674112"/>
                <a:gd name="connsiteX2" fmla="*/ -1 w 499324"/>
                <a:gd name="connsiteY2" fmla="*/ 674112 h 674112"/>
                <a:gd name="connsiteX3" fmla="*/ 308532 w 499324"/>
                <a:gd name="connsiteY3" fmla="*/ 0 h 674112"/>
                <a:gd name="connsiteX4" fmla="*/ 429724 w 499324"/>
                <a:gd name="connsiteY4" fmla="*/ 21960 h 674112"/>
                <a:gd name="connsiteX0" fmla="*/ 429725 w 499325"/>
                <a:gd name="connsiteY0" fmla="*/ 21960 h 684326"/>
                <a:gd name="connsiteX1" fmla="*/ 295909 w 499325"/>
                <a:gd name="connsiteY1" fmla="*/ 519154 h 684326"/>
                <a:gd name="connsiteX2" fmla="*/ 0 w 499325"/>
                <a:gd name="connsiteY2" fmla="*/ 674112 h 684326"/>
                <a:gd name="connsiteX3" fmla="*/ 308533 w 499325"/>
                <a:gd name="connsiteY3" fmla="*/ 0 h 684326"/>
                <a:gd name="connsiteX4" fmla="*/ 429725 w 499325"/>
                <a:gd name="connsiteY4" fmla="*/ 21960 h 684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325" h="684326">
                  <a:moveTo>
                    <a:pt x="429725" y="21960"/>
                  </a:moveTo>
                  <a:cubicBezTo>
                    <a:pt x="499325" y="164954"/>
                    <a:pt x="399433" y="327939"/>
                    <a:pt x="295909" y="519154"/>
                  </a:cubicBezTo>
                  <a:cubicBezTo>
                    <a:pt x="241710" y="578812"/>
                    <a:pt x="133872" y="684326"/>
                    <a:pt x="0" y="674112"/>
                  </a:cubicBezTo>
                  <a:cubicBezTo>
                    <a:pt x="65283" y="441106"/>
                    <a:pt x="229130" y="105541"/>
                    <a:pt x="308533" y="0"/>
                  </a:cubicBezTo>
                  <a:lnTo>
                    <a:pt x="429725" y="2196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96" name="Овал 95"/>
            <p:cNvSpPr/>
            <p:nvPr/>
          </p:nvSpPr>
          <p:spPr>
            <a:xfrm>
              <a:off x="4355976" y="3356992"/>
              <a:ext cx="1008111" cy="864096"/>
            </a:xfrm>
            <a:prstGeom prst="ellipse">
              <a:avLst/>
            </a:prstGeom>
            <a:gradFill flip="none" rotWithShape="1">
              <a:gsLst>
                <a:gs pos="0">
                  <a:srgbClr val="FFFF00">
                    <a:shade val="30000"/>
                    <a:satMod val="115000"/>
                  </a:srgbClr>
                </a:gs>
                <a:gs pos="50000">
                  <a:srgbClr val="FFFF00">
                    <a:shade val="67500"/>
                    <a:satMod val="115000"/>
                  </a:srgbClr>
                </a:gs>
                <a:gs pos="100000">
                  <a:srgbClr val="FFFF00">
                    <a:shade val="100000"/>
                    <a:satMod val="115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glow rad="101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4" name="Группа 116"/>
          <p:cNvGrpSpPr>
            <a:grpSpLocks/>
          </p:cNvGrpSpPr>
          <p:nvPr/>
        </p:nvGrpSpPr>
        <p:grpSpPr bwMode="auto">
          <a:xfrm>
            <a:off x="5003800" y="5445125"/>
            <a:ext cx="647700" cy="504825"/>
            <a:chOff x="3451433" y="2533423"/>
            <a:chExt cx="2564605" cy="2516300"/>
          </a:xfrm>
        </p:grpSpPr>
        <p:sp>
          <p:nvSpPr>
            <p:cNvPr id="55" name="Полилиния 54"/>
            <p:cNvSpPr/>
            <p:nvPr/>
          </p:nvSpPr>
          <p:spPr>
            <a:xfrm rot="1952823">
              <a:off x="5198884" y="3926092"/>
              <a:ext cx="817154" cy="25321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6294" h="253604">
                  <a:moveTo>
                    <a:pt x="0" y="72301"/>
                  </a:moveTo>
                  <a:lnTo>
                    <a:pt x="464313" y="0"/>
                  </a:lnTo>
                  <a:cubicBezTo>
                    <a:pt x="917117" y="34458"/>
                    <a:pt x="996294" y="18960"/>
                    <a:pt x="996292" y="148537"/>
                  </a:cubicBezTo>
                  <a:cubicBezTo>
                    <a:pt x="913801" y="253604"/>
                    <a:pt x="901367" y="133406"/>
                    <a:pt x="922314" y="187276"/>
                  </a:cubicBezTo>
                  <a:cubicBezTo>
                    <a:pt x="737776" y="204184"/>
                    <a:pt x="300070" y="221992"/>
                    <a:pt x="20450" y="232439"/>
                  </a:cubicBezTo>
                  <a:lnTo>
                    <a:pt x="0" y="7230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6" name="Полилиния 55"/>
            <p:cNvSpPr/>
            <p:nvPr/>
          </p:nvSpPr>
          <p:spPr>
            <a:xfrm rot="1952823">
              <a:off x="5268030" y="3285150"/>
              <a:ext cx="716581" cy="633031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9692" h="630194">
                  <a:moveTo>
                    <a:pt x="0" y="508795"/>
                  </a:moveTo>
                  <a:lnTo>
                    <a:pt x="645345" y="0"/>
                  </a:lnTo>
                  <a:cubicBezTo>
                    <a:pt x="857346" y="5985"/>
                    <a:pt x="869691" y="17805"/>
                    <a:pt x="860964" y="143357"/>
                  </a:cubicBezTo>
                  <a:cubicBezTo>
                    <a:pt x="708616" y="297271"/>
                    <a:pt x="250253" y="562831"/>
                    <a:pt x="94430" y="630194"/>
                  </a:cubicBezTo>
                  <a:lnTo>
                    <a:pt x="0" y="508795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7" name="Полилиния 56"/>
            <p:cNvSpPr/>
            <p:nvPr/>
          </p:nvSpPr>
          <p:spPr>
            <a:xfrm rot="1952823">
              <a:off x="4802881" y="2533423"/>
              <a:ext cx="490292" cy="862508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3519" h="863667">
                  <a:moveTo>
                    <a:pt x="359557" y="863667"/>
                  </a:moveTo>
                  <a:cubicBezTo>
                    <a:pt x="159553" y="685270"/>
                    <a:pt x="0" y="245843"/>
                    <a:pt x="210086" y="2279"/>
                  </a:cubicBezTo>
                  <a:cubicBezTo>
                    <a:pt x="257869" y="135889"/>
                    <a:pt x="266762" y="0"/>
                    <a:pt x="452469" y="46198"/>
                  </a:cubicBezTo>
                  <a:cubicBezTo>
                    <a:pt x="297858" y="285123"/>
                    <a:pt x="593519" y="550873"/>
                    <a:pt x="470905" y="839505"/>
                  </a:cubicBezTo>
                  <a:lnTo>
                    <a:pt x="359557" y="8636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8" name="Полилиния 57"/>
            <p:cNvSpPr/>
            <p:nvPr/>
          </p:nvSpPr>
          <p:spPr>
            <a:xfrm rot="1952823">
              <a:off x="5054313" y="3016112"/>
              <a:ext cx="440006" cy="530161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13792"/>
                <a:gd name="connsiteX1" fmla="*/ 391461 w 559867"/>
                <a:gd name="connsiteY1" fmla="*/ 0 h 713792"/>
                <a:gd name="connsiteX2" fmla="*/ 559867 w 559867"/>
                <a:gd name="connsiteY2" fmla="*/ 82658 h 713792"/>
                <a:gd name="connsiteX3" fmla="*/ 240726 w 559867"/>
                <a:gd name="connsiteY3" fmla="*/ 642753 h 713792"/>
                <a:gd name="connsiteX4" fmla="*/ 0 w 559867"/>
                <a:gd name="connsiteY4" fmla="*/ 713792 h 713792"/>
                <a:gd name="connsiteX0" fmla="*/ 0 w 542948"/>
                <a:gd name="connsiteY0" fmla="*/ 713792 h 713792"/>
                <a:gd name="connsiteX1" fmla="*/ 391461 w 542948"/>
                <a:gd name="connsiteY1" fmla="*/ 0 h 713792"/>
                <a:gd name="connsiteX2" fmla="*/ 542948 w 542948"/>
                <a:gd name="connsiteY2" fmla="*/ 228216 h 713792"/>
                <a:gd name="connsiteX3" fmla="*/ 240726 w 542948"/>
                <a:gd name="connsiteY3" fmla="*/ 642753 h 713792"/>
                <a:gd name="connsiteX4" fmla="*/ 0 w 542948"/>
                <a:gd name="connsiteY4" fmla="*/ 713792 h 713792"/>
                <a:gd name="connsiteX0" fmla="*/ 0 w 542948"/>
                <a:gd name="connsiteY0" fmla="*/ 531692 h 531692"/>
                <a:gd name="connsiteX1" fmla="*/ 226586 w 542948"/>
                <a:gd name="connsiteY1" fmla="*/ 40937 h 531692"/>
                <a:gd name="connsiteX2" fmla="*/ 542948 w 542948"/>
                <a:gd name="connsiteY2" fmla="*/ 46116 h 531692"/>
                <a:gd name="connsiteX3" fmla="*/ 240726 w 542948"/>
                <a:gd name="connsiteY3" fmla="*/ 460653 h 531692"/>
                <a:gd name="connsiteX4" fmla="*/ 0 w 542948"/>
                <a:gd name="connsiteY4" fmla="*/ 531692 h 53169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240726 w 468969"/>
                <a:gd name="connsiteY3" fmla="*/ 421913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93510 w 468969"/>
                <a:gd name="connsiteY3" fmla="*/ 361212 h 492952"/>
                <a:gd name="connsiteX4" fmla="*/ 0 w 468969"/>
                <a:gd name="connsiteY4" fmla="*/ 492952 h 492952"/>
                <a:gd name="connsiteX0" fmla="*/ 0 w 468969"/>
                <a:gd name="connsiteY0" fmla="*/ 492952 h 492952"/>
                <a:gd name="connsiteX1" fmla="*/ 226586 w 468969"/>
                <a:gd name="connsiteY1" fmla="*/ 2197 h 492952"/>
                <a:gd name="connsiteX2" fmla="*/ 468969 w 468969"/>
                <a:gd name="connsiteY2" fmla="*/ 46116 h 492952"/>
                <a:gd name="connsiteX3" fmla="*/ 166747 w 468969"/>
                <a:gd name="connsiteY3" fmla="*/ 460651 h 492952"/>
                <a:gd name="connsiteX4" fmla="*/ 0 w 468969"/>
                <a:gd name="connsiteY4" fmla="*/ 492952 h 492952"/>
                <a:gd name="connsiteX0" fmla="*/ 0 w 468969"/>
                <a:gd name="connsiteY0" fmla="*/ 529495 h 529495"/>
                <a:gd name="connsiteX1" fmla="*/ 300563 w 468969"/>
                <a:gd name="connsiteY1" fmla="*/ 0 h 529495"/>
                <a:gd name="connsiteX2" fmla="*/ 468969 w 468969"/>
                <a:gd name="connsiteY2" fmla="*/ 82659 h 529495"/>
                <a:gd name="connsiteX3" fmla="*/ 166747 w 468969"/>
                <a:gd name="connsiteY3" fmla="*/ 497194 h 529495"/>
                <a:gd name="connsiteX4" fmla="*/ 0 w 468969"/>
                <a:gd name="connsiteY4" fmla="*/ 529495 h 529495"/>
                <a:gd name="connsiteX0" fmla="*/ 0 w 542946"/>
                <a:gd name="connsiteY0" fmla="*/ 531692 h 531692"/>
                <a:gd name="connsiteX1" fmla="*/ 300563 w 542946"/>
                <a:gd name="connsiteY1" fmla="*/ 2197 h 531692"/>
                <a:gd name="connsiteX2" fmla="*/ 542946 w 542946"/>
                <a:gd name="connsiteY2" fmla="*/ 46116 h 531692"/>
                <a:gd name="connsiteX3" fmla="*/ 166747 w 542946"/>
                <a:gd name="connsiteY3" fmla="*/ 499391 h 531692"/>
                <a:gd name="connsiteX4" fmla="*/ 0 w 542946"/>
                <a:gd name="connsiteY4" fmla="*/ 531692 h 531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2946" h="531692">
                  <a:moveTo>
                    <a:pt x="0" y="531692"/>
                  </a:moveTo>
                  <a:cubicBezTo>
                    <a:pt x="130487" y="293761"/>
                    <a:pt x="90477" y="245761"/>
                    <a:pt x="300563" y="2197"/>
                  </a:cubicBezTo>
                  <a:cubicBezTo>
                    <a:pt x="432429" y="64300"/>
                    <a:pt x="386656" y="0"/>
                    <a:pt x="542946" y="46116"/>
                  </a:cubicBezTo>
                  <a:cubicBezTo>
                    <a:pt x="407587" y="191199"/>
                    <a:pt x="343869" y="346848"/>
                    <a:pt x="166747" y="499391"/>
                  </a:cubicBezTo>
                  <a:lnTo>
                    <a:pt x="0" y="53169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9" name="Полилиния 58"/>
            <p:cNvSpPr/>
            <p:nvPr/>
          </p:nvSpPr>
          <p:spPr>
            <a:xfrm rot="1952823">
              <a:off x="3825914" y="2715143"/>
              <a:ext cx="1016078" cy="59231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347" h="592317">
                  <a:moveTo>
                    <a:pt x="1184821" y="580889"/>
                  </a:moveTo>
                  <a:cubicBezTo>
                    <a:pt x="819206" y="592317"/>
                    <a:pt x="0" y="294124"/>
                    <a:pt x="174389" y="84938"/>
                  </a:cubicBezTo>
                  <a:cubicBezTo>
                    <a:pt x="308797" y="126830"/>
                    <a:pt x="62659" y="0"/>
                    <a:pt x="248366" y="46198"/>
                  </a:cubicBezTo>
                  <a:cubicBezTo>
                    <a:pt x="399700" y="115370"/>
                    <a:pt x="1115584" y="172635"/>
                    <a:pt x="1238347" y="382011"/>
                  </a:cubicBezTo>
                  <a:lnTo>
                    <a:pt x="1184821" y="580889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0" name="Полилиния 59"/>
            <p:cNvSpPr/>
            <p:nvPr/>
          </p:nvSpPr>
          <p:spPr>
            <a:xfrm rot="1952823">
              <a:off x="4017155" y="2628378"/>
              <a:ext cx="1018299" cy="60138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61 w 1307723"/>
                <a:gd name="connsiteY0" fmla="*/ 863667 h 863667"/>
                <a:gd name="connsiteX1" fmla="*/ 210087 w 1307723"/>
                <a:gd name="connsiteY1" fmla="*/ 349415 h 863667"/>
                <a:gd name="connsiteX2" fmla="*/ 1166673 w 1307723"/>
                <a:gd name="connsiteY2" fmla="*/ 46198 h 863667"/>
                <a:gd name="connsiteX3" fmla="*/ 1185109 w 1307723"/>
                <a:gd name="connsiteY3" fmla="*/ 839505 h 863667"/>
                <a:gd name="connsiteX4" fmla="*/ 1073761 w 1307723"/>
                <a:gd name="connsiteY4" fmla="*/ 863667 h 863667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07722"/>
                <a:gd name="connsiteY0" fmla="*/ 637929 h 637929"/>
                <a:gd name="connsiteX1" fmla="*/ 210086 w 1307722"/>
                <a:gd name="connsiteY1" fmla="*/ 123677 h 637929"/>
                <a:gd name="connsiteX2" fmla="*/ 358039 w 1307722"/>
                <a:gd name="connsiteY2" fmla="*/ 46198 h 637929"/>
                <a:gd name="connsiteX3" fmla="*/ 1185108 w 1307722"/>
                <a:gd name="connsiteY3" fmla="*/ 613767 h 637929"/>
                <a:gd name="connsiteX4" fmla="*/ 1073760 w 1307722"/>
                <a:gd name="connsiteY4" fmla="*/ 637929 h 637929"/>
                <a:gd name="connsiteX0" fmla="*/ 1073760 w 1369895"/>
                <a:gd name="connsiteY0" fmla="*/ 637929 h 637929"/>
                <a:gd name="connsiteX1" fmla="*/ 210086 w 1369895"/>
                <a:gd name="connsiteY1" fmla="*/ 123677 h 637929"/>
                <a:gd name="connsiteX2" fmla="*/ 358039 w 1369895"/>
                <a:gd name="connsiteY2" fmla="*/ 46198 h 637929"/>
                <a:gd name="connsiteX3" fmla="*/ 1247281 w 1369895"/>
                <a:gd name="connsiteY3" fmla="*/ 520190 h 637929"/>
                <a:gd name="connsiteX4" fmla="*/ 1073760 w 1369895"/>
                <a:gd name="connsiteY4" fmla="*/ 637929 h 637929"/>
                <a:gd name="connsiteX0" fmla="*/ 1073760 w 1247281"/>
                <a:gd name="connsiteY0" fmla="*/ 637929 h 637929"/>
                <a:gd name="connsiteX1" fmla="*/ 210086 w 1247281"/>
                <a:gd name="connsiteY1" fmla="*/ 123677 h 637929"/>
                <a:gd name="connsiteX2" fmla="*/ 358039 w 1247281"/>
                <a:gd name="connsiteY2" fmla="*/ 46198 h 637929"/>
                <a:gd name="connsiteX3" fmla="*/ 1247281 w 1247281"/>
                <a:gd name="connsiteY3" fmla="*/ 520190 h 637929"/>
                <a:gd name="connsiteX4" fmla="*/ 1073760 w 1247281"/>
                <a:gd name="connsiteY4" fmla="*/ 637929 h 63792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  <a:gd name="connsiteX0" fmla="*/ 1073760 w 1247281"/>
                <a:gd name="connsiteY0" fmla="*/ 599189 h 599189"/>
                <a:gd name="connsiteX1" fmla="*/ 210086 w 1247281"/>
                <a:gd name="connsiteY1" fmla="*/ 84937 h 599189"/>
                <a:gd name="connsiteX2" fmla="*/ 284062 w 1247281"/>
                <a:gd name="connsiteY2" fmla="*/ 46198 h 599189"/>
                <a:gd name="connsiteX3" fmla="*/ 1247281 w 1247281"/>
                <a:gd name="connsiteY3" fmla="*/ 481450 h 599189"/>
                <a:gd name="connsiteX4" fmla="*/ 1073760 w 1247281"/>
                <a:gd name="connsiteY4" fmla="*/ 599189 h 599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7281" h="599189">
                  <a:moveTo>
                    <a:pt x="1073760" y="599189"/>
                  </a:moveTo>
                  <a:cubicBezTo>
                    <a:pt x="873756" y="420792"/>
                    <a:pt x="0" y="328501"/>
                    <a:pt x="210086" y="84937"/>
                  </a:cubicBezTo>
                  <a:cubicBezTo>
                    <a:pt x="257869" y="218547"/>
                    <a:pt x="98355" y="0"/>
                    <a:pt x="284062" y="46198"/>
                  </a:cubicBezTo>
                  <a:cubicBezTo>
                    <a:pt x="517576" y="134134"/>
                    <a:pt x="1011608" y="260762"/>
                    <a:pt x="1247281" y="481450"/>
                  </a:cubicBezTo>
                  <a:lnTo>
                    <a:pt x="1073760" y="59918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1" name="Полилиния 60"/>
            <p:cNvSpPr/>
            <p:nvPr/>
          </p:nvSpPr>
          <p:spPr>
            <a:xfrm rot="1952823">
              <a:off x="4960024" y="4226782"/>
              <a:ext cx="955441" cy="419386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414009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044522" y="242413"/>
                    <a:pt x="1065469" y="296283"/>
                  </a:cubicBezTo>
                  <a:cubicBezTo>
                    <a:pt x="761705" y="414009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2" name="Полилиния 61"/>
            <p:cNvSpPr/>
            <p:nvPr/>
          </p:nvSpPr>
          <p:spPr>
            <a:xfrm rot="1952823">
              <a:off x="4620591" y="4187220"/>
              <a:ext cx="647439" cy="862503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288" h="858741">
                  <a:moveTo>
                    <a:pt x="147955" y="0"/>
                  </a:moveTo>
                  <a:cubicBezTo>
                    <a:pt x="416023" y="65641"/>
                    <a:pt x="791287" y="636614"/>
                    <a:pt x="687763" y="827829"/>
                  </a:cubicBezTo>
                  <a:cubicBezTo>
                    <a:pt x="380850" y="858741"/>
                    <a:pt x="94428" y="198877"/>
                    <a:pt x="0" y="77479"/>
                  </a:cubicBezTo>
                  <a:lnTo>
                    <a:pt x="14795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3" name="Полилиния 62"/>
            <p:cNvSpPr/>
            <p:nvPr/>
          </p:nvSpPr>
          <p:spPr>
            <a:xfrm rot="1952823">
              <a:off x="3558294" y="3206021"/>
              <a:ext cx="1018299" cy="33234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74132 w 1238347"/>
                <a:gd name="connsiteY0" fmla="*/ 495649 h 507077"/>
                <a:gd name="connsiteX1" fmla="*/ 174389 w 1238347"/>
                <a:gd name="connsiteY1" fmla="*/ 84938 h 507077"/>
                <a:gd name="connsiteX2" fmla="*/ 248366 w 1238347"/>
                <a:gd name="connsiteY2" fmla="*/ 46198 h 507077"/>
                <a:gd name="connsiteX3" fmla="*/ 1238347 w 1238347"/>
                <a:gd name="connsiteY3" fmla="*/ 382011 h 507077"/>
                <a:gd name="connsiteX4" fmla="*/ 1174132 w 1238347"/>
                <a:gd name="connsiteY4" fmla="*/ 495649 h 507077"/>
                <a:gd name="connsiteX0" fmla="*/ 1174132 w 1200896"/>
                <a:gd name="connsiteY0" fmla="*/ 495649 h 507077"/>
                <a:gd name="connsiteX1" fmla="*/ 174389 w 1200896"/>
                <a:gd name="connsiteY1" fmla="*/ 84938 h 507077"/>
                <a:gd name="connsiteX2" fmla="*/ 248366 w 1200896"/>
                <a:gd name="connsiteY2" fmla="*/ 46198 h 507077"/>
                <a:gd name="connsiteX3" fmla="*/ 1200896 w 1200896"/>
                <a:gd name="connsiteY3" fmla="*/ 396211 h 507077"/>
                <a:gd name="connsiteX4" fmla="*/ 1174132 w 1200896"/>
                <a:gd name="connsiteY4" fmla="*/ 495649 h 507077"/>
                <a:gd name="connsiteX0" fmla="*/ 1244658 w 1271422"/>
                <a:gd name="connsiteY0" fmla="*/ 495649 h 667338"/>
                <a:gd name="connsiteX1" fmla="*/ 174389 w 1271422"/>
                <a:gd name="connsiteY1" fmla="*/ 458152 h 667338"/>
                <a:gd name="connsiteX2" fmla="*/ 318892 w 1271422"/>
                <a:gd name="connsiteY2" fmla="*/ 46198 h 667338"/>
                <a:gd name="connsiteX3" fmla="*/ 1271422 w 1271422"/>
                <a:gd name="connsiteY3" fmla="*/ 396211 h 667338"/>
                <a:gd name="connsiteX4" fmla="*/ 1244658 w 1271422"/>
                <a:gd name="connsiteY4" fmla="*/ 495649 h 667338"/>
                <a:gd name="connsiteX0" fmla="*/ 1244658 w 1271422"/>
                <a:gd name="connsiteY0" fmla="*/ 105687 h 277376"/>
                <a:gd name="connsiteX1" fmla="*/ 174389 w 1271422"/>
                <a:gd name="connsiteY1" fmla="*/ 68190 h 277376"/>
                <a:gd name="connsiteX2" fmla="*/ 1271422 w 1271422"/>
                <a:gd name="connsiteY2" fmla="*/ 6249 h 277376"/>
                <a:gd name="connsiteX3" fmla="*/ 1244658 w 1271422"/>
                <a:gd name="connsiteY3" fmla="*/ 105687 h 277376"/>
                <a:gd name="connsiteX0" fmla="*/ 1170682 w 1197446"/>
                <a:gd name="connsiteY0" fmla="*/ 105687 h 238637"/>
                <a:gd name="connsiteX1" fmla="*/ 174389 w 1197446"/>
                <a:gd name="connsiteY1" fmla="*/ 29451 h 238637"/>
                <a:gd name="connsiteX2" fmla="*/ 1197446 w 1197446"/>
                <a:gd name="connsiteY2" fmla="*/ 6249 h 238637"/>
                <a:gd name="connsiteX3" fmla="*/ 1170682 w 1197446"/>
                <a:gd name="connsiteY3" fmla="*/ 105687 h 238637"/>
                <a:gd name="connsiteX0" fmla="*/ 1170682 w 1197446"/>
                <a:gd name="connsiteY0" fmla="*/ 105687 h 238638"/>
                <a:gd name="connsiteX1" fmla="*/ 174389 w 1197446"/>
                <a:gd name="connsiteY1" fmla="*/ 29452 h 238638"/>
                <a:gd name="connsiteX2" fmla="*/ 1197446 w 1197446"/>
                <a:gd name="connsiteY2" fmla="*/ 6249 h 238638"/>
                <a:gd name="connsiteX3" fmla="*/ 1170682 w 1197446"/>
                <a:gd name="connsiteY3" fmla="*/ 105687 h 238638"/>
                <a:gd name="connsiteX0" fmla="*/ 1170682 w 1197446"/>
                <a:gd name="connsiteY0" fmla="*/ 197239 h 330190"/>
                <a:gd name="connsiteX1" fmla="*/ 174389 w 1197446"/>
                <a:gd name="connsiteY1" fmla="*/ 121004 h 330190"/>
                <a:gd name="connsiteX2" fmla="*/ 1197446 w 1197446"/>
                <a:gd name="connsiteY2" fmla="*/ 97801 h 330190"/>
                <a:gd name="connsiteX3" fmla="*/ 1170682 w 1197446"/>
                <a:gd name="connsiteY3" fmla="*/ 197239 h 330190"/>
                <a:gd name="connsiteX0" fmla="*/ 1170682 w 1224209"/>
                <a:gd name="connsiteY0" fmla="*/ 205126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2 w 1224209"/>
                <a:gd name="connsiteY3" fmla="*/ 205126 h 338077"/>
                <a:gd name="connsiteX0" fmla="*/ 1170683 w 1224209"/>
                <a:gd name="connsiteY0" fmla="*/ 205127 h 338077"/>
                <a:gd name="connsiteX1" fmla="*/ 174389 w 1224209"/>
                <a:gd name="connsiteY1" fmla="*/ 128891 h 338077"/>
                <a:gd name="connsiteX2" fmla="*/ 1224209 w 1224209"/>
                <a:gd name="connsiteY2" fmla="*/ 6249 h 338077"/>
                <a:gd name="connsiteX3" fmla="*/ 1170683 w 1224209"/>
                <a:gd name="connsiteY3" fmla="*/ 205127 h 338077"/>
                <a:gd name="connsiteX0" fmla="*/ 1170683 w 1271423"/>
                <a:gd name="connsiteY0" fmla="*/ 197240 h 330190"/>
                <a:gd name="connsiteX1" fmla="*/ 174389 w 1271423"/>
                <a:gd name="connsiteY1" fmla="*/ 121004 h 330190"/>
                <a:gd name="connsiteX2" fmla="*/ 1271424 w 1271423"/>
                <a:gd name="connsiteY2" fmla="*/ 59062 h 330190"/>
                <a:gd name="connsiteX3" fmla="*/ 1170683 w 1271423"/>
                <a:gd name="connsiteY3" fmla="*/ 197240 h 330190"/>
                <a:gd name="connsiteX0" fmla="*/ 1244660 w 1271424"/>
                <a:gd name="connsiteY0" fmla="*/ 158500 h 330190"/>
                <a:gd name="connsiteX1" fmla="*/ 174389 w 1271424"/>
                <a:gd name="connsiteY1" fmla="*/ 121004 h 330190"/>
                <a:gd name="connsiteX2" fmla="*/ 1271424 w 1271424"/>
                <a:gd name="connsiteY2" fmla="*/ 59062 h 330190"/>
                <a:gd name="connsiteX3" fmla="*/ 1244660 w 1271424"/>
                <a:gd name="connsiteY3" fmla="*/ 158500 h 330190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  <a:gd name="connsiteX0" fmla="*/ 1244660 w 1244660"/>
                <a:gd name="connsiteY0" fmla="*/ 166387 h 338077"/>
                <a:gd name="connsiteX1" fmla="*/ 174389 w 1244660"/>
                <a:gd name="connsiteY1" fmla="*/ 128891 h 338077"/>
                <a:gd name="connsiteX2" fmla="*/ 1224209 w 1244660"/>
                <a:gd name="connsiteY2" fmla="*/ 6249 h 338077"/>
                <a:gd name="connsiteX3" fmla="*/ 1244660 w 1244660"/>
                <a:gd name="connsiteY3" fmla="*/ 166387 h 338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660" h="338077">
                  <a:moveTo>
                    <a:pt x="1244660" y="166387"/>
                  </a:moveTo>
                  <a:cubicBezTo>
                    <a:pt x="838820" y="286032"/>
                    <a:pt x="0" y="338077"/>
                    <a:pt x="174389" y="128891"/>
                  </a:cubicBezTo>
                  <a:cubicBezTo>
                    <a:pt x="435988" y="97540"/>
                    <a:pt x="1045831" y="0"/>
                    <a:pt x="1224209" y="6249"/>
                  </a:cubicBezTo>
                  <a:lnTo>
                    <a:pt x="1244660" y="16638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4" name="Полилиния 63"/>
            <p:cNvSpPr/>
            <p:nvPr/>
          </p:nvSpPr>
          <p:spPr>
            <a:xfrm rot="1952823">
              <a:off x="3671438" y="3459234"/>
              <a:ext cx="678866" cy="838767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356047 h 726614"/>
                <a:gd name="connsiteX1" fmla="*/ 174389 w 1298187"/>
                <a:gd name="connsiteY1" fmla="*/ 517428 h 726614"/>
                <a:gd name="connsiteX2" fmla="*/ 201152 w 1298187"/>
                <a:gd name="connsiteY2" fmla="*/ 417989 h 726614"/>
                <a:gd name="connsiteX3" fmla="*/ 1100580 w 1298187"/>
                <a:gd name="connsiteY3" fmla="*/ 0 h 726614"/>
                <a:gd name="connsiteX4" fmla="*/ 1298187 w 1298187"/>
                <a:gd name="connsiteY4" fmla="*/ 356047 h 726614"/>
                <a:gd name="connsiteX0" fmla="*/ 1128659 w 1128659"/>
                <a:gd name="connsiteY0" fmla="*/ 356047 h 938819"/>
                <a:gd name="connsiteX1" fmla="*/ 353373 w 1128659"/>
                <a:gd name="connsiteY1" fmla="*/ 729633 h 938819"/>
                <a:gd name="connsiteX2" fmla="*/ 31624 w 1128659"/>
                <a:gd name="connsiteY2" fmla="*/ 417989 h 938819"/>
                <a:gd name="connsiteX3" fmla="*/ 931052 w 1128659"/>
                <a:gd name="connsiteY3" fmla="*/ 0 h 938819"/>
                <a:gd name="connsiteX4" fmla="*/ 1128659 w 1128659"/>
                <a:gd name="connsiteY4" fmla="*/ 356047 h 938819"/>
                <a:gd name="connsiteX0" fmla="*/ 1128658 w 1128658"/>
                <a:gd name="connsiteY0" fmla="*/ 356047 h 938819"/>
                <a:gd name="connsiteX1" fmla="*/ 353372 w 1128658"/>
                <a:gd name="connsiteY1" fmla="*/ 729633 h 938819"/>
                <a:gd name="connsiteX2" fmla="*/ 31623 w 1128658"/>
                <a:gd name="connsiteY2" fmla="*/ 417989 h 938819"/>
                <a:gd name="connsiteX3" fmla="*/ 931051 w 1128658"/>
                <a:gd name="connsiteY3" fmla="*/ 0 h 938819"/>
                <a:gd name="connsiteX4" fmla="*/ 1128658 w 1128658"/>
                <a:gd name="connsiteY4" fmla="*/ 356047 h 938819"/>
                <a:gd name="connsiteX0" fmla="*/ 1128658 w 1128658"/>
                <a:gd name="connsiteY0" fmla="*/ 356047 h 768617"/>
                <a:gd name="connsiteX1" fmla="*/ 353372 w 1128658"/>
                <a:gd name="connsiteY1" fmla="*/ 729633 h 768617"/>
                <a:gd name="connsiteX2" fmla="*/ 31623 w 1128658"/>
                <a:gd name="connsiteY2" fmla="*/ 417989 h 768617"/>
                <a:gd name="connsiteX3" fmla="*/ 931051 w 1128658"/>
                <a:gd name="connsiteY3" fmla="*/ 0 h 768617"/>
                <a:gd name="connsiteX4" fmla="*/ 1128658 w 1128658"/>
                <a:gd name="connsiteY4" fmla="*/ 356047 h 768617"/>
                <a:gd name="connsiteX0" fmla="*/ 1128658 w 1128658"/>
                <a:gd name="connsiteY0" fmla="*/ 356047 h 829317"/>
                <a:gd name="connsiteX1" fmla="*/ 400586 w 1128658"/>
                <a:gd name="connsiteY1" fmla="*/ 790333 h 829317"/>
                <a:gd name="connsiteX2" fmla="*/ 31623 w 1128658"/>
                <a:gd name="connsiteY2" fmla="*/ 417989 h 829317"/>
                <a:gd name="connsiteX3" fmla="*/ 931051 w 1128658"/>
                <a:gd name="connsiteY3" fmla="*/ 0 h 829317"/>
                <a:gd name="connsiteX4" fmla="*/ 1128658 w 1128658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48781 w 848781"/>
                <a:gd name="connsiteY0" fmla="*/ 356047 h 829317"/>
                <a:gd name="connsiteX1" fmla="*/ 120709 w 848781"/>
                <a:gd name="connsiteY1" fmla="*/ 790333 h 829317"/>
                <a:gd name="connsiteX2" fmla="*/ 53042 w 848781"/>
                <a:gd name="connsiteY2" fmla="*/ 569496 h 829317"/>
                <a:gd name="connsiteX3" fmla="*/ 651174 w 848781"/>
                <a:gd name="connsiteY3" fmla="*/ 0 h 829317"/>
                <a:gd name="connsiteX4" fmla="*/ 848781 w 848781"/>
                <a:gd name="connsiteY4" fmla="*/ 356047 h 829317"/>
                <a:gd name="connsiteX0" fmla="*/ 895995 w 895995"/>
                <a:gd name="connsiteY0" fmla="*/ 356047 h 768617"/>
                <a:gd name="connsiteX1" fmla="*/ 120708 w 895995"/>
                <a:gd name="connsiteY1" fmla="*/ 729633 h 768617"/>
                <a:gd name="connsiteX2" fmla="*/ 100256 w 895995"/>
                <a:gd name="connsiteY2" fmla="*/ 569496 h 768617"/>
                <a:gd name="connsiteX3" fmla="*/ 698388 w 895995"/>
                <a:gd name="connsiteY3" fmla="*/ 0 h 768617"/>
                <a:gd name="connsiteX4" fmla="*/ 895995 w 895995"/>
                <a:gd name="connsiteY4" fmla="*/ 356047 h 768617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935817 w 935817"/>
                <a:gd name="connsiteY0" fmla="*/ 356047 h 780416"/>
                <a:gd name="connsiteX1" fmla="*/ 160530 w 935817"/>
                <a:gd name="connsiteY1" fmla="*/ 729633 h 780416"/>
                <a:gd name="connsiteX2" fmla="*/ 140078 w 935817"/>
                <a:gd name="connsiteY2" fmla="*/ 569496 h 780416"/>
                <a:gd name="connsiteX3" fmla="*/ 738210 w 935817"/>
                <a:gd name="connsiteY3" fmla="*/ 0 h 780416"/>
                <a:gd name="connsiteX4" fmla="*/ 935817 w 935817"/>
                <a:gd name="connsiteY4" fmla="*/ 356047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182098 h 780416"/>
                <a:gd name="connsiteX1" fmla="*/ 160530 w 879852"/>
                <a:gd name="connsiteY1" fmla="*/ 729633 h 780416"/>
                <a:gd name="connsiteX2" fmla="*/ 140078 w 879852"/>
                <a:gd name="connsiteY2" fmla="*/ 569496 h 780416"/>
                <a:gd name="connsiteX3" fmla="*/ 738210 w 879852"/>
                <a:gd name="connsiteY3" fmla="*/ 0 h 780416"/>
                <a:gd name="connsiteX4" fmla="*/ 879852 w 879852"/>
                <a:gd name="connsiteY4" fmla="*/ 182098 h 780416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79852 w 879852"/>
                <a:gd name="connsiteY0" fmla="*/ 238274 h 836592"/>
                <a:gd name="connsiteX1" fmla="*/ 160530 w 879852"/>
                <a:gd name="connsiteY1" fmla="*/ 785809 h 836592"/>
                <a:gd name="connsiteX2" fmla="*/ 140078 w 879852"/>
                <a:gd name="connsiteY2" fmla="*/ 625672 h 836592"/>
                <a:gd name="connsiteX3" fmla="*/ 664232 w 879852"/>
                <a:gd name="connsiteY3" fmla="*/ 94916 h 836592"/>
                <a:gd name="connsiteX4" fmla="*/ 738210 w 879852"/>
                <a:gd name="connsiteY4" fmla="*/ 56176 h 836592"/>
                <a:gd name="connsiteX5" fmla="*/ 879852 w 879852"/>
                <a:gd name="connsiteY5" fmla="*/ 238274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  <a:gd name="connsiteX0" fmla="*/ 832638 w 832638"/>
                <a:gd name="connsiteY0" fmla="*/ 177575 h 836592"/>
                <a:gd name="connsiteX1" fmla="*/ 160530 w 832638"/>
                <a:gd name="connsiteY1" fmla="*/ 785809 h 836592"/>
                <a:gd name="connsiteX2" fmla="*/ 140078 w 832638"/>
                <a:gd name="connsiteY2" fmla="*/ 625672 h 836592"/>
                <a:gd name="connsiteX3" fmla="*/ 664232 w 832638"/>
                <a:gd name="connsiteY3" fmla="*/ 94916 h 836592"/>
                <a:gd name="connsiteX4" fmla="*/ 738210 w 832638"/>
                <a:gd name="connsiteY4" fmla="*/ 56176 h 836592"/>
                <a:gd name="connsiteX5" fmla="*/ 832638 w 832638"/>
                <a:gd name="connsiteY5" fmla="*/ 177575 h 83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2638" h="836592">
                  <a:moveTo>
                    <a:pt x="832638" y="177575"/>
                  </a:moveTo>
                  <a:cubicBezTo>
                    <a:pt x="492908" y="711289"/>
                    <a:pt x="362058" y="722951"/>
                    <a:pt x="160530" y="785809"/>
                  </a:cubicBezTo>
                  <a:cubicBezTo>
                    <a:pt x="0" y="836592"/>
                    <a:pt x="94314" y="678701"/>
                    <a:pt x="140078" y="625672"/>
                  </a:cubicBezTo>
                  <a:cubicBezTo>
                    <a:pt x="230511" y="507118"/>
                    <a:pt x="473543" y="187217"/>
                    <a:pt x="664232" y="94916"/>
                  </a:cubicBezTo>
                  <a:cubicBezTo>
                    <a:pt x="763921" y="0"/>
                    <a:pt x="708756" y="28877"/>
                    <a:pt x="738210" y="56176"/>
                  </a:cubicBezTo>
                  <a:lnTo>
                    <a:pt x="832638" y="17757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5" name="Полилиния 64"/>
            <p:cNvSpPr/>
            <p:nvPr/>
          </p:nvSpPr>
          <p:spPr>
            <a:xfrm rot="1952823">
              <a:off x="3451433" y="3364279"/>
              <a:ext cx="1062302" cy="49059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41073"/>
                <a:gd name="connsiteY0" fmla="*/ 758974 h 758974"/>
                <a:gd name="connsiteX1" fmla="*/ 372667 w 541073"/>
                <a:gd name="connsiteY1" fmla="*/ 0 h 758974"/>
                <a:gd name="connsiteX2" fmla="*/ 541073 w 541073"/>
                <a:gd name="connsiteY2" fmla="*/ 82658 h 758974"/>
                <a:gd name="connsiteX3" fmla="*/ 111348 w 541073"/>
                <a:gd name="connsiteY3" fmla="*/ 734812 h 758974"/>
                <a:gd name="connsiteX4" fmla="*/ 0 w 541073"/>
                <a:gd name="connsiteY4" fmla="*/ 758974 h 758974"/>
                <a:gd name="connsiteX0" fmla="*/ 386321 w 927394"/>
                <a:gd name="connsiteY0" fmla="*/ 761950 h 761950"/>
                <a:gd name="connsiteX1" fmla="*/ 210087 w 927394"/>
                <a:gd name="connsiteY1" fmla="*/ 0 h 761950"/>
                <a:gd name="connsiteX2" fmla="*/ 927394 w 927394"/>
                <a:gd name="connsiteY2" fmla="*/ 85634 h 761950"/>
                <a:gd name="connsiteX3" fmla="*/ 497669 w 927394"/>
                <a:gd name="connsiteY3" fmla="*/ 737788 h 761950"/>
                <a:gd name="connsiteX4" fmla="*/ 386321 w 927394"/>
                <a:gd name="connsiteY4" fmla="*/ 761950 h 761950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900630"/>
                <a:gd name="connsiteY0" fmla="*/ 861388 h 861388"/>
                <a:gd name="connsiteX1" fmla="*/ 210086 w 900630"/>
                <a:gd name="connsiteY1" fmla="*/ 0 h 861388"/>
                <a:gd name="connsiteX2" fmla="*/ 900630 w 900630"/>
                <a:gd name="connsiteY2" fmla="*/ 185072 h 861388"/>
                <a:gd name="connsiteX3" fmla="*/ 470905 w 900630"/>
                <a:gd name="connsiteY3" fmla="*/ 837226 h 861388"/>
                <a:gd name="connsiteX4" fmla="*/ 359557 w 900630"/>
                <a:gd name="connsiteY4" fmla="*/ 861388 h 861388"/>
                <a:gd name="connsiteX0" fmla="*/ 359557 w 648027"/>
                <a:gd name="connsiteY0" fmla="*/ 863586 h 863586"/>
                <a:gd name="connsiteX1" fmla="*/ 210086 w 648027"/>
                <a:gd name="connsiteY1" fmla="*/ 2198 h 863586"/>
                <a:gd name="connsiteX2" fmla="*/ 452469 w 648027"/>
                <a:gd name="connsiteY2" fmla="*/ 46116 h 863586"/>
                <a:gd name="connsiteX3" fmla="*/ 470905 w 648027"/>
                <a:gd name="connsiteY3" fmla="*/ 839424 h 863586"/>
                <a:gd name="connsiteX4" fmla="*/ 359557 w 648027"/>
                <a:gd name="connsiteY4" fmla="*/ 863586 h 863586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8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78169 h 878169"/>
                <a:gd name="connsiteX1" fmla="*/ 210086 w 648027"/>
                <a:gd name="connsiteY1" fmla="*/ 16781 h 878169"/>
                <a:gd name="connsiteX2" fmla="*/ 405255 w 648027"/>
                <a:gd name="connsiteY2" fmla="*/ 0 h 878169"/>
                <a:gd name="connsiteX3" fmla="*/ 470905 w 648027"/>
                <a:gd name="connsiteY3" fmla="*/ 854007 h 878169"/>
                <a:gd name="connsiteX4" fmla="*/ 359557 w 648027"/>
                <a:gd name="connsiteY4" fmla="*/ 878169 h 878169"/>
                <a:gd name="connsiteX0" fmla="*/ 359557 w 648027"/>
                <a:gd name="connsiteY0" fmla="*/ 861388 h 861388"/>
                <a:gd name="connsiteX1" fmla="*/ 210086 w 648027"/>
                <a:gd name="connsiteY1" fmla="*/ 0 h 861388"/>
                <a:gd name="connsiteX2" fmla="*/ 452469 w 648027"/>
                <a:gd name="connsiteY2" fmla="*/ 43919 h 861388"/>
                <a:gd name="connsiteX3" fmla="*/ 470905 w 648027"/>
                <a:gd name="connsiteY3" fmla="*/ 837226 h 861388"/>
                <a:gd name="connsiteX4" fmla="*/ 359557 w 648027"/>
                <a:gd name="connsiteY4" fmla="*/ 861388 h 861388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648027"/>
                <a:gd name="connsiteY0" fmla="*/ 863667 h 863667"/>
                <a:gd name="connsiteX1" fmla="*/ 210086 w 648027"/>
                <a:gd name="connsiteY1" fmla="*/ 2279 h 863667"/>
                <a:gd name="connsiteX2" fmla="*/ 452469 w 648027"/>
                <a:gd name="connsiteY2" fmla="*/ 46198 h 863667"/>
                <a:gd name="connsiteX3" fmla="*/ 470905 w 648027"/>
                <a:gd name="connsiteY3" fmla="*/ 839505 h 863667"/>
                <a:gd name="connsiteX4" fmla="*/ 359557 w 648027"/>
                <a:gd name="connsiteY4" fmla="*/ 863667 h 863667"/>
                <a:gd name="connsiteX0" fmla="*/ 359557 w 593519"/>
                <a:gd name="connsiteY0" fmla="*/ 863667 h 863667"/>
                <a:gd name="connsiteX1" fmla="*/ 210086 w 593519"/>
                <a:gd name="connsiteY1" fmla="*/ 2279 h 863667"/>
                <a:gd name="connsiteX2" fmla="*/ 452469 w 593519"/>
                <a:gd name="connsiteY2" fmla="*/ 46198 h 863667"/>
                <a:gd name="connsiteX3" fmla="*/ 470905 w 593519"/>
                <a:gd name="connsiteY3" fmla="*/ 839505 h 863667"/>
                <a:gd name="connsiteX4" fmla="*/ 359557 w 593519"/>
                <a:gd name="connsiteY4" fmla="*/ 863667 h 863667"/>
                <a:gd name="connsiteX0" fmla="*/ 1073759 w 1307721"/>
                <a:gd name="connsiteY0" fmla="*/ 863667 h 863667"/>
                <a:gd name="connsiteX1" fmla="*/ 210086 w 1307721"/>
                <a:gd name="connsiteY1" fmla="*/ 349414 h 863667"/>
                <a:gd name="connsiteX2" fmla="*/ 1166671 w 1307721"/>
                <a:gd name="connsiteY2" fmla="*/ 46198 h 863667"/>
                <a:gd name="connsiteX3" fmla="*/ 1185107 w 1307721"/>
                <a:gd name="connsiteY3" fmla="*/ 839505 h 863667"/>
                <a:gd name="connsiteX4" fmla="*/ 1073759 w 1307721"/>
                <a:gd name="connsiteY4" fmla="*/ 863667 h 863667"/>
                <a:gd name="connsiteX0" fmla="*/ 1073759 w 1307721"/>
                <a:gd name="connsiteY0" fmla="*/ 599190 h 599190"/>
                <a:gd name="connsiteX1" fmla="*/ 210086 w 1307721"/>
                <a:gd name="connsiteY1" fmla="*/ 84937 h 599190"/>
                <a:gd name="connsiteX2" fmla="*/ 284063 w 1307721"/>
                <a:gd name="connsiteY2" fmla="*/ 46198 h 599190"/>
                <a:gd name="connsiteX3" fmla="*/ 1185107 w 1307721"/>
                <a:gd name="connsiteY3" fmla="*/ 575028 h 599190"/>
                <a:gd name="connsiteX4" fmla="*/ 1073759 w 1307721"/>
                <a:gd name="connsiteY4" fmla="*/ 599190 h 599190"/>
                <a:gd name="connsiteX0" fmla="*/ 1073759 w 1396658"/>
                <a:gd name="connsiteY0" fmla="*/ 599190 h 599190"/>
                <a:gd name="connsiteX1" fmla="*/ 210086 w 1396658"/>
                <a:gd name="connsiteY1" fmla="*/ 84937 h 599190"/>
                <a:gd name="connsiteX2" fmla="*/ 284063 w 1396658"/>
                <a:gd name="connsiteY2" fmla="*/ 46198 h 599190"/>
                <a:gd name="connsiteX3" fmla="*/ 1274044 w 1396658"/>
                <a:gd name="connsiteY3" fmla="*/ 382011 h 599190"/>
                <a:gd name="connsiteX4" fmla="*/ 1073759 w 1396658"/>
                <a:gd name="connsiteY4" fmla="*/ 599190 h 599190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146541 w 1396658"/>
                <a:gd name="connsiteY0" fmla="*/ 619629 h 619629"/>
                <a:gd name="connsiteX1" fmla="*/ 210086 w 1396658"/>
                <a:gd name="connsiteY1" fmla="*/ 84937 h 619629"/>
                <a:gd name="connsiteX2" fmla="*/ 284063 w 1396658"/>
                <a:gd name="connsiteY2" fmla="*/ 46198 h 619629"/>
                <a:gd name="connsiteX3" fmla="*/ 1274044 w 1396658"/>
                <a:gd name="connsiteY3" fmla="*/ 382011 h 619629"/>
                <a:gd name="connsiteX4" fmla="*/ 1146541 w 1396658"/>
                <a:gd name="connsiteY4" fmla="*/ 619629 h 619629"/>
                <a:gd name="connsiteX0" fmla="*/ 1220518 w 1396658"/>
                <a:gd name="connsiteY0" fmla="*/ 580889 h 580889"/>
                <a:gd name="connsiteX1" fmla="*/ 210086 w 1396658"/>
                <a:gd name="connsiteY1" fmla="*/ 84937 h 580889"/>
                <a:gd name="connsiteX2" fmla="*/ 284063 w 1396658"/>
                <a:gd name="connsiteY2" fmla="*/ 46198 h 580889"/>
                <a:gd name="connsiteX3" fmla="*/ 1274044 w 1396658"/>
                <a:gd name="connsiteY3" fmla="*/ 382011 h 580889"/>
                <a:gd name="connsiteX4" fmla="*/ 1220518 w 1396658"/>
                <a:gd name="connsiteY4" fmla="*/ 580889 h 580889"/>
                <a:gd name="connsiteX0" fmla="*/ 1220518 w 1396658"/>
                <a:gd name="connsiteY0" fmla="*/ 580889 h 592317"/>
                <a:gd name="connsiteX1" fmla="*/ 210086 w 1396658"/>
                <a:gd name="connsiteY1" fmla="*/ 84937 h 592317"/>
                <a:gd name="connsiteX2" fmla="*/ 284063 w 1396658"/>
                <a:gd name="connsiteY2" fmla="*/ 46198 h 592317"/>
                <a:gd name="connsiteX3" fmla="*/ 1274044 w 1396658"/>
                <a:gd name="connsiteY3" fmla="*/ 382011 h 592317"/>
                <a:gd name="connsiteX4" fmla="*/ 1220518 w 1396658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7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94496 w 1348022"/>
                <a:gd name="connsiteY0" fmla="*/ 580889 h 592317"/>
                <a:gd name="connsiteX1" fmla="*/ 210086 w 1348022"/>
                <a:gd name="connsiteY1" fmla="*/ 123678 h 592317"/>
                <a:gd name="connsiteX2" fmla="*/ 358041 w 1348022"/>
                <a:gd name="connsiteY2" fmla="*/ 46198 h 592317"/>
                <a:gd name="connsiteX3" fmla="*/ 1348022 w 1348022"/>
                <a:gd name="connsiteY3" fmla="*/ 382011 h 592317"/>
                <a:gd name="connsiteX4" fmla="*/ 1294496 w 1348022"/>
                <a:gd name="connsiteY4" fmla="*/ 580889 h 592317"/>
                <a:gd name="connsiteX0" fmla="*/ 1220518 w 1274044"/>
                <a:gd name="connsiteY0" fmla="*/ 580889 h 592317"/>
                <a:gd name="connsiteX1" fmla="*/ 210086 w 1274044"/>
                <a:gd name="connsiteY1" fmla="*/ 84938 h 592317"/>
                <a:gd name="connsiteX2" fmla="*/ 284063 w 1274044"/>
                <a:gd name="connsiteY2" fmla="*/ 46198 h 592317"/>
                <a:gd name="connsiteX3" fmla="*/ 1274044 w 1274044"/>
                <a:gd name="connsiteY3" fmla="*/ 382011 h 592317"/>
                <a:gd name="connsiteX4" fmla="*/ 1220518 w 1274044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184821 w 1238347"/>
                <a:gd name="connsiteY0" fmla="*/ 580889 h 592317"/>
                <a:gd name="connsiteX1" fmla="*/ 174389 w 1238347"/>
                <a:gd name="connsiteY1" fmla="*/ 84938 h 592317"/>
                <a:gd name="connsiteX2" fmla="*/ 248366 w 1238347"/>
                <a:gd name="connsiteY2" fmla="*/ 46198 h 592317"/>
                <a:gd name="connsiteX3" fmla="*/ 1238347 w 1238347"/>
                <a:gd name="connsiteY3" fmla="*/ 382011 h 592317"/>
                <a:gd name="connsiteX4" fmla="*/ 1184821 w 1238347"/>
                <a:gd name="connsiteY4" fmla="*/ 580889 h 59231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580889 h 827477"/>
                <a:gd name="connsiteX1" fmla="*/ 174389 w 1288422"/>
                <a:gd name="connsiteY1" fmla="*/ 618291 h 827477"/>
                <a:gd name="connsiteX2" fmla="*/ 298441 w 1288422"/>
                <a:gd name="connsiteY2" fmla="*/ 46198 h 827477"/>
                <a:gd name="connsiteX3" fmla="*/ 1288422 w 1288422"/>
                <a:gd name="connsiteY3" fmla="*/ 382011 h 827477"/>
                <a:gd name="connsiteX4" fmla="*/ 1234896 w 1288422"/>
                <a:gd name="connsiteY4" fmla="*/ 580889 h 827477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396321 w 1288422"/>
                <a:gd name="connsiteY2" fmla="*/ 329436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34896 w 1288422"/>
                <a:gd name="connsiteY0" fmla="*/ 408254 h 654842"/>
                <a:gd name="connsiteX1" fmla="*/ 174389 w 1288422"/>
                <a:gd name="connsiteY1" fmla="*/ 445656 h 654842"/>
                <a:gd name="connsiteX2" fmla="*/ 201152 w 1288422"/>
                <a:gd name="connsiteY2" fmla="*/ 346217 h 654842"/>
                <a:gd name="connsiteX3" fmla="*/ 1288422 w 1288422"/>
                <a:gd name="connsiteY3" fmla="*/ 209376 h 654842"/>
                <a:gd name="connsiteX4" fmla="*/ 1234896 w 1288422"/>
                <a:gd name="connsiteY4" fmla="*/ 40825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84274 h 654842"/>
                <a:gd name="connsiteX1" fmla="*/ 174389 w 1298187"/>
                <a:gd name="connsiteY1" fmla="*/ 445656 h 654842"/>
                <a:gd name="connsiteX2" fmla="*/ 201152 w 1298187"/>
                <a:gd name="connsiteY2" fmla="*/ 346217 h 654842"/>
                <a:gd name="connsiteX3" fmla="*/ 1288422 w 1298187"/>
                <a:gd name="connsiteY3" fmla="*/ 209376 h 654842"/>
                <a:gd name="connsiteX4" fmla="*/ 1298187 w 1298187"/>
                <a:gd name="connsiteY4" fmla="*/ 284274 h 654842"/>
                <a:gd name="connsiteX0" fmla="*/ 1298187 w 1298187"/>
                <a:gd name="connsiteY0" fmla="*/ 292034 h 662602"/>
                <a:gd name="connsiteX1" fmla="*/ 174389 w 1298187"/>
                <a:gd name="connsiteY1" fmla="*/ 453416 h 662602"/>
                <a:gd name="connsiteX2" fmla="*/ 201152 w 1298187"/>
                <a:gd name="connsiteY2" fmla="*/ 353977 h 662602"/>
                <a:gd name="connsiteX3" fmla="*/ 1129781 w 1298187"/>
                <a:gd name="connsiteY3" fmla="*/ 209376 h 662602"/>
                <a:gd name="connsiteX4" fmla="*/ 1298187 w 1298187"/>
                <a:gd name="connsiteY4" fmla="*/ 292034 h 662602"/>
                <a:gd name="connsiteX0" fmla="*/ 1298187 w 1298187"/>
                <a:gd name="connsiteY0" fmla="*/ 82658 h 453226"/>
                <a:gd name="connsiteX1" fmla="*/ 174389 w 1298187"/>
                <a:gd name="connsiteY1" fmla="*/ 244040 h 453226"/>
                <a:gd name="connsiteX2" fmla="*/ 201152 w 1298187"/>
                <a:gd name="connsiteY2" fmla="*/ 144601 h 453226"/>
                <a:gd name="connsiteX3" fmla="*/ 1129781 w 1298187"/>
                <a:gd name="connsiteY3" fmla="*/ 0 h 453226"/>
                <a:gd name="connsiteX4" fmla="*/ 1298187 w 1298187"/>
                <a:gd name="connsiteY4" fmla="*/ 82658 h 453226"/>
                <a:gd name="connsiteX0" fmla="*/ 1298187 w 1298187"/>
                <a:gd name="connsiteY0" fmla="*/ 121398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8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  <a:gd name="connsiteX0" fmla="*/ 1298187 w 1298187"/>
                <a:gd name="connsiteY0" fmla="*/ 121399 h 491966"/>
                <a:gd name="connsiteX1" fmla="*/ 174389 w 1298187"/>
                <a:gd name="connsiteY1" fmla="*/ 282780 h 491966"/>
                <a:gd name="connsiteX2" fmla="*/ 201152 w 1298187"/>
                <a:gd name="connsiteY2" fmla="*/ 183341 h 491966"/>
                <a:gd name="connsiteX3" fmla="*/ 1203758 w 1298187"/>
                <a:gd name="connsiteY3" fmla="*/ 0 h 491966"/>
                <a:gd name="connsiteX4" fmla="*/ 1298187 w 1298187"/>
                <a:gd name="connsiteY4" fmla="*/ 121399 h 491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8187" h="491966">
                  <a:moveTo>
                    <a:pt x="1298187" y="121399"/>
                  </a:moveTo>
                  <a:cubicBezTo>
                    <a:pt x="803976" y="347960"/>
                    <a:pt x="0" y="491966"/>
                    <a:pt x="174389" y="282780"/>
                  </a:cubicBezTo>
                  <a:cubicBezTo>
                    <a:pt x="200046" y="201106"/>
                    <a:pt x="169529" y="217634"/>
                    <a:pt x="201152" y="183341"/>
                  </a:cubicBezTo>
                  <a:cubicBezTo>
                    <a:pt x="416737" y="165141"/>
                    <a:pt x="886171" y="22960"/>
                    <a:pt x="1203758" y="0"/>
                  </a:cubicBezTo>
                  <a:lnTo>
                    <a:pt x="1298187" y="12139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6" name="Полилиния 65"/>
            <p:cNvSpPr/>
            <p:nvPr/>
          </p:nvSpPr>
          <p:spPr>
            <a:xfrm rot="1952823">
              <a:off x="3904010" y="3767834"/>
              <a:ext cx="509152" cy="81503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0517" h="820083">
                  <a:moveTo>
                    <a:pt x="550917" y="82660"/>
                  </a:moveTo>
                  <a:cubicBezTo>
                    <a:pt x="620517" y="225654"/>
                    <a:pt x="271932" y="604296"/>
                    <a:pt x="168408" y="795511"/>
                  </a:cubicBezTo>
                  <a:cubicBezTo>
                    <a:pt x="51316" y="748847"/>
                    <a:pt x="77898" y="820083"/>
                    <a:pt x="0" y="712853"/>
                  </a:cubicBezTo>
                  <a:cubicBezTo>
                    <a:pt x="4906" y="526646"/>
                    <a:pt x="303110" y="105541"/>
                    <a:pt x="382513" y="0"/>
                  </a:cubicBezTo>
                  <a:lnTo>
                    <a:pt x="550917" y="8266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7" name="Полилиния 66"/>
            <p:cNvSpPr/>
            <p:nvPr/>
          </p:nvSpPr>
          <p:spPr>
            <a:xfrm rot="1952823">
              <a:off x="3966868" y="3823227"/>
              <a:ext cx="515435" cy="933721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828" h="932648">
                  <a:moveTo>
                    <a:pt x="557228" y="0"/>
                  </a:moveTo>
                  <a:cubicBezTo>
                    <a:pt x="626828" y="142994"/>
                    <a:pt x="298694" y="681775"/>
                    <a:pt x="195170" y="872990"/>
                  </a:cubicBezTo>
                  <a:cubicBezTo>
                    <a:pt x="140971" y="932648"/>
                    <a:pt x="181426" y="835707"/>
                    <a:pt x="0" y="889772"/>
                  </a:cubicBezTo>
                  <a:cubicBezTo>
                    <a:pt x="65283" y="656766"/>
                    <a:pt x="329872" y="183021"/>
                    <a:pt x="409275" y="77480"/>
                  </a:cubicBezTo>
                  <a:lnTo>
                    <a:pt x="55722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8" name="Полилиния 67"/>
            <p:cNvSpPr/>
            <p:nvPr/>
          </p:nvSpPr>
          <p:spPr>
            <a:xfrm rot="1952823">
              <a:off x="4186873" y="3949833"/>
              <a:ext cx="458861" cy="997025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2277" h="1002470">
                  <a:moveTo>
                    <a:pt x="464241" y="0"/>
                  </a:moveTo>
                  <a:cubicBezTo>
                    <a:pt x="562277" y="360356"/>
                    <a:pt x="399830" y="656764"/>
                    <a:pt x="227250" y="942812"/>
                  </a:cubicBezTo>
                  <a:cubicBezTo>
                    <a:pt x="173051" y="1002470"/>
                    <a:pt x="213507" y="905527"/>
                    <a:pt x="32081" y="959592"/>
                  </a:cubicBezTo>
                  <a:cubicBezTo>
                    <a:pt x="0" y="703348"/>
                    <a:pt x="236885" y="183021"/>
                    <a:pt x="316288" y="77480"/>
                  </a:cubicBezTo>
                  <a:lnTo>
                    <a:pt x="464241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9" name="Полилиния 68"/>
            <p:cNvSpPr/>
            <p:nvPr/>
          </p:nvSpPr>
          <p:spPr>
            <a:xfrm rot="1952823">
              <a:off x="4488591" y="4116002"/>
              <a:ext cx="528007" cy="90207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432160 w 501760"/>
                <a:gd name="connsiteY0" fmla="*/ 0 h 959592"/>
                <a:gd name="connsiteX1" fmla="*/ 70102 w 501760"/>
                <a:gd name="connsiteY1" fmla="*/ 872990 h 959592"/>
                <a:gd name="connsiteX2" fmla="*/ 0 w 501760"/>
                <a:gd name="connsiteY2" fmla="*/ 959592 h 959592"/>
                <a:gd name="connsiteX3" fmla="*/ 284207 w 501760"/>
                <a:gd name="connsiteY3" fmla="*/ 77480 h 959592"/>
                <a:gd name="connsiteX4" fmla="*/ 432160 w 501760"/>
                <a:gd name="connsiteY4" fmla="*/ 0 h 959592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963730"/>
                <a:gd name="connsiteX1" fmla="*/ 269146 w 501760"/>
                <a:gd name="connsiteY1" fmla="*/ 904072 h 963730"/>
                <a:gd name="connsiteX2" fmla="*/ 0 w 501760"/>
                <a:gd name="connsiteY2" fmla="*/ 959592 h 963730"/>
                <a:gd name="connsiteX3" fmla="*/ 284207 w 501760"/>
                <a:gd name="connsiteY3" fmla="*/ 77480 h 963730"/>
                <a:gd name="connsiteX4" fmla="*/ 432160 w 501760"/>
                <a:gd name="connsiteY4" fmla="*/ 0 h 963730"/>
                <a:gd name="connsiteX0" fmla="*/ 432160 w 501760"/>
                <a:gd name="connsiteY0" fmla="*/ 0 h 1002470"/>
                <a:gd name="connsiteX1" fmla="*/ 195169 w 501760"/>
                <a:gd name="connsiteY1" fmla="*/ 942812 h 1002470"/>
                <a:gd name="connsiteX2" fmla="*/ 0 w 501760"/>
                <a:gd name="connsiteY2" fmla="*/ 959592 h 1002470"/>
                <a:gd name="connsiteX3" fmla="*/ 284207 w 501760"/>
                <a:gd name="connsiteY3" fmla="*/ 77480 h 1002470"/>
                <a:gd name="connsiteX4" fmla="*/ 432160 w 501760"/>
                <a:gd name="connsiteY4" fmla="*/ 0 h 1002470"/>
                <a:gd name="connsiteX0" fmla="*/ 464241 w 533841"/>
                <a:gd name="connsiteY0" fmla="*/ 0 h 1002470"/>
                <a:gd name="connsiteX1" fmla="*/ 227250 w 533841"/>
                <a:gd name="connsiteY1" fmla="*/ 942812 h 1002470"/>
                <a:gd name="connsiteX2" fmla="*/ 32081 w 533841"/>
                <a:gd name="connsiteY2" fmla="*/ 959592 h 1002470"/>
                <a:gd name="connsiteX3" fmla="*/ 316288 w 533841"/>
                <a:gd name="connsiteY3" fmla="*/ 77480 h 1002470"/>
                <a:gd name="connsiteX4" fmla="*/ 464241 w 533841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316288 w 562277"/>
                <a:gd name="connsiteY3" fmla="*/ 77480 h 1002470"/>
                <a:gd name="connsiteX4" fmla="*/ 464241 w 562277"/>
                <a:gd name="connsiteY4" fmla="*/ 0 h 1002470"/>
                <a:gd name="connsiteX0" fmla="*/ 464241 w 562277"/>
                <a:gd name="connsiteY0" fmla="*/ 0 h 1002470"/>
                <a:gd name="connsiteX1" fmla="*/ 227250 w 562277"/>
                <a:gd name="connsiteY1" fmla="*/ 942812 h 1002470"/>
                <a:gd name="connsiteX2" fmla="*/ 32081 w 562277"/>
                <a:gd name="connsiteY2" fmla="*/ 959592 h 1002470"/>
                <a:gd name="connsiteX3" fmla="*/ 84963 w 562277"/>
                <a:gd name="connsiteY3" fmla="*/ 40932 h 1002470"/>
                <a:gd name="connsiteX4" fmla="*/ 464241 w 562277"/>
                <a:gd name="connsiteY4" fmla="*/ 0 h 1002470"/>
                <a:gd name="connsiteX0" fmla="*/ 232918 w 399831"/>
                <a:gd name="connsiteY0" fmla="*/ 0 h 1039018"/>
                <a:gd name="connsiteX1" fmla="*/ 227250 w 399831"/>
                <a:gd name="connsiteY1" fmla="*/ 979360 h 1039018"/>
                <a:gd name="connsiteX2" fmla="*/ 32081 w 399831"/>
                <a:gd name="connsiteY2" fmla="*/ 996140 h 1039018"/>
                <a:gd name="connsiteX3" fmla="*/ 84963 w 399831"/>
                <a:gd name="connsiteY3" fmla="*/ 77480 h 1039018"/>
                <a:gd name="connsiteX4" fmla="*/ 232918 w 399831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394270"/>
                <a:gd name="connsiteY0" fmla="*/ 0 h 1039018"/>
                <a:gd name="connsiteX1" fmla="*/ 221690 w 394270"/>
                <a:gd name="connsiteY1" fmla="*/ 979360 h 1039018"/>
                <a:gd name="connsiteX2" fmla="*/ 161208 w 394270"/>
                <a:gd name="connsiteY2" fmla="*/ 718031 h 1039018"/>
                <a:gd name="connsiteX3" fmla="*/ 79403 w 394270"/>
                <a:gd name="connsiteY3" fmla="*/ 77480 h 1039018"/>
                <a:gd name="connsiteX4" fmla="*/ 227358 w 394270"/>
                <a:gd name="connsiteY4" fmla="*/ 0 h 1039018"/>
                <a:gd name="connsiteX0" fmla="*/ 227358 w 549407"/>
                <a:gd name="connsiteY0" fmla="*/ 0 h 921047"/>
                <a:gd name="connsiteX1" fmla="*/ 376827 w 549407"/>
                <a:gd name="connsiteY1" fmla="*/ 861389 h 921047"/>
                <a:gd name="connsiteX2" fmla="*/ 161208 w 549407"/>
                <a:gd name="connsiteY2" fmla="*/ 718031 h 921047"/>
                <a:gd name="connsiteX3" fmla="*/ 79403 w 549407"/>
                <a:gd name="connsiteY3" fmla="*/ 77480 h 921047"/>
                <a:gd name="connsiteX4" fmla="*/ 227358 w 549407"/>
                <a:gd name="connsiteY4" fmla="*/ 0 h 921047"/>
                <a:gd name="connsiteX0" fmla="*/ 227358 w 566329"/>
                <a:gd name="connsiteY0" fmla="*/ 0 h 921047"/>
                <a:gd name="connsiteX1" fmla="*/ 376827 w 566329"/>
                <a:gd name="connsiteY1" fmla="*/ 861389 h 921047"/>
                <a:gd name="connsiteX2" fmla="*/ 161208 w 566329"/>
                <a:gd name="connsiteY2" fmla="*/ 718031 h 921047"/>
                <a:gd name="connsiteX3" fmla="*/ 79403 w 566329"/>
                <a:gd name="connsiteY3" fmla="*/ 77480 h 921047"/>
                <a:gd name="connsiteX4" fmla="*/ 227358 w 566329"/>
                <a:gd name="connsiteY4" fmla="*/ 0 h 921047"/>
                <a:gd name="connsiteX0" fmla="*/ 227358 w 593094"/>
                <a:gd name="connsiteY0" fmla="*/ 0 h 821609"/>
                <a:gd name="connsiteX1" fmla="*/ 403591 w 593094"/>
                <a:gd name="connsiteY1" fmla="*/ 761951 h 821609"/>
                <a:gd name="connsiteX2" fmla="*/ 161208 w 593094"/>
                <a:gd name="connsiteY2" fmla="*/ 718031 h 821609"/>
                <a:gd name="connsiteX3" fmla="*/ 79403 w 593094"/>
                <a:gd name="connsiteY3" fmla="*/ 77480 h 821609"/>
                <a:gd name="connsiteX4" fmla="*/ 227358 w 593094"/>
                <a:gd name="connsiteY4" fmla="*/ 0 h 821609"/>
                <a:gd name="connsiteX0" fmla="*/ 227358 w 593094"/>
                <a:gd name="connsiteY0" fmla="*/ 0 h 900707"/>
                <a:gd name="connsiteX1" fmla="*/ 403591 w 593094"/>
                <a:gd name="connsiteY1" fmla="*/ 761951 h 900707"/>
                <a:gd name="connsiteX2" fmla="*/ 161208 w 593094"/>
                <a:gd name="connsiteY2" fmla="*/ 718031 h 900707"/>
                <a:gd name="connsiteX3" fmla="*/ 79403 w 593094"/>
                <a:gd name="connsiteY3" fmla="*/ 77480 h 900707"/>
                <a:gd name="connsiteX4" fmla="*/ 227358 w 593094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  <a:gd name="connsiteX0" fmla="*/ 227358 w 638981"/>
                <a:gd name="connsiteY0" fmla="*/ 0 h 900707"/>
                <a:gd name="connsiteX1" fmla="*/ 403591 w 638981"/>
                <a:gd name="connsiteY1" fmla="*/ 761951 h 900707"/>
                <a:gd name="connsiteX2" fmla="*/ 161208 w 638981"/>
                <a:gd name="connsiteY2" fmla="*/ 718031 h 900707"/>
                <a:gd name="connsiteX3" fmla="*/ 79403 w 638981"/>
                <a:gd name="connsiteY3" fmla="*/ 77480 h 900707"/>
                <a:gd name="connsiteX4" fmla="*/ 227358 w 638981"/>
                <a:gd name="connsiteY4" fmla="*/ 0 h 90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8981" h="900707">
                  <a:moveTo>
                    <a:pt x="227358" y="0"/>
                  </a:moveTo>
                  <a:cubicBezTo>
                    <a:pt x="260989" y="370064"/>
                    <a:pt x="638981" y="865886"/>
                    <a:pt x="403591" y="761951"/>
                  </a:cubicBezTo>
                  <a:cubicBezTo>
                    <a:pt x="264976" y="900707"/>
                    <a:pt x="342634" y="663966"/>
                    <a:pt x="161208" y="718031"/>
                  </a:cubicBezTo>
                  <a:cubicBezTo>
                    <a:pt x="39276" y="456644"/>
                    <a:pt x="0" y="183021"/>
                    <a:pt x="79403" y="77480"/>
                  </a:cubicBezTo>
                  <a:lnTo>
                    <a:pt x="22735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 rot="1952823">
              <a:off x="5286886" y="2691681"/>
              <a:ext cx="276575" cy="902070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219571 w 779438"/>
                <a:gd name="connsiteY0" fmla="*/ 794248 h 815268"/>
                <a:gd name="connsiteX1" fmla="*/ 210087 w 779438"/>
                <a:gd name="connsiteY1" fmla="*/ 0 h 815268"/>
                <a:gd name="connsiteX2" fmla="*/ 779438 w 779438"/>
                <a:gd name="connsiteY2" fmla="*/ 163114 h 815268"/>
                <a:gd name="connsiteX3" fmla="*/ 349713 w 779438"/>
                <a:gd name="connsiteY3" fmla="*/ 815268 h 815268"/>
                <a:gd name="connsiteX4" fmla="*/ 219571 w 779438"/>
                <a:gd name="connsiteY4" fmla="*/ 794248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191150 w 779437"/>
                <a:gd name="connsiteY0" fmla="*/ 778731 h 815268"/>
                <a:gd name="connsiteX1" fmla="*/ 210086 w 779437"/>
                <a:gd name="connsiteY1" fmla="*/ 0 h 815268"/>
                <a:gd name="connsiteX2" fmla="*/ 779437 w 779437"/>
                <a:gd name="connsiteY2" fmla="*/ 163114 h 815268"/>
                <a:gd name="connsiteX3" fmla="*/ 349712 w 779437"/>
                <a:gd name="connsiteY3" fmla="*/ 815268 h 815268"/>
                <a:gd name="connsiteX4" fmla="*/ 191150 w 779437"/>
                <a:gd name="connsiteY4" fmla="*/ 778731 h 815268"/>
                <a:gd name="connsiteX0" fmla="*/ -1 w 588286"/>
                <a:gd name="connsiteY0" fmla="*/ 778731 h 815268"/>
                <a:gd name="connsiteX1" fmla="*/ 18935 w 588286"/>
                <a:gd name="connsiteY1" fmla="*/ 0 h 815268"/>
                <a:gd name="connsiteX2" fmla="*/ 588286 w 588286"/>
                <a:gd name="connsiteY2" fmla="*/ 163114 h 815268"/>
                <a:gd name="connsiteX3" fmla="*/ 158561 w 588286"/>
                <a:gd name="connsiteY3" fmla="*/ 815268 h 815268"/>
                <a:gd name="connsiteX4" fmla="*/ -1 w 588286"/>
                <a:gd name="connsiteY4" fmla="*/ 778731 h 815268"/>
                <a:gd name="connsiteX0" fmla="*/ 0 w 335685"/>
                <a:gd name="connsiteY0" fmla="*/ 880367 h 916904"/>
                <a:gd name="connsiteX1" fmla="*/ 18936 w 335685"/>
                <a:gd name="connsiteY1" fmla="*/ 101636 h 916904"/>
                <a:gd name="connsiteX2" fmla="*/ 288083 w 335685"/>
                <a:gd name="connsiteY2" fmla="*/ 46116 h 916904"/>
                <a:gd name="connsiteX3" fmla="*/ 158562 w 335685"/>
                <a:gd name="connsiteY3" fmla="*/ 916904 h 916904"/>
                <a:gd name="connsiteX4" fmla="*/ 0 w 335685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335684"/>
                <a:gd name="connsiteY0" fmla="*/ 880367 h 916904"/>
                <a:gd name="connsiteX1" fmla="*/ 18936 w 335684"/>
                <a:gd name="connsiteY1" fmla="*/ 101636 h 916904"/>
                <a:gd name="connsiteX2" fmla="*/ 288083 w 335684"/>
                <a:gd name="connsiteY2" fmla="*/ 46116 h 916904"/>
                <a:gd name="connsiteX3" fmla="*/ 158562 w 335684"/>
                <a:gd name="connsiteY3" fmla="*/ 916904 h 916904"/>
                <a:gd name="connsiteX4" fmla="*/ 0 w 335684"/>
                <a:gd name="connsiteY4" fmla="*/ 880367 h 916904"/>
                <a:gd name="connsiteX0" fmla="*/ 0 w 298312"/>
                <a:gd name="connsiteY0" fmla="*/ 880367 h 902327"/>
                <a:gd name="connsiteX1" fmla="*/ 18936 w 298312"/>
                <a:gd name="connsiteY1" fmla="*/ 101636 h 902327"/>
                <a:gd name="connsiteX2" fmla="*/ 288083 w 298312"/>
                <a:gd name="connsiteY2" fmla="*/ 46116 h 902327"/>
                <a:gd name="connsiteX3" fmla="*/ 121190 w 298312"/>
                <a:gd name="connsiteY3" fmla="*/ 902327 h 902327"/>
                <a:gd name="connsiteX4" fmla="*/ 0 w 298312"/>
                <a:gd name="connsiteY4" fmla="*/ 880367 h 902327"/>
                <a:gd name="connsiteX0" fmla="*/ 0 w 288083"/>
                <a:gd name="connsiteY0" fmla="*/ 880367 h 902327"/>
                <a:gd name="connsiteX1" fmla="*/ 18936 w 288083"/>
                <a:gd name="connsiteY1" fmla="*/ 101636 h 902327"/>
                <a:gd name="connsiteX2" fmla="*/ 288083 w 288083"/>
                <a:gd name="connsiteY2" fmla="*/ 46116 h 902327"/>
                <a:gd name="connsiteX3" fmla="*/ 121190 w 288083"/>
                <a:gd name="connsiteY3" fmla="*/ 902327 h 902327"/>
                <a:gd name="connsiteX4" fmla="*/ 0 w 288083"/>
                <a:gd name="connsiteY4" fmla="*/ 880367 h 902327"/>
                <a:gd name="connsiteX0" fmla="*/ 0 w 338998"/>
                <a:gd name="connsiteY0" fmla="*/ 880367 h 902327"/>
                <a:gd name="connsiteX1" fmla="*/ 18936 w 338998"/>
                <a:gd name="connsiteY1" fmla="*/ 101636 h 902327"/>
                <a:gd name="connsiteX2" fmla="*/ 288083 w 338998"/>
                <a:gd name="connsiteY2" fmla="*/ 46116 h 902327"/>
                <a:gd name="connsiteX3" fmla="*/ 121190 w 338998"/>
                <a:gd name="connsiteY3" fmla="*/ 902327 h 902327"/>
                <a:gd name="connsiteX4" fmla="*/ 0 w 338998"/>
                <a:gd name="connsiteY4" fmla="*/ 880367 h 90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98" h="902327">
                  <a:moveTo>
                    <a:pt x="0" y="880367"/>
                  </a:moveTo>
                  <a:cubicBezTo>
                    <a:pt x="1326" y="644951"/>
                    <a:pt x="38162" y="354663"/>
                    <a:pt x="18936" y="101636"/>
                  </a:cubicBezTo>
                  <a:cubicBezTo>
                    <a:pt x="90691" y="50949"/>
                    <a:pt x="131793" y="0"/>
                    <a:pt x="288083" y="46116"/>
                  </a:cubicBezTo>
                  <a:cubicBezTo>
                    <a:pt x="241639" y="311130"/>
                    <a:pt x="338998" y="446722"/>
                    <a:pt x="121190" y="902327"/>
                  </a:cubicBezTo>
                  <a:lnTo>
                    <a:pt x="0" y="88036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71" name="Полилиния 70"/>
            <p:cNvSpPr/>
            <p:nvPr/>
          </p:nvSpPr>
          <p:spPr>
            <a:xfrm rot="1952823">
              <a:off x="5293173" y="2960719"/>
              <a:ext cx="458861" cy="735902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0 w 1137937"/>
                <a:gd name="connsiteY0" fmla="*/ 0 h 398805"/>
                <a:gd name="connsiteX1" fmla="*/ 316359 w 1137937"/>
                <a:gd name="connsiteY1" fmla="*/ 5179 h 398805"/>
                <a:gd name="connsiteX2" fmla="*/ 1137935 w 1137937"/>
                <a:gd name="connsiteY2" fmla="*/ 258333 h 398805"/>
                <a:gd name="connsiteX3" fmla="*/ 1111172 w 1137937"/>
                <a:gd name="connsiteY3" fmla="*/ 357772 h 398805"/>
                <a:gd name="connsiteX4" fmla="*/ 42409 w 1137937"/>
                <a:gd name="connsiteY4" fmla="*/ 220046 h 398805"/>
                <a:gd name="connsiteX5" fmla="*/ 0 w 1137937"/>
                <a:gd name="connsiteY5" fmla="*/ 0 h 398805"/>
                <a:gd name="connsiteX0" fmla="*/ 0 w 1115978"/>
                <a:gd name="connsiteY0" fmla="*/ 54729 h 393626"/>
                <a:gd name="connsiteX1" fmla="*/ 294400 w 1115978"/>
                <a:gd name="connsiteY1" fmla="*/ 0 h 393626"/>
                <a:gd name="connsiteX2" fmla="*/ 1115976 w 1115978"/>
                <a:gd name="connsiteY2" fmla="*/ 253154 h 393626"/>
                <a:gd name="connsiteX3" fmla="*/ 1089213 w 1115978"/>
                <a:gd name="connsiteY3" fmla="*/ 352593 h 393626"/>
                <a:gd name="connsiteX4" fmla="*/ 20450 w 1115978"/>
                <a:gd name="connsiteY4" fmla="*/ 214867 h 393626"/>
                <a:gd name="connsiteX5" fmla="*/ 0 w 1115978"/>
                <a:gd name="connsiteY5" fmla="*/ 54729 h 393626"/>
                <a:gd name="connsiteX0" fmla="*/ 0 w 1089213"/>
                <a:gd name="connsiteY0" fmla="*/ 54729 h 393626"/>
                <a:gd name="connsiteX1" fmla="*/ 294400 w 1089213"/>
                <a:gd name="connsiteY1" fmla="*/ 0 h 393626"/>
                <a:gd name="connsiteX2" fmla="*/ 996292 w 1089213"/>
                <a:gd name="connsiteY2" fmla="*/ 130965 h 393626"/>
                <a:gd name="connsiteX3" fmla="*/ 1089213 w 1089213"/>
                <a:gd name="connsiteY3" fmla="*/ 352593 h 393626"/>
                <a:gd name="connsiteX4" fmla="*/ 20450 w 1089213"/>
                <a:gd name="connsiteY4" fmla="*/ 214867 h 393626"/>
                <a:gd name="connsiteX5" fmla="*/ 0 w 1089213"/>
                <a:gd name="connsiteY5" fmla="*/ 54729 h 393626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45508"/>
                <a:gd name="connsiteX1" fmla="*/ 294400 w 996294"/>
                <a:gd name="connsiteY1" fmla="*/ 0 h 245508"/>
                <a:gd name="connsiteX2" fmla="*/ 996292 w 996294"/>
                <a:gd name="connsiteY2" fmla="*/ 130965 h 245508"/>
                <a:gd name="connsiteX3" fmla="*/ 922314 w 996294"/>
                <a:gd name="connsiteY3" fmla="*/ 169704 h 245508"/>
                <a:gd name="connsiteX4" fmla="*/ 20450 w 996294"/>
                <a:gd name="connsiteY4" fmla="*/ 214867 h 245508"/>
                <a:gd name="connsiteX5" fmla="*/ 0 w 996294"/>
                <a:gd name="connsiteY5" fmla="*/ 54729 h 245508"/>
                <a:gd name="connsiteX0" fmla="*/ 0 w 996294"/>
                <a:gd name="connsiteY0" fmla="*/ 54729 h 236032"/>
                <a:gd name="connsiteX1" fmla="*/ 294400 w 996294"/>
                <a:gd name="connsiteY1" fmla="*/ 0 h 236032"/>
                <a:gd name="connsiteX2" fmla="*/ 996292 w 996294"/>
                <a:gd name="connsiteY2" fmla="*/ 130965 h 236032"/>
                <a:gd name="connsiteX3" fmla="*/ 922314 w 996294"/>
                <a:gd name="connsiteY3" fmla="*/ 169704 h 236032"/>
                <a:gd name="connsiteX4" fmla="*/ 20450 w 996294"/>
                <a:gd name="connsiteY4" fmla="*/ 214867 h 236032"/>
                <a:gd name="connsiteX5" fmla="*/ 0 w 996294"/>
                <a:gd name="connsiteY5" fmla="*/ 54729 h 236032"/>
                <a:gd name="connsiteX0" fmla="*/ 0 w 996294"/>
                <a:gd name="connsiteY0" fmla="*/ 53341 h 234644"/>
                <a:gd name="connsiteX1" fmla="*/ 390337 w 996294"/>
                <a:gd name="connsiteY1" fmla="*/ 19780 h 234644"/>
                <a:gd name="connsiteX2" fmla="*/ 996292 w 996294"/>
                <a:gd name="connsiteY2" fmla="*/ 129577 h 234644"/>
                <a:gd name="connsiteX3" fmla="*/ 922314 w 996294"/>
                <a:gd name="connsiteY3" fmla="*/ 168316 h 234644"/>
                <a:gd name="connsiteX4" fmla="*/ 20450 w 996294"/>
                <a:gd name="connsiteY4" fmla="*/ 213479 h 234644"/>
                <a:gd name="connsiteX5" fmla="*/ 0 w 996294"/>
                <a:gd name="connsiteY5" fmla="*/ 53341 h 234644"/>
                <a:gd name="connsiteX0" fmla="*/ 0 w 996294"/>
                <a:gd name="connsiteY0" fmla="*/ 72301 h 253604"/>
                <a:gd name="connsiteX1" fmla="*/ 464313 w 996294"/>
                <a:gd name="connsiteY1" fmla="*/ 0 h 253604"/>
                <a:gd name="connsiteX2" fmla="*/ 996292 w 996294"/>
                <a:gd name="connsiteY2" fmla="*/ 148537 h 253604"/>
                <a:gd name="connsiteX3" fmla="*/ 922314 w 996294"/>
                <a:gd name="connsiteY3" fmla="*/ 187276 h 253604"/>
                <a:gd name="connsiteX4" fmla="*/ 20450 w 996294"/>
                <a:gd name="connsiteY4" fmla="*/ 232439 h 253604"/>
                <a:gd name="connsiteX5" fmla="*/ 0 w 996294"/>
                <a:gd name="connsiteY5" fmla="*/ 72301 h 253604"/>
                <a:gd name="connsiteX0" fmla="*/ 99265 w 1095559"/>
                <a:gd name="connsiteY0" fmla="*/ 72301 h 393678"/>
                <a:gd name="connsiteX1" fmla="*/ 563578 w 1095559"/>
                <a:gd name="connsiteY1" fmla="*/ 0 h 393678"/>
                <a:gd name="connsiteX2" fmla="*/ 1095557 w 1095559"/>
                <a:gd name="connsiteY2" fmla="*/ 148537 h 393678"/>
                <a:gd name="connsiteX3" fmla="*/ 1021579 w 1095559"/>
                <a:gd name="connsiteY3" fmla="*/ 187276 h 393678"/>
                <a:gd name="connsiteX4" fmla="*/ 0 w 1095559"/>
                <a:gd name="connsiteY4" fmla="*/ 393678 h 393678"/>
                <a:gd name="connsiteX5" fmla="*/ 99265 w 1095559"/>
                <a:gd name="connsiteY5" fmla="*/ 72301 h 393678"/>
                <a:gd name="connsiteX0" fmla="*/ 0 w 1189989"/>
                <a:gd name="connsiteY0" fmla="*/ 272279 h 393678"/>
                <a:gd name="connsiteX1" fmla="*/ 658008 w 1189989"/>
                <a:gd name="connsiteY1" fmla="*/ 0 h 393678"/>
                <a:gd name="connsiteX2" fmla="*/ 1189987 w 1189989"/>
                <a:gd name="connsiteY2" fmla="*/ 148537 h 393678"/>
                <a:gd name="connsiteX3" fmla="*/ 1116009 w 1189989"/>
                <a:gd name="connsiteY3" fmla="*/ 187276 h 393678"/>
                <a:gd name="connsiteX4" fmla="*/ 94430 w 1189989"/>
                <a:gd name="connsiteY4" fmla="*/ 393678 h 393678"/>
                <a:gd name="connsiteX5" fmla="*/ 0 w 1189989"/>
                <a:gd name="connsiteY5" fmla="*/ 272279 h 393678"/>
                <a:gd name="connsiteX0" fmla="*/ 0 w 1189989"/>
                <a:gd name="connsiteY0" fmla="*/ 508795 h 630194"/>
                <a:gd name="connsiteX1" fmla="*/ 645343 w 1189989"/>
                <a:gd name="connsiteY1" fmla="*/ 0 h 630194"/>
                <a:gd name="connsiteX2" fmla="*/ 1189987 w 1189989"/>
                <a:gd name="connsiteY2" fmla="*/ 385053 h 630194"/>
                <a:gd name="connsiteX3" fmla="*/ 1116009 w 1189989"/>
                <a:gd name="connsiteY3" fmla="*/ 423792 h 630194"/>
                <a:gd name="connsiteX4" fmla="*/ 94430 w 1189989"/>
                <a:gd name="connsiteY4" fmla="*/ 630194 h 630194"/>
                <a:gd name="connsiteX5" fmla="*/ 0 w 1189989"/>
                <a:gd name="connsiteY5" fmla="*/ 508795 h 630194"/>
                <a:gd name="connsiteX0" fmla="*/ 0 w 1116010"/>
                <a:gd name="connsiteY0" fmla="*/ 533753 h 655152"/>
                <a:gd name="connsiteX1" fmla="*/ 645343 w 1116010"/>
                <a:gd name="connsiteY1" fmla="*/ 24958 h 655152"/>
                <a:gd name="connsiteX2" fmla="*/ 934940 w 1116010"/>
                <a:gd name="connsiteY2" fmla="*/ 129577 h 655152"/>
                <a:gd name="connsiteX3" fmla="*/ 1116009 w 1116010"/>
                <a:gd name="connsiteY3" fmla="*/ 448750 h 655152"/>
                <a:gd name="connsiteX4" fmla="*/ 94430 w 1116010"/>
                <a:gd name="connsiteY4" fmla="*/ 655152 h 655152"/>
                <a:gd name="connsiteX5" fmla="*/ 0 w 1116010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686245 w 1098147"/>
                <a:gd name="connsiteY3" fmla="*/ 345234 h 655152"/>
                <a:gd name="connsiteX4" fmla="*/ 94430 w 1098147"/>
                <a:gd name="connsiteY4" fmla="*/ 655152 h 655152"/>
                <a:gd name="connsiteX5" fmla="*/ 0 w 1098147"/>
                <a:gd name="connsiteY5" fmla="*/ 533753 h 655152"/>
                <a:gd name="connsiteX0" fmla="*/ 0 w 1098147"/>
                <a:gd name="connsiteY0" fmla="*/ 533753 h 655152"/>
                <a:gd name="connsiteX1" fmla="*/ 645343 w 1098147"/>
                <a:gd name="connsiteY1" fmla="*/ 24958 h 655152"/>
                <a:gd name="connsiteX2" fmla="*/ 934940 w 1098147"/>
                <a:gd name="connsiteY2" fmla="*/ 129577 h 655152"/>
                <a:gd name="connsiteX3" fmla="*/ 94430 w 1098147"/>
                <a:gd name="connsiteY3" fmla="*/ 655152 h 655152"/>
                <a:gd name="connsiteX4" fmla="*/ 0 w 1098147"/>
                <a:gd name="connsiteY4" fmla="*/ 533753 h 655152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860963 w 1098147"/>
                <a:gd name="connsiteY2" fmla="*/ 14335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08795 h 630194"/>
                <a:gd name="connsiteX1" fmla="*/ 645343 w 1098147"/>
                <a:gd name="connsiteY1" fmla="*/ 0 h 630194"/>
                <a:gd name="connsiteX2" fmla="*/ 934942 w 1098147"/>
                <a:gd name="connsiteY2" fmla="*/ 104618 h 630194"/>
                <a:gd name="connsiteX3" fmla="*/ 94430 w 1098147"/>
                <a:gd name="connsiteY3" fmla="*/ 630194 h 630194"/>
                <a:gd name="connsiteX4" fmla="*/ 0 w 1098147"/>
                <a:gd name="connsiteY4" fmla="*/ 508795 h 630194"/>
                <a:gd name="connsiteX0" fmla="*/ 0 w 1098147"/>
                <a:gd name="connsiteY0" fmla="*/ 537831 h 659230"/>
                <a:gd name="connsiteX1" fmla="*/ 645343 w 1098147"/>
                <a:gd name="connsiteY1" fmla="*/ 29036 h 659230"/>
                <a:gd name="connsiteX2" fmla="*/ 934942 w 1098147"/>
                <a:gd name="connsiteY2" fmla="*/ 133654 h 659230"/>
                <a:gd name="connsiteX3" fmla="*/ 94430 w 1098147"/>
                <a:gd name="connsiteY3" fmla="*/ 659230 h 659230"/>
                <a:gd name="connsiteX4" fmla="*/ 0 w 1098147"/>
                <a:gd name="connsiteY4" fmla="*/ 537831 h 659230"/>
                <a:gd name="connsiteX0" fmla="*/ 0 w 1244988"/>
                <a:gd name="connsiteY0" fmla="*/ 508795 h 630194"/>
                <a:gd name="connsiteX1" fmla="*/ 645343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244988"/>
                <a:gd name="connsiteY0" fmla="*/ 273074 h 394473"/>
                <a:gd name="connsiteX1" fmla="*/ 686247 w 1244988"/>
                <a:gd name="connsiteY1" fmla="*/ 84555 h 394473"/>
                <a:gd name="connsiteX2" fmla="*/ 1244988 w 1244988"/>
                <a:gd name="connsiteY2" fmla="*/ 133654 h 394473"/>
                <a:gd name="connsiteX3" fmla="*/ 94430 w 1244988"/>
                <a:gd name="connsiteY3" fmla="*/ 394473 h 394473"/>
                <a:gd name="connsiteX4" fmla="*/ 0 w 1244988"/>
                <a:gd name="connsiteY4" fmla="*/ 273074 h 394473"/>
                <a:gd name="connsiteX0" fmla="*/ 0 w 1244988"/>
                <a:gd name="connsiteY0" fmla="*/ 508795 h 630194"/>
                <a:gd name="connsiteX1" fmla="*/ 645345 w 1244988"/>
                <a:gd name="connsiteY1" fmla="*/ 0 h 630194"/>
                <a:gd name="connsiteX2" fmla="*/ 1244988 w 1244988"/>
                <a:gd name="connsiteY2" fmla="*/ 369375 h 630194"/>
                <a:gd name="connsiteX3" fmla="*/ 94430 w 1244988"/>
                <a:gd name="connsiteY3" fmla="*/ 630194 h 630194"/>
                <a:gd name="connsiteX4" fmla="*/ 0 w 1244988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908179 w 1098149"/>
                <a:gd name="connsiteY2" fmla="*/ 2040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1098149"/>
                <a:gd name="connsiteY0" fmla="*/ 508795 h 630194"/>
                <a:gd name="connsiteX1" fmla="*/ 645345 w 1098149"/>
                <a:gd name="connsiteY1" fmla="*/ 0 h 630194"/>
                <a:gd name="connsiteX2" fmla="*/ 860964 w 1098149"/>
                <a:gd name="connsiteY2" fmla="*/ 143357 h 630194"/>
                <a:gd name="connsiteX3" fmla="*/ 94430 w 1098149"/>
                <a:gd name="connsiteY3" fmla="*/ 630194 h 630194"/>
                <a:gd name="connsiteX4" fmla="*/ 0 w 1098149"/>
                <a:gd name="connsiteY4" fmla="*/ 508795 h 630194"/>
                <a:gd name="connsiteX0" fmla="*/ 0 w 869692"/>
                <a:gd name="connsiteY0" fmla="*/ 508795 h 630194"/>
                <a:gd name="connsiteX1" fmla="*/ 645345 w 869692"/>
                <a:gd name="connsiteY1" fmla="*/ 0 h 630194"/>
                <a:gd name="connsiteX2" fmla="*/ 860964 w 869692"/>
                <a:gd name="connsiteY2" fmla="*/ 143357 h 630194"/>
                <a:gd name="connsiteX3" fmla="*/ 94430 w 869692"/>
                <a:gd name="connsiteY3" fmla="*/ 630194 h 630194"/>
                <a:gd name="connsiteX4" fmla="*/ 0 w 869692"/>
                <a:gd name="connsiteY4" fmla="*/ 508795 h 630194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869691"/>
                <a:gd name="connsiteY0" fmla="*/ 713792 h 835191"/>
                <a:gd name="connsiteX1" fmla="*/ 391461 w 869691"/>
                <a:gd name="connsiteY1" fmla="*/ 0 h 835191"/>
                <a:gd name="connsiteX2" fmla="*/ 860964 w 869691"/>
                <a:gd name="connsiteY2" fmla="*/ 348354 h 835191"/>
                <a:gd name="connsiteX3" fmla="*/ 94430 w 869691"/>
                <a:gd name="connsiteY3" fmla="*/ 835191 h 835191"/>
                <a:gd name="connsiteX4" fmla="*/ 0 w 869691"/>
                <a:gd name="connsiteY4" fmla="*/ 713792 h 835191"/>
                <a:gd name="connsiteX0" fmla="*/ 0 w 603462"/>
                <a:gd name="connsiteY0" fmla="*/ 756686 h 878085"/>
                <a:gd name="connsiteX1" fmla="*/ 391461 w 603462"/>
                <a:gd name="connsiteY1" fmla="*/ 42894 h 878085"/>
                <a:gd name="connsiteX2" fmla="*/ 559867 w 603462"/>
                <a:gd name="connsiteY2" fmla="*/ 125552 h 878085"/>
                <a:gd name="connsiteX3" fmla="*/ 94430 w 603462"/>
                <a:gd name="connsiteY3" fmla="*/ 878085 h 878085"/>
                <a:gd name="connsiteX4" fmla="*/ 0 w 603462"/>
                <a:gd name="connsiteY4" fmla="*/ 756686 h 878085"/>
                <a:gd name="connsiteX0" fmla="*/ 0 w 603462"/>
                <a:gd name="connsiteY0" fmla="*/ 713792 h 835191"/>
                <a:gd name="connsiteX1" fmla="*/ 391461 w 603462"/>
                <a:gd name="connsiteY1" fmla="*/ 0 h 835191"/>
                <a:gd name="connsiteX2" fmla="*/ 559867 w 603462"/>
                <a:gd name="connsiteY2" fmla="*/ 82658 h 835191"/>
                <a:gd name="connsiteX3" fmla="*/ 94430 w 603462"/>
                <a:gd name="connsiteY3" fmla="*/ 835191 h 835191"/>
                <a:gd name="connsiteX4" fmla="*/ 0 w 603462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835191"/>
                <a:gd name="connsiteX1" fmla="*/ 391461 w 559867"/>
                <a:gd name="connsiteY1" fmla="*/ 0 h 835191"/>
                <a:gd name="connsiteX2" fmla="*/ 559867 w 559867"/>
                <a:gd name="connsiteY2" fmla="*/ 82658 h 835191"/>
                <a:gd name="connsiteX3" fmla="*/ 94430 w 559867"/>
                <a:gd name="connsiteY3" fmla="*/ 835191 h 835191"/>
                <a:gd name="connsiteX4" fmla="*/ 0 w 559867"/>
                <a:gd name="connsiteY4" fmla="*/ 713792 h 83519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95511"/>
                <a:gd name="connsiteX1" fmla="*/ 391461 w 559867"/>
                <a:gd name="connsiteY1" fmla="*/ 0 h 795511"/>
                <a:gd name="connsiteX2" fmla="*/ 559867 w 559867"/>
                <a:gd name="connsiteY2" fmla="*/ 82658 h 795511"/>
                <a:gd name="connsiteX3" fmla="*/ 177357 w 559867"/>
                <a:gd name="connsiteY3" fmla="*/ 795511 h 795511"/>
                <a:gd name="connsiteX4" fmla="*/ 0 w 559867"/>
                <a:gd name="connsiteY4" fmla="*/ 713792 h 795511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  <a:gd name="connsiteX0" fmla="*/ 0 w 559867"/>
                <a:gd name="connsiteY0" fmla="*/ 713792 h 734812"/>
                <a:gd name="connsiteX1" fmla="*/ 391461 w 559867"/>
                <a:gd name="connsiteY1" fmla="*/ 0 h 734812"/>
                <a:gd name="connsiteX2" fmla="*/ 559867 w 559867"/>
                <a:gd name="connsiteY2" fmla="*/ 82658 h 734812"/>
                <a:gd name="connsiteX3" fmla="*/ 130142 w 559867"/>
                <a:gd name="connsiteY3" fmla="*/ 734812 h 734812"/>
                <a:gd name="connsiteX4" fmla="*/ 0 w 559867"/>
                <a:gd name="connsiteY4" fmla="*/ 713792 h 73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867" h="734812">
                  <a:moveTo>
                    <a:pt x="0" y="713792"/>
                  </a:moveTo>
                  <a:cubicBezTo>
                    <a:pt x="130487" y="475861"/>
                    <a:pt x="181375" y="243564"/>
                    <a:pt x="391461" y="0"/>
                  </a:cubicBezTo>
                  <a:cubicBezTo>
                    <a:pt x="523327" y="62103"/>
                    <a:pt x="403577" y="36542"/>
                    <a:pt x="559867" y="82658"/>
                  </a:cubicBezTo>
                  <a:cubicBezTo>
                    <a:pt x="466039" y="300188"/>
                    <a:pt x="307264" y="582269"/>
                    <a:pt x="130142" y="734812"/>
                  </a:cubicBezTo>
                  <a:lnTo>
                    <a:pt x="0" y="713792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72" name="Полилиния 71"/>
            <p:cNvSpPr/>
            <p:nvPr/>
          </p:nvSpPr>
          <p:spPr>
            <a:xfrm rot="1952823">
              <a:off x="5016598" y="4147653"/>
              <a:ext cx="955441" cy="395645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702" h="398805">
                  <a:moveTo>
                    <a:pt x="26765" y="0"/>
                  </a:moveTo>
                  <a:lnTo>
                    <a:pt x="343124" y="5179"/>
                  </a:lnTo>
                  <a:cubicBezTo>
                    <a:pt x="795928" y="39637"/>
                    <a:pt x="1164702" y="128756"/>
                    <a:pt x="1164700" y="258333"/>
                  </a:cubicBezTo>
                  <a:cubicBezTo>
                    <a:pt x="1082209" y="363400"/>
                    <a:pt x="1116990" y="303902"/>
                    <a:pt x="1137937" y="357772"/>
                  </a:cubicBezTo>
                  <a:cubicBezTo>
                    <a:pt x="935763" y="398805"/>
                    <a:pt x="168344" y="130080"/>
                    <a:pt x="0" y="99439"/>
                  </a:cubicBezTo>
                  <a:lnTo>
                    <a:pt x="26765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73" name="Полилиния 72"/>
            <p:cNvSpPr/>
            <p:nvPr/>
          </p:nvSpPr>
          <p:spPr>
            <a:xfrm rot="1952823">
              <a:off x="4802881" y="4203046"/>
              <a:ext cx="729152" cy="727986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9240" h="729896">
                  <a:moveTo>
                    <a:pt x="26763" y="0"/>
                  </a:moveTo>
                  <a:cubicBezTo>
                    <a:pt x="139033" y="55105"/>
                    <a:pt x="178706" y="42176"/>
                    <a:pt x="437551" y="126577"/>
                  </a:cubicBezTo>
                  <a:cubicBezTo>
                    <a:pt x="761360" y="340762"/>
                    <a:pt x="735916" y="440187"/>
                    <a:pt x="889240" y="573430"/>
                  </a:cubicBezTo>
                  <a:cubicBezTo>
                    <a:pt x="806749" y="678497"/>
                    <a:pt x="794317" y="558300"/>
                    <a:pt x="815264" y="612170"/>
                  </a:cubicBezTo>
                  <a:cubicBezTo>
                    <a:pt x="511500" y="729896"/>
                    <a:pt x="121759" y="190393"/>
                    <a:pt x="0" y="99438"/>
                  </a:cubicBezTo>
                  <a:lnTo>
                    <a:pt x="26763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74" name="Полилиния 73"/>
            <p:cNvSpPr/>
            <p:nvPr/>
          </p:nvSpPr>
          <p:spPr>
            <a:xfrm rot="1952823">
              <a:off x="4212016" y="3997311"/>
              <a:ext cx="414863" cy="680509"/>
            </a:xfrm>
            <a:custGeom>
              <a:avLst/>
              <a:gdLst>
                <a:gd name="connsiteX0" fmla="*/ 0 w 2088232"/>
                <a:gd name="connsiteY0" fmla="*/ 288032 h 576064"/>
                <a:gd name="connsiteX1" fmla="*/ 766456 w 2088232"/>
                <a:gd name="connsiteY1" fmla="*/ 10372 h 576064"/>
                <a:gd name="connsiteX2" fmla="*/ 1044116 w 2088232"/>
                <a:gd name="connsiteY2" fmla="*/ 1 h 576064"/>
                <a:gd name="connsiteX3" fmla="*/ 1321777 w 2088232"/>
                <a:gd name="connsiteY3" fmla="*/ 10372 h 576064"/>
                <a:gd name="connsiteX4" fmla="*/ 2088232 w 2088232"/>
                <a:gd name="connsiteY4" fmla="*/ 288034 h 576064"/>
                <a:gd name="connsiteX5" fmla="*/ 1321777 w 2088232"/>
                <a:gd name="connsiteY5" fmla="*/ 565695 h 576064"/>
                <a:gd name="connsiteX6" fmla="*/ 1044116 w 2088232"/>
                <a:gd name="connsiteY6" fmla="*/ 576066 h 576064"/>
                <a:gd name="connsiteX7" fmla="*/ 766455 w 2088232"/>
                <a:gd name="connsiteY7" fmla="*/ 565695 h 576064"/>
                <a:gd name="connsiteX8" fmla="*/ 0 w 2088232"/>
                <a:gd name="connsiteY8" fmla="*/ 288033 h 576064"/>
                <a:gd name="connsiteX9" fmla="*/ 0 w 2088232"/>
                <a:gd name="connsiteY9" fmla="*/ 288032 h 576064"/>
                <a:gd name="connsiteX0" fmla="*/ 2 w 2088236"/>
                <a:gd name="connsiteY0" fmla="*/ 310305 h 598339"/>
                <a:gd name="connsiteX1" fmla="*/ 792090 w 2088236"/>
                <a:gd name="connsiteY1" fmla="*/ 166289 h 598339"/>
                <a:gd name="connsiteX2" fmla="*/ 1044118 w 2088236"/>
                <a:gd name="connsiteY2" fmla="*/ 22274 h 598339"/>
                <a:gd name="connsiteX3" fmla="*/ 1321779 w 2088236"/>
                <a:gd name="connsiteY3" fmla="*/ 32645 h 598339"/>
                <a:gd name="connsiteX4" fmla="*/ 2088234 w 2088236"/>
                <a:gd name="connsiteY4" fmla="*/ 310307 h 598339"/>
                <a:gd name="connsiteX5" fmla="*/ 1321779 w 2088236"/>
                <a:gd name="connsiteY5" fmla="*/ 587968 h 598339"/>
                <a:gd name="connsiteX6" fmla="*/ 1044118 w 2088236"/>
                <a:gd name="connsiteY6" fmla="*/ 598339 h 598339"/>
                <a:gd name="connsiteX7" fmla="*/ 766457 w 2088236"/>
                <a:gd name="connsiteY7" fmla="*/ 587968 h 598339"/>
                <a:gd name="connsiteX8" fmla="*/ 2 w 2088236"/>
                <a:gd name="connsiteY8" fmla="*/ 310306 h 598339"/>
                <a:gd name="connsiteX9" fmla="*/ 2 w 2088236"/>
                <a:gd name="connsiteY9" fmla="*/ 310305 h 598339"/>
                <a:gd name="connsiteX0" fmla="*/ 2 w 2304260"/>
                <a:gd name="connsiteY0" fmla="*/ 310305 h 598339"/>
                <a:gd name="connsiteX1" fmla="*/ 792090 w 2304260"/>
                <a:gd name="connsiteY1" fmla="*/ 166289 h 598339"/>
                <a:gd name="connsiteX2" fmla="*/ 1044118 w 2304260"/>
                <a:gd name="connsiteY2" fmla="*/ 22274 h 598339"/>
                <a:gd name="connsiteX3" fmla="*/ 1321779 w 2304260"/>
                <a:gd name="connsiteY3" fmla="*/ 32645 h 598339"/>
                <a:gd name="connsiteX4" fmla="*/ 2304258 w 2304260"/>
                <a:gd name="connsiteY4" fmla="*/ 454322 h 598339"/>
                <a:gd name="connsiteX5" fmla="*/ 1321779 w 2304260"/>
                <a:gd name="connsiteY5" fmla="*/ 587968 h 598339"/>
                <a:gd name="connsiteX6" fmla="*/ 1044118 w 2304260"/>
                <a:gd name="connsiteY6" fmla="*/ 598339 h 598339"/>
                <a:gd name="connsiteX7" fmla="*/ 766457 w 2304260"/>
                <a:gd name="connsiteY7" fmla="*/ 587968 h 598339"/>
                <a:gd name="connsiteX8" fmla="*/ 2 w 2304260"/>
                <a:gd name="connsiteY8" fmla="*/ 310306 h 598339"/>
                <a:gd name="connsiteX9" fmla="*/ 2 w 2304260"/>
                <a:gd name="connsiteY9" fmla="*/ 310305 h 598339"/>
                <a:gd name="connsiteX0" fmla="*/ 2 w 2304260"/>
                <a:gd name="connsiteY0" fmla="*/ 310305 h 632615"/>
                <a:gd name="connsiteX1" fmla="*/ 792090 w 2304260"/>
                <a:gd name="connsiteY1" fmla="*/ 166289 h 632615"/>
                <a:gd name="connsiteX2" fmla="*/ 1044118 w 2304260"/>
                <a:gd name="connsiteY2" fmla="*/ 22274 h 632615"/>
                <a:gd name="connsiteX3" fmla="*/ 1321779 w 2304260"/>
                <a:gd name="connsiteY3" fmla="*/ 32645 h 632615"/>
                <a:gd name="connsiteX4" fmla="*/ 2304258 w 2304260"/>
                <a:gd name="connsiteY4" fmla="*/ 454322 h 632615"/>
                <a:gd name="connsiteX5" fmla="*/ 1224138 w 2304260"/>
                <a:gd name="connsiteY5" fmla="*/ 382314 h 632615"/>
                <a:gd name="connsiteX6" fmla="*/ 1044118 w 2304260"/>
                <a:gd name="connsiteY6" fmla="*/ 598339 h 632615"/>
                <a:gd name="connsiteX7" fmla="*/ 766457 w 2304260"/>
                <a:gd name="connsiteY7" fmla="*/ 587968 h 632615"/>
                <a:gd name="connsiteX8" fmla="*/ 2 w 2304260"/>
                <a:gd name="connsiteY8" fmla="*/ 310306 h 632615"/>
                <a:gd name="connsiteX9" fmla="*/ 2 w 2304260"/>
                <a:gd name="connsiteY9" fmla="*/ 310305 h 632615"/>
                <a:gd name="connsiteX0" fmla="*/ 2 w 2304260"/>
                <a:gd name="connsiteY0" fmla="*/ 310305 h 599969"/>
                <a:gd name="connsiteX1" fmla="*/ 792090 w 2304260"/>
                <a:gd name="connsiteY1" fmla="*/ 166289 h 599969"/>
                <a:gd name="connsiteX2" fmla="*/ 1044118 w 2304260"/>
                <a:gd name="connsiteY2" fmla="*/ 22274 h 599969"/>
                <a:gd name="connsiteX3" fmla="*/ 1321779 w 2304260"/>
                <a:gd name="connsiteY3" fmla="*/ 32645 h 599969"/>
                <a:gd name="connsiteX4" fmla="*/ 2304258 w 2304260"/>
                <a:gd name="connsiteY4" fmla="*/ 454322 h 599969"/>
                <a:gd name="connsiteX5" fmla="*/ 1224138 w 2304260"/>
                <a:gd name="connsiteY5" fmla="*/ 382314 h 599969"/>
                <a:gd name="connsiteX6" fmla="*/ 766457 w 2304260"/>
                <a:gd name="connsiteY6" fmla="*/ 587968 h 599969"/>
                <a:gd name="connsiteX7" fmla="*/ 2 w 2304260"/>
                <a:gd name="connsiteY7" fmla="*/ 310306 h 599969"/>
                <a:gd name="connsiteX8" fmla="*/ 2 w 2304260"/>
                <a:gd name="connsiteY8" fmla="*/ 310305 h 599969"/>
                <a:gd name="connsiteX0" fmla="*/ 0 w 2304258"/>
                <a:gd name="connsiteY0" fmla="*/ 310305 h 583898"/>
                <a:gd name="connsiteX1" fmla="*/ 792088 w 2304258"/>
                <a:gd name="connsiteY1" fmla="*/ 166289 h 583898"/>
                <a:gd name="connsiteX2" fmla="*/ 1044116 w 2304258"/>
                <a:gd name="connsiteY2" fmla="*/ 22274 h 583898"/>
                <a:gd name="connsiteX3" fmla="*/ 1321777 w 2304258"/>
                <a:gd name="connsiteY3" fmla="*/ 32645 h 583898"/>
                <a:gd name="connsiteX4" fmla="*/ 2304256 w 2304258"/>
                <a:gd name="connsiteY4" fmla="*/ 454322 h 583898"/>
                <a:gd name="connsiteX5" fmla="*/ 1224136 w 2304258"/>
                <a:gd name="connsiteY5" fmla="*/ 382314 h 583898"/>
                <a:gd name="connsiteX6" fmla="*/ 0 w 2304258"/>
                <a:gd name="connsiteY6" fmla="*/ 310306 h 583898"/>
                <a:gd name="connsiteX7" fmla="*/ 0 w 2304258"/>
                <a:gd name="connsiteY7" fmla="*/ 310305 h 583898"/>
                <a:gd name="connsiteX0" fmla="*/ 0 w 2304258"/>
                <a:gd name="connsiteY0" fmla="*/ 310305 h 598338"/>
                <a:gd name="connsiteX1" fmla="*/ 792088 w 2304258"/>
                <a:gd name="connsiteY1" fmla="*/ 166289 h 598338"/>
                <a:gd name="connsiteX2" fmla="*/ 1044116 w 2304258"/>
                <a:gd name="connsiteY2" fmla="*/ 22274 h 598338"/>
                <a:gd name="connsiteX3" fmla="*/ 1321777 w 2304258"/>
                <a:gd name="connsiteY3" fmla="*/ 32645 h 598338"/>
                <a:gd name="connsiteX4" fmla="*/ 2304256 w 2304258"/>
                <a:gd name="connsiteY4" fmla="*/ 454322 h 598338"/>
                <a:gd name="connsiteX5" fmla="*/ 1152128 w 2304258"/>
                <a:gd name="connsiteY5" fmla="*/ 598338 h 598338"/>
                <a:gd name="connsiteX6" fmla="*/ 0 w 2304258"/>
                <a:gd name="connsiteY6" fmla="*/ 310306 h 598338"/>
                <a:gd name="connsiteX7" fmla="*/ 0 w 2304258"/>
                <a:gd name="connsiteY7" fmla="*/ 310305 h 598338"/>
                <a:gd name="connsiteX0" fmla="*/ 0 w 2304258"/>
                <a:gd name="connsiteY0" fmla="*/ 325666 h 613699"/>
                <a:gd name="connsiteX1" fmla="*/ 792088 w 2304258"/>
                <a:gd name="connsiteY1" fmla="*/ 181650 h 613699"/>
                <a:gd name="connsiteX2" fmla="*/ 1321777 w 2304258"/>
                <a:gd name="connsiteY2" fmla="*/ 48006 h 613699"/>
                <a:gd name="connsiteX3" fmla="*/ 2304256 w 2304258"/>
                <a:gd name="connsiteY3" fmla="*/ 469683 h 613699"/>
                <a:gd name="connsiteX4" fmla="*/ 1152128 w 2304258"/>
                <a:gd name="connsiteY4" fmla="*/ 613699 h 613699"/>
                <a:gd name="connsiteX5" fmla="*/ 0 w 2304258"/>
                <a:gd name="connsiteY5" fmla="*/ 325667 h 613699"/>
                <a:gd name="connsiteX6" fmla="*/ 0 w 2304258"/>
                <a:gd name="connsiteY6" fmla="*/ 325666 h 613699"/>
                <a:gd name="connsiteX0" fmla="*/ 0 w 2469028"/>
                <a:gd name="connsiteY0" fmla="*/ 192020 h 480053"/>
                <a:gd name="connsiteX1" fmla="*/ 792088 w 2469028"/>
                <a:gd name="connsiteY1" fmla="*/ 48004 h 480053"/>
                <a:gd name="connsiteX2" fmla="*/ 2016224 w 2469028"/>
                <a:gd name="connsiteY2" fmla="*/ 48006 h 480053"/>
                <a:gd name="connsiteX3" fmla="*/ 2304256 w 2469028"/>
                <a:gd name="connsiteY3" fmla="*/ 336037 h 480053"/>
                <a:gd name="connsiteX4" fmla="*/ 1152128 w 2469028"/>
                <a:gd name="connsiteY4" fmla="*/ 480053 h 480053"/>
                <a:gd name="connsiteX5" fmla="*/ 0 w 2469028"/>
                <a:gd name="connsiteY5" fmla="*/ 192021 h 480053"/>
                <a:gd name="connsiteX6" fmla="*/ 0 w 2469028"/>
                <a:gd name="connsiteY6" fmla="*/ 192020 h 480053"/>
                <a:gd name="connsiteX0" fmla="*/ 0 w 2808314"/>
                <a:gd name="connsiteY0" fmla="*/ 192020 h 537622"/>
                <a:gd name="connsiteX1" fmla="*/ 792088 w 2808314"/>
                <a:gd name="connsiteY1" fmla="*/ 48004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152128 w 2808314"/>
                <a:gd name="connsiteY4" fmla="*/ 480053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92020 h 537622"/>
                <a:gd name="connsiteX1" fmla="*/ 864096 w 2808314"/>
                <a:gd name="connsiteY1" fmla="*/ 120013 h 537622"/>
                <a:gd name="connsiteX2" fmla="*/ 2016224 w 2808314"/>
                <a:gd name="connsiteY2" fmla="*/ 48006 h 537622"/>
                <a:gd name="connsiteX3" fmla="*/ 2808312 w 2808314"/>
                <a:gd name="connsiteY3" fmla="*/ 408046 h 537622"/>
                <a:gd name="connsiteX4" fmla="*/ 1080120 w 2808314"/>
                <a:gd name="connsiteY4" fmla="*/ 408045 h 537622"/>
                <a:gd name="connsiteX5" fmla="*/ 0 w 2808314"/>
                <a:gd name="connsiteY5" fmla="*/ 192021 h 537622"/>
                <a:gd name="connsiteX6" fmla="*/ 0 w 2808314"/>
                <a:gd name="connsiteY6" fmla="*/ 192020 h 537622"/>
                <a:gd name="connsiteX0" fmla="*/ 0 w 2808314"/>
                <a:gd name="connsiteY0" fmla="*/ 129576 h 475178"/>
                <a:gd name="connsiteX1" fmla="*/ 864096 w 2808314"/>
                <a:gd name="connsiteY1" fmla="*/ 57569 h 475178"/>
                <a:gd name="connsiteX2" fmla="*/ 1944216 w 2808314"/>
                <a:gd name="connsiteY2" fmla="*/ 57569 h 475178"/>
                <a:gd name="connsiteX3" fmla="*/ 2808312 w 2808314"/>
                <a:gd name="connsiteY3" fmla="*/ 345602 h 475178"/>
                <a:gd name="connsiteX4" fmla="*/ 1080120 w 2808314"/>
                <a:gd name="connsiteY4" fmla="*/ 345601 h 475178"/>
                <a:gd name="connsiteX5" fmla="*/ 0 w 2808314"/>
                <a:gd name="connsiteY5" fmla="*/ 129577 h 475178"/>
                <a:gd name="connsiteX6" fmla="*/ 0 w 2808314"/>
                <a:gd name="connsiteY6" fmla="*/ 129576 h 475178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80120 w 2808314"/>
                <a:gd name="connsiteY3" fmla="*/ 324036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453613"/>
                <a:gd name="connsiteX1" fmla="*/ 1944216 w 2808314"/>
                <a:gd name="connsiteY1" fmla="*/ 36004 h 453613"/>
                <a:gd name="connsiteX2" fmla="*/ 2808312 w 2808314"/>
                <a:gd name="connsiteY2" fmla="*/ 324037 h 453613"/>
                <a:gd name="connsiteX3" fmla="*/ 1008112 w 2808314"/>
                <a:gd name="connsiteY3" fmla="*/ 252028 h 453613"/>
                <a:gd name="connsiteX4" fmla="*/ 0 w 2808314"/>
                <a:gd name="connsiteY4" fmla="*/ 108012 h 453613"/>
                <a:gd name="connsiteX5" fmla="*/ 0 w 2808314"/>
                <a:gd name="connsiteY5" fmla="*/ 108011 h 453613"/>
                <a:gd name="connsiteX0" fmla="*/ 0 w 2808314"/>
                <a:gd name="connsiteY0" fmla="*/ 108011 h 536835"/>
                <a:gd name="connsiteX1" fmla="*/ 1944216 w 2808314"/>
                <a:gd name="connsiteY1" fmla="*/ 36004 h 536835"/>
                <a:gd name="connsiteX2" fmla="*/ 2808312 w 2808314"/>
                <a:gd name="connsiteY2" fmla="*/ 324037 h 536835"/>
                <a:gd name="connsiteX3" fmla="*/ 449671 w 2808314"/>
                <a:gd name="connsiteY3" fmla="*/ 362487 h 536835"/>
                <a:gd name="connsiteX4" fmla="*/ 0 w 2808314"/>
                <a:gd name="connsiteY4" fmla="*/ 108012 h 536835"/>
                <a:gd name="connsiteX5" fmla="*/ 0 w 2808314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0 w 2397020"/>
                <a:gd name="connsiteY0" fmla="*/ 108011 h 536835"/>
                <a:gd name="connsiteX1" fmla="*/ 1944216 w 2397020"/>
                <a:gd name="connsiteY1" fmla="*/ 36004 h 536835"/>
                <a:gd name="connsiteX2" fmla="*/ 1156366 w 2397020"/>
                <a:gd name="connsiteY2" fmla="*/ 334105 h 536835"/>
                <a:gd name="connsiteX3" fmla="*/ 449671 w 2397020"/>
                <a:gd name="connsiteY3" fmla="*/ 362487 h 536835"/>
                <a:gd name="connsiteX4" fmla="*/ 0 w 2397020"/>
                <a:gd name="connsiteY4" fmla="*/ 108012 h 536835"/>
                <a:gd name="connsiteX5" fmla="*/ 0 w 2397020"/>
                <a:gd name="connsiteY5" fmla="*/ 108011 h 536835"/>
                <a:gd name="connsiteX0" fmla="*/ 8331 w 2405351"/>
                <a:gd name="connsiteY0" fmla="*/ 108011 h 349559"/>
                <a:gd name="connsiteX1" fmla="*/ 1952547 w 2405351"/>
                <a:gd name="connsiteY1" fmla="*/ 36004 h 349559"/>
                <a:gd name="connsiteX2" fmla="*/ 1164697 w 2405351"/>
                <a:gd name="connsiteY2" fmla="*/ 334105 h 349559"/>
                <a:gd name="connsiteX3" fmla="*/ 0 w 2405351"/>
                <a:gd name="connsiteY3" fmla="*/ 175211 h 349559"/>
                <a:gd name="connsiteX4" fmla="*/ 8331 w 2405351"/>
                <a:gd name="connsiteY4" fmla="*/ 108012 h 349559"/>
                <a:gd name="connsiteX5" fmla="*/ 8331 w 2405351"/>
                <a:gd name="connsiteY5" fmla="*/ 108011 h 349559"/>
                <a:gd name="connsiteX0" fmla="*/ 8331 w 2405351"/>
                <a:gd name="connsiteY0" fmla="*/ 108011 h 360640"/>
                <a:gd name="connsiteX1" fmla="*/ 1952547 w 2405351"/>
                <a:gd name="connsiteY1" fmla="*/ 36004 h 360640"/>
                <a:gd name="connsiteX2" fmla="*/ 1164697 w 2405351"/>
                <a:gd name="connsiteY2" fmla="*/ 334105 h 360640"/>
                <a:gd name="connsiteX3" fmla="*/ 0 w 2405351"/>
                <a:gd name="connsiteY3" fmla="*/ 175211 h 360640"/>
                <a:gd name="connsiteX4" fmla="*/ 8331 w 2405351"/>
                <a:gd name="connsiteY4" fmla="*/ 108012 h 360640"/>
                <a:gd name="connsiteX5" fmla="*/ 8331 w 2405351"/>
                <a:gd name="connsiteY5" fmla="*/ 108011 h 360640"/>
                <a:gd name="connsiteX0" fmla="*/ 59283 w 1215652"/>
                <a:gd name="connsiteY0" fmla="*/ 101804 h 354433"/>
                <a:gd name="connsiteX1" fmla="*/ 468052 w 1215652"/>
                <a:gd name="connsiteY1" fmla="*/ 36004 h 354433"/>
                <a:gd name="connsiteX2" fmla="*/ 1215649 w 1215652"/>
                <a:gd name="connsiteY2" fmla="*/ 327898 h 354433"/>
                <a:gd name="connsiteX3" fmla="*/ 50952 w 1215652"/>
                <a:gd name="connsiteY3" fmla="*/ 169004 h 354433"/>
                <a:gd name="connsiteX4" fmla="*/ 59283 w 1215652"/>
                <a:gd name="connsiteY4" fmla="*/ 101805 h 354433"/>
                <a:gd name="connsiteX5" fmla="*/ 59283 w 1215652"/>
                <a:gd name="connsiteY5" fmla="*/ 101804 h 354433"/>
                <a:gd name="connsiteX0" fmla="*/ 59283 w 1215651"/>
                <a:gd name="connsiteY0" fmla="*/ 101804 h 354433"/>
                <a:gd name="connsiteX1" fmla="*/ 468052 w 1215651"/>
                <a:gd name="connsiteY1" fmla="*/ 36004 h 354433"/>
                <a:gd name="connsiteX2" fmla="*/ 1215649 w 1215651"/>
                <a:gd name="connsiteY2" fmla="*/ 327898 h 354433"/>
                <a:gd name="connsiteX3" fmla="*/ 50952 w 1215651"/>
                <a:gd name="connsiteY3" fmla="*/ 169004 h 354433"/>
                <a:gd name="connsiteX4" fmla="*/ 59283 w 1215651"/>
                <a:gd name="connsiteY4" fmla="*/ 101805 h 354433"/>
                <a:gd name="connsiteX5" fmla="*/ 59283 w 1215651"/>
                <a:gd name="connsiteY5" fmla="*/ 101804 h 354433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59283 w 1215651"/>
                <a:gd name="connsiteY4" fmla="*/ 103371 h 355999"/>
                <a:gd name="connsiteX5" fmla="*/ 77716 w 1215651"/>
                <a:gd name="connsiteY5" fmla="*/ 71131 h 355999"/>
                <a:gd name="connsiteX0" fmla="*/ 77716 w 1215651"/>
                <a:gd name="connsiteY0" fmla="*/ 71131 h 355999"/>
                <a:gd name="connsiteX1" fmla="*/ 468052 w 1215651"/>
                <a:gd name="connsiteY1" fmla="*/ 37570 h 355999"/>
                <a:gd name="connsiteX2" fmla="*/ 1215649 w 1215651"/>
                <a:gd name="connsiteY2" fmla="*/ 329464 h 355999"/>
                <a:gd name="connsiteX3" fmla="*/ 50952 w 1215651"/>
                <a:gd name="connsiteY3" fmla="*/ 170570 h 355999"/>
                <a:gd name="connsiteX4" fmla="*/ 151693 w 1215651"/>
                <a:gd name="connsiteY4" fmla="*/ 32391 h 355999"/>
                <a:gd name="connsiteX5" fmla="*/ 77716 w 1215651"/>
                <a:gd name="connsiteY5" fmla="*/ 71131 h 355999"/>
                <a:gd name="connsiteX0" fmla="*/ 100741 w 1164699"/>
                <a:gd name="connsiteY0" fmla="*/ 0 h 323608"/>
                <a:gd name="connsiteX1" fmla="*/ 417100 w 1164699"/>
                <a:gd name="connsiteY1" fmla="*/ 5179 h 323608"/>
                <a:gd name="connsiteX2" fmla="*/ 1164697 w 1164699"/>
                <a:gd name="connsiteY2" fmla="*/ 297073 h 323608"/>
                <a:gd name="connsiteX3" fmla="*/ 0 w 1164699"/>
                <a:gd name="connsiteY3" fmla="*/ 138179 h 323608"/>
                <a:gd name="connsiteX4" fmla="*/ 100741 w 1164699"/>
                <a:gd name="connsiteY4" fmla="*/ 0 h 323608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090723"/>
                <a:gd name="connsiteY0" fmla="*/ 0 h 299150"/>
                <a:gd name="connsiteX1" fmla="*/ 343124 w 1090723"/>
                <a:gd name="connsiteY1" fmla="*/ 5179 h 299150"/>
                <a:gd name="connsiteX2" fmla="*/ 1090721 w 1090723"/>
                <a:gd name="connsiteY2" fmla="*/ 297073 h 299150"/>
                <a:gd name="connsiteX3" fmla="*/ 0 w 1090723"/>
                <a:gd name="connsiteY3" fmla="*/ 99439 h 299150"/>
                <a:gd name="connsiteX4" fmla="*/ 26765 w 1090723"/>
                <a:gd name="connsiteY4" fmla="*/ 0 h 299150"/>
                <a:gd name="connsiteX0" fmla="*/ 26765 w 1218614"/>
                <a:gd name="connsiteY0" fmla="*/ 0 h 326851"/>
                <a:gd name="connsiteX1" fmla="*/ 343124 w 1218614"/>
                <a:gd name="connsiteY1" fmla="*/ 5179 h 326851"/>
                <a:gd name="connsiteX2" fmla="*/ 1090721 w 1218614"/>
                <a:gd name="connsiteY2" fmla="*/ 297073 h 326851"/>
                <a:gd name="connsiteX3" fmla="*/ 1036827 w 1218614"/>
                <a:gd name="connsiteY3" fmla="*/ 183845 h 326851"/>
                <a:gd name="connsiteX4" fmla="*/ 0 w 1218614"/>
                <a:gd name="connsiteY4" fmla="*/ 99439 h 326851"/>
                <a:gd name="connsiteX5" fmla="*/ 26765 w 1218614"/>
                <a:gd name="connsiteY5" fmla="*/ 0 h 326851"/>
                <a:gd name="connsiteX0" fmla="*/ 26765 w 1206338"/>
                <a:gd name="connsiteY0" fmla="*/ 0 h 368751"/>
                <a:gd name="connsiteX1" fmla="*/ 343124 w 1206338"/>
                <a:gd name="connsiteY1" fmla="*/ 5179 h 368751"/>
                <a:gd name="connsiteX2" fmla="*/ 1090721 w 1206338"/>
                <a:gd name="connsiteY2" fmla="*/ 297073 h 368751"/>
                <a:gd name="connsiteX3" fmla="*/ 1016746 w 1206338"/>
                <a:gd name="connsiteY3" fmla="*/ 335812 h 368751"/>
                <a:gd name="connsiteX4" fmla="*/ 0 w 1206338"/>
                <a:gd name="connsiteY4" fmla="*/ 99439 h 368751"/>
                <a:gd name="connsiteX5" fmla="*/ 26765 w 1206338"/>
                <a:gd name="connsiteY5" fmla="*/ 0 h 368751"/>
                <a:gd name="connsiteX0" fmla="*/ 26765 w 1280316"/>
                <a:gd name="connsiteY0" fmla="*/ 0 h 362294"/>
                <a:gd name="connsiteX1" fmla="*/ 343124 w 1280316"/>
                <a:gd name="connsiteY1" fmla="*/ 5179 h 362294"/>
                <a:gd name="connsiteX2" fmla="*/ 1164699 w 1280316"/>
                <a:gd name="connsiteY2" fmla="*/ 258333 h 362294"/>
                <a:gd name="connsiteX3" fmla="*/ 1016746 w 1280316"/>
                <a:gd name="connsiteY3" fmla="*/ 335812 h 362294"/>
                <a:gd name="connsiteX4" fmla="*/ 0 w 1280316"/>
                <a:gd name="connsiteY4" fmla="*/ 99439 h 362294"/>
                <a:gd name="connsiteX5" fmla="*/ 26765 w 1280316"/>
                <a:gd name="connsiteY5" fmla="*/ 0 h 362294"/>
                <a:gd name="connsiteX0" fmla="*/ 26765 w 1284839"/>
                <a:gd name="connsiteY0" fmla="*/ 0 h 323554"/>
                <a:gd name="connsiteX1" fmla="*/ 343124 w 1284839"/>
                <a:gd name="connsiteY1" fmla="*/ 5179 h 323554"/>
                <a:gd name="connsiteX2" fmla="*/ 1164699 w 1284839"/>
                <a:gd name="connsiteY2" fmla="*/ 258333 h 323554"/>
                <a:gd name="connsiteX3" fmla="*/ 1090722 w 1284839"/>
                <a:gd name="connsiteY3" fmla="*/ 297072 h 323554"/>
                <a:gd name="connsiteX4" fmla="*/ 0 w 1284839"/>
                <a:gd name="connsiteY4" fmla="*/ 99439 h 323554"/>
                <a:gd name="connsiteX5" fmla="*/ 26765 w 1284839"/>
                <a:gd name="connsiteY5" fmla="*/ 0 h 323554"/>
                <a:gd name="connsiteX0" fmla="*/ 26765 w 1284839"/>
                <a:gd name="connsiteY0" fmla="*/ 0 h 338105"/>
                <a:gd name="connsiteX1" fmla="*/ 343124 w 1284839"/>
                <a:gd name="connsiteY1" fmla="*/ 5179 h 338105"/>
                <a:gd name="connsiteX2" fmla="*/ 1164699 w 1284839"/>
                <a:gd name="connsiteY2" fmla="*/ 258333 h 338105"/>
                <a:gd name="connsiteX3" fmla="*/ 1090722 w 1284839"/>
                <a:gd name="connsiteY3" fmla="*/ 297072 h 338105"/>
                <a:gd name="connsiteX4" fmla="*/ 0 w 1284839"/>
                <a:gd name="connsiteY4" fmla="*/ 99439 h 338105"/>
                <a:gd name="connsiteX5" fmla="*/ 26765 w 1284839"/>
                <a:gd name="connsiteY5" fmla="*/ 0 h 338105"/>
                <a:gd name="connsiteX0" fmla="*/ 26765 w 1280316"/>
                <a:gd name="connsiteY0" fmla="*/ 0 h 376845"/>
                <a:gd name="connsiteX1" fmla="*/ 343124 w 1280316"/>
                <a:gd name="connsiteY1" fmla="*/ 5179 h 376845"/>
                <a:gd name="connsiteX2" fmla="*/ 1164699 w 1280316"/>
                <a:gd name="connsiteY2" fmla="*/ 258333 h 376845"/>
                <a:gd name="connsiteX3" fmla="*/ 1016746 w 1280316"/>
                <a:gd name="connsiteY3" fmla="*/ 335812 h 376845"/>
                <a:gd name="connsiteX4" fmla="*/ 0 w 1280316"/>
                <a:gd name="connsiteY4" fmla="*/ 99439 h 376845"/>
                <a:gd name="connsiteX5" fmla="*/ 26765 w 1280316"/>
                <a:gd name="connsiteY5" fmla="*/ 0 h 376845"/>
                <a:gd name="connsiteX0" fmla="*/ 26765 w 1233103"/>
                <a:gd name="connsiteY0" fmla="*/ 0 h 376845"/>
                <a:gd name="connsiteX1" fmla="*/ 343124 w 1233103"/>
                <a:gd name="connsiteY1" fmla="*/ 5179 h 376845"/>
                <a:gd name="connsiteX2" fmla="*/ 1117486 w 1233103"/>
                <a:gd name="connsiteY2" fmla="*/ 197634 h 376845"/>
                <a:gd name="connsiteX3" fmla="*/ 1016746 w 1233103"/>
                <a:gd name="connsiteY3" fmla="*/ 335812 h 376845"/>
                <a:gd name="connsiteX4" fmla="*/ 0 w 1233103"/>
                <a:gd name="connsiteY4" fmla="*/ 99439 h 376845"/>
                <a:gd name="connsiteX5" fmla="*/ 26765 w 1233103"/>
                <a:gd name="connsiteY5" fmla="*/ 0 h 376845"/>
                <a:gd name="connsiteX0" fmla="*/ 26765 w 1210863"/>
                <a:gd name="connsiteY0" fmla="*/ 0 h 376845"/>
                <a:gd name="connsiteX1" fmla="*/ 343124 w 1210863"/>
                <a:gd name="connsiteY1" fmla="*/ 5179 h 376845"/>
                <a:gd name="connsiteX2" fmla="*/ 1117486 w 1210863"/>
                <a:gd name="connsiteY2" fmla="*/ 197634 h 376845"/>
                <a:gd name="connsiteX3" fmla="*/ 1016746 w 1210863"/>
                <a:gd name="connsiteY3" fmla="*/ 335812 h 376845"/>
                <a:gd name="connsiteX4" fmla="*/ 0 w 1210863"/>
                <a:gd name="connsiteY4" fmla="*/ 99439 h 376845"/>
                <a:gd name="connsiteX5" fmla="*/ 26765 w 1210863"/>
                <a:gd name="connsiteY5" fmla="*/ 0 h 376845"/>
                <a:gd name="connsiteX0" fmla="*/ 26765 w 1117488"/>
                <a:gd name="connsiteY0" fmla="*/ 0 h 376845"/>
                <a:gd name="connsiteX1" fmla="*/ 343124 w 1117488"/>
                <a:gd name="connsiteY1" fmla="*/ 5179 h 376845"/>
                <a:gd name="connsiteX2" fmla="*/ 1117486 w 1117488"/>
                <a:gd name="connsiteY2" fmla="*/ 197634 h 376845"/>
                <a:gd name="connsiteX3" fmla="*/ 1016746 w 1117488"/>
                <a:gd name="connsiteY3" fmla="*/ 335812 h 376845"/>
                <a:gd name="connsiteX4" fmla="*/ 0 w 1117488"/>
                <a:gd name="connsiteY4" fmla="*/ 99439 h 376845"/>
                <a:gd name="connsiteX5" fmla="*/ 26765 w 1117488"/>
                <a:gd name="connsiteY5" fmla="*/ 0 h 376845"/>
                <a:gd name="connsiteX0" fmla="*/ 26765 w 1137937"/>
                <a:gd name="connsiteY0" fmla="*/ 0 h 398805"/>
                <a:gd name="connsiteX1" fmla="*/ 343124 w 1137937"/>
                <a:gd name="connsiteY1" fmla="*/ 5179 h 398805"/>
                <a:gd name="connsiteX2" fmla="*/ 1117486 w 1137937"/>
                <a:gd name="connsiteY2" fmla="*/ 197634 h 398805"/>
                <a:gd name="connsiteX3" fmla="*/ 1137937 w 1137937"/>
                <a:gd name="connsiteY3" fmla="*/ 357772 h 398805"/>
                <a:gd name="connsiteX4" fmla="*/ 0 w 1137937"/>
                <a:gd name="connsiteY4" fmla="*/ 99439 h 398805"/>
                <a:gd name="connsiteX5" fmla="*/ 26765 w 1137937"/>
                <a:gd name="connsiteY5" fmla="*/ 0 h 398805"/>
                <a:gd name="connsiteX0" fmla="*/ 26765 w 1164702"/>
                <a:gd name="connsiteY0" fmla="*/ 0 h 398805"/>
                <a:gd name="connsiteX1" fmla="*/ 343124 w 1164702"/>
                <a:gd name="connsiteY1" fmla="*/ 5179 h 398805"/>
                <a:gd name="connsiteX2" fmla="*/ 1164700 w 1164702"/>
                <a:gd name="connsiteY2" fmla="*/ 258333 h 398805"/>
                <a:gd name="connsiteX3" fmla="*/ 1137937 w 1164702"/>
                <a:gd name="connsiteY3" fmla="*/ 357772 h 398805"/>
                <a:gd name="connsiteX4" fmla="*/ 0 w 1164702"/>
                <a:gd name="connsiteY4" fmla="*/ 99439 h 398805"/>
                <a:gd name="connsiteX5" fmla="*/ 26765 w 1164702"/>
                <a:gd name="connsiteY5" fmla="*/ 0 h 398805"/>
                <a:gd name="connsiteX0" fmla="*/ 26765 w 1164702"/>
                <a:gd name="connsiteY0" fmla="*/ 0 h 363400"/>
                <a:gd name="connsiteX1" fmla="*/ 343124 w 1164702"/>
                <a:gd name="connsiteY1" fmla="*/ 5179 h 363400"/>
                <a:gd name="connsiteX2" fmla="*/ 1164700 w 1164702"/>
                <a:gd name="connsiteY2" fmla="*/ 258333 h 363400"/>
                <a:gd name="connsiteX3" fmla="*/ 1065469 w 1164702"/>
                <a:gd name="connsiteY3" fmla="*/ 296283 h 363400"/>
                <a:gd name="connsiteX4" fmla="*/ 0 w 1164702"/>
                <a:gd name="connsiteY4" fmla="*/ 99439 h 363400"/>
                <a:gd name="connsiteX5" fmla="*/ 26765 w 1164702"/>
                <a:gd name="connsiteY5" fmla="*/ 0 h 363400"/>
                <a:gd name="connsiteX0" fmla="*/ 26765 w 1164702"/>
                <a:gd name="connsiteY0" fmla="*/ 0 h 414009"/>
                <a:gd name="connsiteX1" fmla="*/ 343124 w 1164702"/>
                <a:gd name="connsiteY1" fmla="*/ 5179 h 414009"/>
                <a:gd name="connsiteX2" fmla="*/ 1164700 w 1164702"/>
                <a:gd name="connsiteY2" fmla="*/ 258333 h 414009"/>
                <a:gd name="connsiteX3" fmla="*/ 1065469 w 1164702"/>
                <a:gd name="connsiteY3" fmla="*/ 296283 h 414009"/>
                <a:gd name="connsiteX4" fmla="*/ 0 w 1164702"/>
                <a:gd name="connsiteY4" fmla="*/ 99439 h 414009"/>
                <a:gd name="connsiteX5" fmla="*/ 26765 w 1164702"/>
                <a:gd name="connsiteY5" fmla="*/ 0 h 414009"/>
                <a:gd name="connsiteX0" fmla="*/ 67084 w 1164702"/>
                <a:gd name="connsiteY0" fmla="*/ 0 h 449140"/>
                <a:gd name="connsiteX1" fmla="*/ 343124 w 1164702"/>
                <a:gd name="connsiteY1" fmla="*/ 40310 h 449140"/>
                <a:gd name="connsiteX2" fmla="*/ 1164700 w 1164702"/>
                <a:gd name="connsiteY2" fmla="*/ 293464 h 449140"/>
                <a:gd name="connsiteX3" fmla="*/ 1065469 w 1164702"/>
                <a:gd name="connsiteY3" fmla="*/ 331414 h 449140"/>
                <a:gd name="connsiteX4" fmla="*/ 0 w 1164702"/>
                <a:gd name="connsiteY4" fmla="*/ 134570 h 449140"/>
                <a:gd name="connsiteX5" fmla="*/ 67084 w 1164702"/>
                <a:gd name="connsiteY5" fmla="*/ 0 h 449140"/>
                <a:gd name="connsiteX0" fmla="*/ 100740 w 1198358"/>
                <a:gd name="connsiteY0" fmla="*/ 0 h 449140"/>
                <a:gd name="connsiteX1" fmla="*/ 376780 w 1198358"/>
                <a:gd name="connsiteY1" fmla="*/ 40310 h 449140"/>
                <a:gd name="connsiteX2" fmla="*/ 1198356 w 1198358"/>
                <a:gd name="connsiteY2" fmla="*/ 293464 h 449140"/>
                <a:gd name="connsiteX3" fmla="*/ 1099125 w 1198358"/>
                <a:gd name="connsiteY3" fmla="*/ 331414 h 449140"/>
                <a:gd name="connsiteX4" fmla="*/ 0 w 1198358"/>
                <a:gd name="connsiteY4" fmla="*/ 138179 h 449140"/>
                <a:gd name="connsiteX5" fmla="*/ 100740 w 1198358"/>
                <a:gd name="connsiteY5" fmla="*/ 0 h 449140"/>
                <a:gd name="connsiteX0" fmla="*/ 100740 w 1198358"/>
                <a:gd name="connsiteY0" fmla="*/ 0 h 729896"/>
                <a:gd name="connsiteX1" fmla="*/ 376780 w 1198358"/>
                <a:gd name="connsiteY1" fmla="*/ 40310 h 729896"/>
                <a:gd name="connsiteX2" fmla="*/ 1198356 w 1198358"/>
                <a:gd name="connsiteY2" fmla="*/ 293464 h 729896"/>
                <a:gd name="connsiteX3" fmla="*/ 889241 w 1198358"/>
                <a:gd name="connsiteY3" fmla="*/ 612170 h 729896"/>
                <a:gd name="connsiteX4" fmla="*/ 0 w 1198358"/>
                <a:gd name="connsiteY4" fmla="*/ 138179 h 729896"/>
                <a:gd name="connsiteX5" fmla="*/ 100740 w 1198358"/>
                <a:gd name="connsiteY5" fmla="*/ 0 h 729896"/>
                <a:gd name="connsiteX0" fmla="*/ 100740 w 963219"/>
                <a:gd name="connsiteY0" fmla="*/ 0 h 729896"/>
                <a:gd name="connsiteX1" fmla="*/ 376780 w 963219"/>
                <a:gd name="connsiteY1" fmla="*/ 40310 h 729896"/>
                <a:gd name="connsiteX2" fmla="*/ 963217 w 963219"/>
                <a:gd name="connsiteY2" fmla="*/ 573430 h 729896"/>
                <a:gd name="connsiteX3" fmla="*/ 889241 w 963219"/>
                <a:gd name="connsiteY3" fmla="*/ 612170 h 729896"/>
                <a:gd name="connsiteX4" fmla="*/ 0 w 963219"/>
                <a:gd name="connsiteY4" fmla="*/ 138179 h 729896"/>
                <a:gd name="connsiteX5" fmla="*/ 100740 w 963219"/>
                <a:gd name="connsiteY5" fmla="*/ 0 h 729896"/>
                <a:gd name="connsiteX0" fmla="*/ 100740 w 963217"/>
                <a:gd name="connsiteY0" fmla="*/ 0 h 729896"/>
                <a:gd name="connsiteX1" fmla="*/ 376780 w 963217"/>
                <a:gd name="connsiteY1" fmla="*/ 40310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269145 w 963217"/>
                <a:gd name="connsiteY1" fmla="*/ 82658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437550 w 963217"/>
                <a:gd name="connsiteY1" fmla="*/ 165316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1021782"/>
                <a:gd name="connsiteY0" fmla="*/ 0 h 729896"/>
                <a:gd name="connsiteX1" fmla="*/ 511528 w 1021782"/>
                <a:gd name="connsiteY1" fmla="*/ 126577 h 729896"/>
                <a:gd name="connsiteX2" fmla="*/ 963217 w 1021782"/>
                <a:gd name="connsiteY2" fmla="*/ 573430 h 729896"/>
                <a:gd name="connsiteX3" fmla="*/ 889241 w 1021782"/>
                <a:gd name="connsiteY3" fmla="*/ 612170 h 729896"/>
                <a:gd name="connsiteX4" fmla="*/ 0 w 1021782"/>
                <a:gd name="connsiteY4" fmla="*/ 138179 h 729896"/>
                <a:gd name="connsiteX5" fmla="*/ 100740 w 1021782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100740 w 963217"/>
                <a:gd name="connsiteY0" fmla="*/ 0 h 729896"/>
                <a:gd name="connsiteX1" fmla="*/ 511528 w 963217"/>
                <a:gd name="connsiteY1" fmla="*/ 126577 h 729896"/>
                <a:gd name="connsiteX2" fmla="*/ 963217 w 963217"/>
                <a:gd name="connsiteY2" fmla="*/ 573430 h 729896"/>
                <a:gd name="connsiteX3" fmla="*/ 889241 w 963217"/>
                <a:gd name="connsiteY3" fmla="*/ 612170 h 729896"/>
                <a:gd name="connsiteX4" fmla="*/ 0 w 963217"/>
                <a:gd name="connsiteY4" fmla="*/ 138179 h 729896"/>
                <a:gd name="connsiteX5" fmla="*/ 100740 w 963217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26763 w 889240"/>
                <a:gd name="connsiteY0" fmla="*/ 0 h 729896"/>
                <a:gd name="connsiteX1" fmla="*/ 437551 w 889240"/>
                <a:gd name="connsiteY1" fmla="*/ 126577 h 729896"/>
                <a:gd name="connsiteX2" fmla="*/ 889240 w 889240"/>
                <a:gd name="connsiteY2" fmla="*/ 573430 h 729896"/>
                <a:gd name="connsiteX3" fmla="*/ 815264 w 889240"/>
                <a:gd name="connsiteY3" fmla="*/ 612170 h 729896"/>
                <a:gd name="connsiteX4" fmla="*/ 0 w 889240"/>
                <a:gd name="connsiteY4" fmla="*/ 99438 h 729896"/>
                <a:gd name="connsiteX5" fmla="*/ 26763 w 889240"/>
                <a:gd name="connsiteY5" fmla="*/ 0 h 729896"/>
                <a:gd name="connsiteX0" fmla="*/ 87660 w 889240"/>
                <a:gd name="connsiteY0" fmla="*/ 0 h 690377"/>
                <a:gd name="connsiteX1" fmla="*/ 437551 w 889240"/>
                <a:gd name="connsiteY1" fmla="*/ 87058 h 690377"/>
                <a:gd name="connsiteX2" fmla="*/ 889240 w 889240"/>
                <a:gd name="connsiteY2" fmla="*/ 533911 h 690377"/>
                <a:gd name="connsiteX3" fmla="*/ 815264 w 889240"/>
                <a:gd name="connsiteY3" fmla="*/ 572651 h 690377"/>
                <a:gd name="connsiteX4" fmla="*/ 0 w 889240"/>
                <a:gd name="connsiteY4" fmla="*/ 59919 h 690377"/>
                <a:gd name="connsiteX5" fmla="*/ 87660 w 889240"/>
                <a:gd name="connsiteY5" fmla="*/ 0 h 690377"/>
                <a:gd name="connsiteX0" fmla="*/ 73977 w 875557"/>
                <a:gd name="connsiteY0" fmla="*/ 0 h 690377"/>
                <a:gd name="connsiteX1" fmla="*/ 423868 w 875557"/>
                <a:gd name="connsiteY1" fmla="*/ 87058 h 690377"/>
                <a:gd name="connsiteX2" fmla="*/ 875557 w 875557"/>
                <a:gd name="connsiteY2" fmla="*/ 533911 h 690377"/>
                <a:gd name="connsiteX3" fmla="*/ 801581 w 875557"/>
                <a:gd name="connsiteY3" fmla="*/ 572651 h 690377"/>
                <a:gd name="connsiteX4" fmla="*/ 0 w 875557"/>
                <a:gd name="connsiteY4" fmla="*/ 38740 h 690377"/>
                <a:gd name="connsiteX5" fmla="*/ 73977 w 875557"/>
                <a:gd name="connsiteY5" fmla="*/ 0 h 690377"/>
                <a:gd name="connsiteX0" fmla="*/ 73977 w 875557"/>
                <a:gd name="connsiteY0" fmla="*/ 0 h 906815"/>
                <a:gd name="connsiteX1" fmla="*/ 423868 w 875557"/>
                <a:gd name="connsiteY1" fmla="*/ 87058 h 906815"/>
                <a:gd name="connsiteX2" fmla="*/ 875557 w 875557"/>
                <a:gd name="connsiteY2" fmla="*/ 533911 h 906815"/>
                <a:gd name="connsiteX3" fmla="*/ 687761 w 875557"/>
                <a:gd name="connsiteY3" fmla="*/ 789089 h 906815"/>
                <a:gd name="connsiteX4" fmla="*/ 0 w 875557"/>
                <a:gd name="connsiteY4" fmla="*/ 38740 h 906815"/>
                <a:gd name="connsiteX5" fmla="*/ 73977 w 875557"/>
                <a:gd name="connsiteY5" fmla="*/ 0 h 906815"/>
                <a:gd name="connsiteX0" fmla="*/ 73977 w 761737"/>
                <a:gd name="connsiteY0" fmla="*/ 0 h 906815"/>
                <a:gd name="connsiteX1" fmla="*/ 423868 w 761737"/>
                <a:gd name="connsiteY1" fmla="*/ 87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73977 w 761737"/>
                <a:gd name="connsiteY0" fmla="*/ 0 h 906815"/>
                <a:gd name="connsiteX1" fmla="*/ 336811 w 761737"/>
                <a:gd name="connsiteY1" fmla="*/ 204058 h 906815"/>
                <a:gd name="connsiteX2" fmla="*/ 761737 w 761737"/>
                <a:gd name="connsiteY2" fmla="*/ 750350 h 906815"/>
                <a:gd name="connsiteX3" fmla="*/ 687761 w 761737"/>
                <a:gd name="connsiteY3" fmla="*/ 789089 h 906815"/>
                <a:gd name="connsiteX4" fmla="*/ 0 w 761737"/>
                <a:gd name="connsiteY4" fmla="*/ 38740 h 906815"/>
                <a:gd name="connsiteX5" fmla="*/ 73977 w 761737"/>
                <a:gd name="connsiteY5" fmla="*/ 0 h 906815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336811 w 761737"/>
                <a:gd name="connsiteY1" fmla="*/ 242797 h 945554"/>
                <a:gd name="connsiteX2" fmla="*/ 761737 w 761737"/>
                <a:gd name="connsiteY2" fmla="*/ 789089 h 945554"/>
                <a:gd name="connsiteX3" fmla="*/ 687761 w 761737"/>
                <a:gd name="connsiteY3" fmla="*/ 827828 h 945554"/>
                <a:gd name="connsiteX4" fmla="*/ 0 w 761737"/>
                <a:gd name="connsiteY4" fmla="*/ 77479 h 945554"/>
                <a:gd name="connsiteX5" fmla="*/ 147955 w 761737"/>
                <a:gd name="connsiteY5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61737"/>
                <a:gd name="connsiteY0" fmla="*/ 0 h 945554"/>
                <a:gd name="connsiteX1" fmla="*/ 761737 w 761737"/>
                <a:gd name="connsiteY1" fmla="*/ 789089 h 945554"/>
                <a:gd name="connsiteX2" fmla="*/ 687761 w 761737"/>
                <a:gd name="connsiteY2" fmla="*/ 827828 h 945554"/>
                <a:gd name="connsiteX3" fmla="*/ 0 w 761737"/>
                <a:gd name="connsiteY3" fmla="*/ 77479 h 945554"/>
                <a:gd name="connsiteX4" fmla="*/ 147955 w 761737"/>
                <a:gd name="connsiteY4" fmla="*/ 0 h 945554"/>
                <a:gd name="connsiteX0" fmla="*/ 147955 w 714524"/>
                <a:gd name="connsiteY0" fmla="*/ 0 h 945554"/>
                <a:gd name="connsiteX1" fmla="*/ 714524 w 714524"/>
                <a:gd name="connsiteY1" fmla="*/ 728390 h 945554"/>
                <a:gd name="connsiteX2" fmla="*/ 687761 w 714524"/>
                <a:gd name="connsiteY2" fmla="*/ 827828 h 945554"/>
                <a:gd name="connsiteX3" fmla="*/ 0 w 714524"/>
                <a:gd name="connsiteY3" fmla="*/ 77479 h 945554"/>
                <a:gd name="connsiteX4" fmla="*/ 147955 w 714524"/>
                <a:gd name="connsiteY4" fmla="*/ 0 h 945554"/>
                <a:gd name="connsiteX0" fmla="*/ 147955 w 714524"/>
                <a:gd name="connsiteY0" fmla="*/ 0 h 984294"/>
                <a:gd name="connsiteX1" fmla="*/ 714524 w 714524"/>
                <a:gd name="connsiteY1" fmla="*/ 728390 h 984294"/>
                <a:gd name="connsiteX2" fmla="*/ 613786 w 714524"/>
                <a:gd name="connsiteY2" fmla="*/ 866568 h 984294"/>
                <a:gd name="connsiteX3" fmla="*/ 0 w 714524"/>
                <a:gd name="connsiteY3" fmla="*/ 77479 h 984294"/>
                <a:gd name="connsiteX4" fmla="*/ 147955 w 714524"/>
                <a:gd name="connsiteY4" fmla="*/ 0 h 984294"/>
                <a:gd name="connsiteX0" fmla="*/ 147955 w 725091"/>
                <a:gd name="connsiteY0" fmla="*/ 0 h 984294"/>
                <a:gd name="connsiteX1" fmla="*/ 714524 w 725091"/>
                <a:gd name="connsiteY1" fmla="*/ 728390 h 984294"/>
                <a:gd name="connsiteX2" fmla="*/ 613786 w 725091"/>
                <a:gd name="connsiteY2" fmla="*/ 866568 h 984294"/>
                <a:gd name="connsiteX3" fmla="*/ 0 w 725091"/>
                <a:gd name="connsiteY3" fmla="*/ 77479 h 984294"/>
                <a:gd name="connsiteX4" fmla="*/ 147955 w 725091"/>
                <a:gd name="connsiteY4" fmla="*/ 0 h 984294"/>
                <a:gd name="connsiteX0" fmla="*/ 147955 w 714524"/>
                <a:gd name="connsiteY0" fmla="*/ 0 h 741303"/>
                <a:gd name="connsiteX1" fmla="*/ 714524 w 714524"/>
                <a:gd name="connsiteY1" fmla="*/ 728390 h 741303"/>
                <a:gd name="connsiteX2" fmla="*/ 0 w 714524"/>
                <a:gd name="connsiteY2" fmla="*/ 77479 h 741303"/>
                <a:gd name="connsiteX3" fmla="*/ 147955 w 714524"/>
                <a:gd name="connsiteY3" fmla="*/ 0 h 741303"/>
                <a:gd name="connsiteX0" fmla="*/ 147955 w 687763"/>
                <a:gd name="connsiteY0" fmla="*/ 0 h 840742"/>
                <a:gd name="connsiteX1" fmla="*/ 687763 w 687763"/>
                <a:gd name="connsiteY1" fmla="*/ 827829 h 840742"/>
                <a:gd name="connsiteX2" fmla="*/ 0 w 687763"/>
                <a:gd name="connsiteY2" fmla="*/ 77479 h 840742"/>
                <a:gd name="connsiteX3" fmla="*/ 147955 w 687763"/>
                <a:gd name="connsiteY3" fmla="*/ 0 h 840742"/>
                <a:gd name="connsiteX0" fmla="*/ 147955 w 687763"/>
                <a:gd name="connsiteY0" fmla="*/ 0 h 858741"/>
                <a:gd name="connsiteX1" fmla="*/ 687763 w 687763"/>
                <a:gd name="connsiteY1" fmla="*/ 827829 h 858741"/>
                <a:gd name="connsiteX2" fmla="*/ 0 w 687763"/>
                <a:gd name="connsiteY2" fmla="*/ 77479 h 858741"/>
                <a:gd name="connsiteX3" fmla="*/ 147955 w 687763"/>
                <a:gd name="connsiteY3" fmla="*/ 0 h 858741"/>
                <a:gd name="connsiteX0" fmla="*/ 147955 w 791288"/>
                <a:gd name="connsiteY0" fmla="*/ 0 h 858741"/>
                <a:gd name="connsiteX1" fmla="*/ 687763 w 791288"/>
                <a:gd name="connsiteY1" fmla="*/ 827829 h 858741"/>
                <a:gd name="connsiteX2" fmla="*/ 0 w 791288"/>
                <a:gd name="connsiteY2" fmla="*/ 77479 h 858741"/>
                <a:gd name="connsiteX3" fmla="*/ 147955 w 791288"/>
                <a:gd name="connsiteY3" fmla="*/ 0 h 858741"/>
                <a:gd name="connsiteX0" fmla="*/ 386333 w 791287"/>
                <a:gd name="connsiteY0" fmla="*/ 0 h 975629"/>
                <a:gd name="connsiteX1" fmla="*/ 687763 w 791287"/>
                <a:gd name="connsiteY1" fmla="*/ 944717 h 975629"/>
                <a:gd name="connsiteX2" fmla="*/ 0 w 791287"/>
                <a:gd name="connsiteY2" fmla="*/ 194367 h 975629"/>
                <a:gd name="connsiteX3" fmla="*/ 386333 w 791287"/>
                <a:gd name="connsiteY3" fmla="*/ 0 h 975629"/>
                <a:gd name="connsiteX0" fmla="*/ 168404 w 573358"/>
                <a:gd name="connsiteY0" fmla="*/ 82660 h 1058289"/>
                <a:gd name="connsiteX1" fmla="*/ 469834 w 573358"/>
                <a:gd name="connsiteY1" fmla="*/ 1027377 h 1058289"/>
                <a:gd name="connsiteX2" fmla="*/ 0 w 573358"/>
                <a:gd name="connsiteY2" fmla="*/ 0 h 1058289"/>
                <a:gd name="connsiteX3" fmla="*/ 168404 w 573358"/>
                <a:gd name="connsiteY3" fmla="*/ 82660 h 1058289"/>
                <a:gd name="connsiteX0" fmla="*/ 689423 w 957491"/>
                <a:gd name="connsiteY0" fmla="*/ 82660 h 826423"/>
                <a:gd name="connsiteX1" fmla="*/ 306914 w 957491"/>
                <a:gd name="connsiteY1" fmla="*/ 795511 h 826423"/>
                <a:gd name="connsiteX2" fmla="*/ 521019 w 957491"/>
                <a:gd name="connsiteY2" fmla="*/ 0 h 826423"/>
                <a:gd name="connsiteX3" fmla="*/ 689423 w 957491"/>
                <a:gd name="connsiteY3" fmla="*/ 82660 h 826423"/>
                <a:gd name="connsiteX0" fmla="*/ 512105 w 780173"/>
                <a:gd name="connsiteY0" fmla="*/ 82660 h 901052"/>
                <a:gd name="connsiteX1" fmla="*/ 129596 w 780173"/>
                <a:gd name="connsiteY1" fmla="*/ 795511 h 901052"/>
                <a:gd name="connsiteX2" fmla="*/ 35684 w 780173"/>
                <a:gd name="connsiteY2" fmla="*/ 715908 h 901052"/>
                <a:gd name="connsiteX3" fmla="*/ 343701 w 780173"/>
                <a:gd name="connsiteY3" fmla="*/ 0 h 901052"/>
                <a:gd name="connsiteX4" fmla="*/ 512105 w 780173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86601 w 854669"/>
                <a:gd name="connsiteY0" fmla="*/ 82660 h 901052"/>
                <a:gd name="connsiteX1" fmla="*/ 204092 w 854669"/>
                <a:gd name="connsiteY1" fmla="*/ 795511 h 901052"/>
                <a:gd name="connsiteX2" fmla="*/ 35684 w 854669"/>
                <a:gd name="connsiteY2" fmla="*/ 712853 h 901052"/>
                <a:gd name="connsiteX3" fmla="*/ 418197 w 854669"/>
                <a:gd name="connsiteY3" fmla="*/ 0 h 901052"/>
                <a:gd name="connsiteX4" fmla="*/ 586601 w 854669"/>
                <a:gd name="connsiteY4" fmla="*/ 82660 h 901052"/>
                <a:gd name="connsiteX0" fmla="*/ 550917 w 818985"/>
                <a:gd name="connsiteY0" fmla="*/ 82660 h 901052"/>
                <a:gd name="connsiteX1" fmla="*/ 168408 w 818985"/>
                <a:gd name="connsiteY1" fmla="*/ 795511 h 901052"/>
                <a:gd name="connsiteX2" fmla="*/ 0 w 818985"/>
                <a:gd name="connsiteY2" fmla="*/ 712853 h 901052"/>
                <a:gd name="connsiteX3" fmla="*/ 382513 w 818985"/>
                <a:gd name="connsiteY3" fmla="*/ 0 h 901052"/>
                <a:gd name="connsiteX4" fmla="*/ 550917 w 818985"/>
                <a:gd name="connsiteY4" fmla="*/ 82660 h 901052"/>
                <a:gd name="connsiteX0" fmla="*/ 550917 w 818985"/>
                <a:gd name="connsiteY0" fmla="*/ 82660 h 820083"/>
                <a:gd name="connsiteX1" fmla="*/ 168408 w 818985"/>
                <a:gd name="connsiteY1" fmla="*/ 795511 h 820083"/>
                <a:gd name="connsiteX2" fmla="*/ 0 w 818985"/>
                <a:gd name="connsiteY2" fmla="*/ 712853 h 820083"/>
                <a:gd name="connsiteX3" fmla="*/ 382513 w 818985"/>
                <a:gd name="connsiteY3" fmla="*/ 0 h 820083"/>
                <a:gd name="connsiteX4" fmla="*/ 550917 w 818985"/>
                <a:gd name="connsiteY4" fmla="*/ 82660 h 820083"/>
                <a:gd name="connsiteX0" fmla="*/ 550917 w 620517"/>
                <a:gd name="connsiteY0" fmla="*/ 82660 h 820083"/>
                <a:gd name="connsiteX1" fmla="*/ 168408 w 620517"/>
                <a:gd name="connsiteY1" fmla="*/ 795511 h 820083"/>
                <a:gd name="connsiteX2" fmla="*/ 0 w 620517"/>
                <a:gd name="connsiteY2" fmla="*/ 712853 h 820083"/>
                <a:gd name="connsiteX3" fmla="*/ 382513 w 620517"/>
                <a:gd name="connsiteY3" fmla="*/ 0 h 820083"/>
                <a:gd name="connsiteX4" fmla="*/ 550917 w 620517"/>
                <a:gd name="connsiteY4" fmla="*/ 82660 h 820083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382513 w 672468"/>
                <a:gd name="connsiteY3" fmla="*/ 144857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168408 w 672468"/>
                <a:gd name="connsiteY1" fmla="*/ 940368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88023 w 672468"/>
                <a:gd name="connsiteY1" fmla="*/ 933690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602868 w 672468"/>
                <a:gd name="connsiteY0" fmla="*/ 0 h 964940"/>
                <a:gd name="connsiteX1" fmla="*/ 240808 w 672468"/>
                <a:gd name="connsiteY1" fmla="*/ 872991 h 964940"/>
                <a:gd name="connsiteX2" fmla="*/ 0 w 672468"/>
                <a:gd name="connsiteY2" fmla="*/ 857710 h 964940"/>
                <a:gd name="connsiteX3" fmla="*/ 454915 w 672468"/>
                <a:gd name="connsiteY3" fmla="*/ 77480 h 964940"/>
                <a:gd name="connsiteX4" fmla="*/ 602868 w 672468"/>
                <a:gd name="connsiteY4" fmla="*/ 0 h 964940"/>
                <a:gd name="connsiteX0" fmla="*/ 483250 w 552850"/>
                <a:gd name="connsiteY0" fmla="*/ 0 h 958261"/>
                <a:gd name="connsiteX1" fmla="*/ 121190 w 552850"/>
                <a:gd name="connsiteY1" fmla="*/ 872991 h 958261"/>
                <a:gd name="connsiteX2" fmla="*/ 0 w 552850"/>
                <a:gd name="connsiteY2" fmla="*/ 851031 h 958261"/>
                <a:gd name="connsiteX3" fmla="*/ 335297 w 552850"/>
                <a:gd name="connsiteY3" fmla="*/ 77480 h 958261"/>
                <a:gd name="connsiteX4" fmla="*/ 483250 w 552850"/>
                <a:gd name="connsiteY4" fmla="*/ 0 h 958261"/>
                <a:gd name="connsiteX0" fmla="*/ 557228 w 626828"/>
                <a:gd name="connsiteY0" fmla="*/ 0 h 997002"/>
                <a:gd name="connsiteX1" fmla="*/ 195168 w 626828"/>
                <a:gd name="connsiteY1" fmla="*/ 872991 h 997002"/>
                <a:gd name="connsiteX2" fmla="*/ 0 w 626828"/>
                <a:gd name="connsiteY2" fmla="*/ 889772 h 997002"/>
                <a:gd name="connsiteX3" fmla="*/ 409275 w 626828"/>
                <a:gd name="connsiteY3" fmla="*/ 77480 h 997002"/>
                <a:gd name="connsiteX4" fmla="*/ 557228 w 626828"/>
                <a:gd name="connsiteY4" fmla="*/ 0 h 997002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889850"/>
                <a:gd name="connsiteX1" fmla="*/ 195168 w 626828"/>
                <a:gd name="connsiteY1" fmla="*/ 872991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3690"/>
                <a:gd name="connsiteX1" fmla="*/ 242384 w 626828"/>
                <a:gd name="connsiteY1" fmla="*/ 933690 h 933690"/>
                <a:gd name="connsiteX2" fmla="*/ 0 w 626828"/>
                <a:gd name="connsiteY2" fmla="*/ 889772 h 933690"/>
                <a:gd name="connsiteX3" fmla="*/ 409275 w 626828"/>
                <a:gd name="connsiteY3" fmla="*/ 77480 h 933690"/>
                <a:gd name="connsiteX4" fmla="*/ 557228 w 626828"/>
                <a:gd name="connsiteY4" fmla="*/ 0 h 933690"/>
                <a:gd name="connsiteX0" fmla="*/ 557228 w 626828"/>
                <a:gd name="connsiteY0" fmla="*/ 0 h 889850"/>
                <a:gd name="connsiteX1" fmla="*/ 195170 w 626828"/>
                <a:gd name="connsiteY1" fmla="*/ 872990 h 889850"/>
                <a:gd name="connsiteX2" fmla="*/ 0 w 626828"/>
                <a:gd name="connsiteY2" fmla="*/ 889772 h 889850"/>
                <a:gd name="connsiteX3" fmla="*/ 409275 w 626828"/>
                <a:gd name="connsiteY3" fmla="*/ 77480 h 889850"/>
                <a:gd name="connsiteX4" fmla="*/ 557228 w 626828"/>
                <a:gd name="connsiteY4" fmla="*/ 0 h 889850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57228 w 626828"/>
                <a:gd name="connsiteY0" fmla="*/ 0 h 932648"/>
                <a:gd name="connsiteX1" fmla="*/ 195170 w 626828"/>
                <a:gd name="connsiteY1" fmla="*/ 872990 h 932648"/>
                <a:gd name="connsiteX2" fmla="*/ 0 w 626828"/>
                <a:gd name="connsiteY2" fmla="*/ 889772 h 932648"/>
                <a:gd name="connsiteX3" fmla="*/ 409275 w 626828"/>
                <a:gd name="connsiteY3" fmla="*/ 77480 h 932648"/>
                <a:gd name="connsiteX4" fmla="*/ 557228 w 626828"/>
                <a:gd name="connsiteY4" fmla="*/ 0 h 932648"/>
                <a:gd name="connsiteX0" fmla="*/ 534341 w 603941"/>
                <a:gd name="connsiteY0" fmla="*/ 69820 h 855168"/>
                <a:gd name="connsiteX1" fmla="*/ 195170 w 603941"/>
                <a:gd name="connsiteY1" fmla="*/ 795510 h 855168"/>
                <a:gd name="connsiteX2" fmla="*/ 0 w 603941"/>
                <a:gd name="connsiteY2" fmla="*/ 812292 h 855168"/>
                <a:gd name="connsiteX3" fmla="*/ 409275 w 603941"/>
                <a:gd name="connsiteY3" fmla="*/ 0 h 855168"/>
                <a:gd name="connsiteX4" fmla="*/ 534341 w 603941"/>
                <a:gd name="connsiteY4" fmla="*/ 69820 h 855168"/>
                <a:gd name="connsiteX0" fmla="*/ 534341 w 603941"/>
                <a:gd name="connsiteY0" fmla="*/ 21960 h 807308"/>
                <a:gd name="connsiteX1" fmla="*/ 195170 w 603941"/>
                <a:gd name="connsiteY1" fmla="*/ 747650 h 807308"/>
                <a:gd name="connsiteX2" fmla="*/ 0 w 603941"/>
                <a:gd name="connsiteY2" fmla="*/ 764432 h 807308"/>
                <a:gd name="connsiteX3" fmla="*/ 413149 w 603941"/>
                <a:gd name="connsiteY3" fmla="*/ 0 h 807308"/>
                <a:gd name="connsiteX4" fmla="*/ 534341 w 603941"/>
                <a:gd name="connsiteY4" fmla="*/ 21960 h 807308"/>
                <a:gd name="connsiteX0" fmla="*/ 534341 w 603941"/>
                <a:gd name="connsiteY0" fmla="*/ 21960 h 764432"/>
                <a:gd name="connsiteX1" fmla="*/ 400525 w 603941"/>
                <a:gd name="connsiteY1" fmla="*/ 519154 h 764432"/>
                <a:gd name="connsiteX2" fmla="*/ 0 w 603941"/>
                <a:gd name="connsiteY2" fmla="*/ 764432 h 764432"/>
                <a:gd name="connsiteX3" fmla="*/ 413149 w 603941"/>
                <a:gd name="connsiteY3" fmla="*/ 0 h 764432"/>
                <a:gd name="connsiteX4" fmla="*/ 534341 w 603941"/>
                <a:gd name="connsiteY4" fmla="*/ 21960 h 764432"/>
                <a:gd name="connsiteX0" fmla="*/ 429724 w 499324"/>
                <a:gd name="connsiteY0" fmla="*/ 21960 h 674112"/>
                <a:gd name="connsiteX1" fmla="*/ 295908 w 499324"/>
                <a:gd name="connsiteY1" fmla="*/ 519154 h 674112"/>
                <a:gd name="connsiteX2" fmla="*/ -1 w 499324"/>
                <a:gd name="connsiteY2" fmla="*/ 674112 h 674112"/>
                <a:gd name="connsiteX3" fmla="*/ 308532 w 499324"/>
                <a:gd name="connsiteY3" fmla="*/ 0 h 674112"/>
                <a:gd name="connsiteX4" fmla="*/ 429724 w 499324"/>
                <a:gd name="connsiteY4" fmla="*/ 21960 h 674112"/>
                <a:gd name="connsiteX0" fmla="*/ 429725 w 499325"/>
                <a:gd name="connsiteY0" fmla="*/ 21960 h 684326"/>
                <a:gd name="connsiteX1" fmla="*/ 295909 w 499325"/>
                <a:gd name="connsiteY1" fmla="*/ 519154 h 684326"/>
                <a:gd name="connsiteX2" fmla="*/ 0 w 499325"/>
                <a:gd name="connsiteY2" fmla="*/ 674112 h 684326"/>
                <a:gd name="connsiteX3" fmla="*/ 308533 w 499325"/>
                <a:gd name="connsiteY3" fmla="*/ 0 h 684326"/>
                <a:gd name="connsiteX4" fmla="*/ 429725 w 499325"/>
                <a:gd name="connsiteY4" fmla="*/ 21960 h 684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325" h="684326">
                  <a:moveTo>
                    <a:pt x="429725" y="21960"/>
                  </a:moveTo>
                  <a:cubicBezTo>
                    <a:pt x="499325" y="164954"/>
                    <a:pt x="399433" y="327939"/>
                    <a:pt x="295909" y="519154"/>
                  </a:cubicBezTo>
                  <a:cubicBezTo>
                    <a:pt x="241710" y="578812"/>
                    <a:pt x="133872" y="684326"/>
                    <a:pt x="0" y="674112"/>
                  </a:cubicBezTo>
                  <a:cubicBezTo>
                    <a:pt x="65283" y="441106"/>
                    <a:pt x="229130" y="105541"/>
                    <a:pt x="308533" y="0"/>
                  </a:cubicBezTo>
                  <a:lnTo>
                    <a:pt x="429725" y="2196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  <a:shade val="30000"/>
                    <a:satMod val="115000"/>
                  </a:schemeClr>
                </a:gs>
                <a:gs pos="50000">
                  <a:schemeClr val="accent1">
                    <a:lumMod val="20000"/>
                    <a:lumOff val="80000"/>
                    <a:shade val="67500"/>
                    <a:satMod val="115000"/>
                  </a:schemeClr>
                </a:gs>
                <a:gs pos="100000">
                  <a:schemeClr val="accent1">
                    <a:lumMod val="20000"/>
                    <a:lumOff val="8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75" name="Овал 74"/>
            <p:cNvSpPr/>
            <p:nvPr/>
          </p:nvSpPr>
          <p:spPr>
            <a:xfrm>
              <a:off x="4355976" y="3356992"/>
              <a:ext cx="1008111" cy="864096"/>
            </a:xfrm>
            <a:prstGeom prst="ellipse">
              <a:avLst/>
            </a:prstGeom>
            <a:gradFill flip="none" rotWithShape="1">
              <a:gsLst>
                <a:gs pos="0">
                  <a:srgbClr val="FFFF00">
                    <a:shade val="30000"/>
                    <a:satMod val="115000"/>
                  </a:srgbClr>
                </a:gs>
                <a:gs pos="50000">
                  <a:srgbClr val="FFFF00">
                    <a:shade val="67500"/>
                    <a:satMod val="115000"/>
                  </a:srgbClr>
                </a:gs>
                <a:gs pos="100000">
                  <a:srgbClr val="FFFF00">
                    <a:shade val="100000"/>
                    <a:satMod val="115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glow rad="101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6" name="Группа 175"/>
          <p:cNvGrpSpPr>
            <a:grpSpLocks/>
          </p:cNvGrpSpPr>
          <p:nvPr/>
        </p:nvGrpSpPr>
        <p:grpSpPr bwMode="auto">
          <a:xfrm>
            <a:off x="6927850" y="5413375"/>
            <a:ext cx="2216150" cy="1444625"/>
            <a:chOff x="673184" y="2821500"/>
            <a:chExt cx="2215830" cy="1444187"/>
          </a:xfrm>
        </p:grpSpPr>
        <p:sp>
          <p:nvSpPr>
            <p:cNvPr id="53" name="Полилиния 52"/>
            <p:cNvSpPr/>
            <p:nvPr/>
          </p:nvSpPr>
          <p:spPr>
            <a:xfrm rot="1630839">
              <a:off x="946195" y="3092881"/>
              <a:ext cx="1942819" cy="906187"/>
            </a:xfrm>
            <a:custGeom>
              <a:avLst/>
              <a:gdLst>
                <a:gd name="connsiteX0" fmla="*/ 0 w 2232248"/>
                <a:gd name="connsiteY0" fmla="*/ 576064 h 1152128"/>
                <a:gd name="connsiteX1" fmla="*/ 604223 w 2232248"/>
                <a:gd name="connsiteY1" fmla="*/ 64163 h 1152128"/>
                <a:gd name="connsiteX2" fmla="*/ 1116125 w 2232248"/>
                <a:gd name="connsiteY2" fmla="*/ 2 h 1152128"/>
                <a:gd name="connsiteX3" fmla="*/ 1628028 w 2232248"/>
                <a:gd name="connsiteY3" fmla="*/ 64164 h 1152128"/>
                <a:gd name="connsiteX4" fmla="*/ 2232248 w 2232248"/>
                <a:gd name="connsiteY4" fmla="*/ 576068 h 1152128"/>
                <a:gd name="connsiteX5" fmla="*/ 1628026 w 2232248"/>
                <a:gd name="connsiteY5" fmla="*/ 1087970 h 1152128"/>
                <a:gd name="connsiteX6" fmla="*/ 1116124 w 2232248"/>
                <a:gd name="connsiteY6" fmla="*/ 1152132 h 1152128"/>
                <a:gd name="connsiteX7" fmla="*/ 604221 w 2232248"/>
                <a:gd name="connsiteY7" fmla="*/ 1087970 h 1152128"/>
                <a:gd name="connsiteX8" fmla="*/ 0 w 2232248"/>
                <a:gd name="connsiteY8" fmla="*/ 576067 h 1152128"/>
                <a:gd name="connsiteX9" fmla="*/ 0 w 2232248"/>
                <a:gd name="connsiteY9" fmla="*/ 576064 h 1152128"/>
                <a:gd name="connsiteX0" fmla="*/ 72009 w 2232251"/>
                <a:gd name="connsiteY0" fmla="*/ 432046 h 1152130"/>
                <a:gd name="connsiteX1" fmla="*/ 604224 w 2232251"/>
                <a:gd name="connsiteY1" fmla="*/ 64161 h 1152130"/>
                <a:gd name="connsiteX2" fmla="*/ 1116126 w 2232251"/>
                <a:gd name="connsiteY2" fmla="*/ 0 h 1152130"/>
                <a:gd name="connsiteX3" fmla="*/ 1628029 w 2232251"/>
                <a:gd name="connsiteY3" fmla="*/ 64162 h 1152130"/>
                <a:gd name="connsiteX4" fmla="*/ 2232249 w 2232251"/>
                <a:gd name="connsiteY4" fmla="*/ 576066 h 1152130"/>
                <a:gd name="connsiteX5" fmla="*/ 1628027 w 2232251"/>
                <a:gd name="connsiteY5" fmla="*/ 1087968 h 1152130"/>
                <a:gd name="connsiteX6" fmla="*/ 1116125 w 2232251"/>
                <a:gd name="connsiteY6" fmla="*/ 1152130 h 1152130"/>
                <a:gd name="connsiteX7" fmla="*/ 604222 w 2232251"/>
                <a:gd name="connsiteY7" fmla="*/ 1087968 h 1152130"/>
                <a:gd name="connsiteX8" fmla="*/ 1 w 2232251"/>
                <a:gd name="connsiteY8" fmla="*/ 576065 h 1152130"/>
                <a:gd name="connsiteX9" fmla="*/ 72009 w 2232251"/>
                <a:gd name="connsiteY9" fmla="*/ 432046 h 1152130"/>
                <a:gd name="connsiteX0" fmla="*/ 0 w 2160242"/>
                <a:gd name="connsiteY0" fmla="*/ 432046 h 1152130"/>
                <a:gd name="connsiteX1" fmla="*/ 532215 w 2160242"/>
                <a:gd name="connsiteY1" fmla="*/ 64161 h 1152130"/>
                <a:gd name="connsiteX2" fmla="*/ 1044117 w 2160242"/>
                <a:gd name="connsiteY2" fmla="*/ 0 h 1152130"/>
                <a:gd name="connsiteX3" fmla="*/ 1556020 w 2160242"/>
                <a:gd name="connsiteY3" fmla="*/ 64162 h 1152130"/>
                <a:gd name="connsiteX4" fmla="*/ 2160240 w 2160242"/>
                <a:gd name="connsiteY4" fmla="*/ 576066 h 1152130"/>
                <a:gd name="connsiteX5" fmla="*/ 1556018 w 2160242"/>
                <a:gd name="connsiteY5" fmla="*/ 1087968 h 1152130"/>
                <a:gd name="connsiteX6" fmla="*/ 1044116 w 2160242"/>
                <a:gd name="connsiteY6" fmla="*/ 1152130 h 1152130"/>
                <a:gd name="connsiteX7" fmla="*/ 532213 w 2160242"/>
                <a:gd name="connsiteY7" fmla="*/ 1087968 h 1152130"/>
                <a:gd name="connsiteX8" fmla="*/ 1 w 2160242"/>
                <a:gd name="connsiteY8" fmla="*/ 648070 h 1152130"/>
                <a:gd name="connsiteX9" fmla="*/ 0 w 2160242"/>
                <a:gd name="connsiteY9" fmla="*/ 432046 h 1152130"/>
                <a:gd name="connsiteX0" fmla="*/ 0 w 2160242"/>
                <a:gd name="connsiteY0" fmla="*/ 432046 h 1152130"/>
                <a:gd name="connsiteX1" fmla="*/ 532215 w 2160242"/>
                <a:gd name="connsiteY1" fmla="*/ 64161 h 1152130"/>
                <a:gd name="connsiteX2" fmla="*/ 1044117 w 2160242"/>
                <a:gd name="connsiteY2" fmla="*/ 0 h 1152130"/>
                <a:gd name="connsiteX3" fmla="*/ 1556020 w 2160242"/>
                <a:gd name="connsiteY3" fmla="*/ 64162 h 1152130"/>
                <a:gd name="connsiteX4" fmla="*/ 2160240 w 2160242"/>
                <a:gd name="connsiteY4" fmla="*/ 576066 h 1152130"/>
                <a:gd name="connsiteX5" fmla="*/ 1556018 w 2160242"/>
                <a:gd name="connsiteY5" fmla="*/ 1087968 h 1152130"/>
                <a:gd name="connsiteX6" fmla="*/ 1044116 w 2160242"/>
                <a:gd name="connsiteY6" fmla="*/ 1152130 h 1152130"/>
                <a:gd name="connsiteX7" fmla="*/ 532213 w 2160242"/>
                <a:gd name="connsiteY7" fmla="*/ 1087968 h 1152130"/>
                <a:gd name="connsiteX8" fmla="*/ 72008 w 2160242"/>
                <a:gd name="connsiteY8" fmla="*/ 648070 h 1152130"/>
                <a:gd name="connsiteX9" fmla="*/ 0 w 2160242"/>
                <a:gd name="connsiteY9" fmla="*/ 432046 h 1152130"/>
                <a:gd name="connsiteX0" fmla="*/ 0 w 2376266"/>
                <a:gd name="connsiteY0" fmla="*/ 432046 h 1152130"/>
                <a:gd name="connsiteX1" fmla="*/ 532215 w 2376266"/>
                <a:gd name="connsiteY1" fmla="*/ 64161 h 1152130"/>
                <a:gd name="connsiteX2" fmla="*/ 1044117 w 2376266"/>
                <a:gd name="connsiteY2" fmla="*/ 0 h 1152130"/>
                <a:gd name="connsiteX3" fmla="*/ 1556020 w 2376266"/>
                <a:gd name="connsiteY3" fmla="*/ 64162 h 1152130"/>
                <a:gd name="connsiteX4" fmla="*/ 2376264 w 2376266"/>
                <a:gd name="connsiteY4" fmla="*/ 720078 h 1152130"/>
                <a:gd name="connsiteX5" fmla="*/ 1556018 w 2376266"/>
                <a:gd name="connsiteY5" fmla="*/ 1087968 h 1152130"/>
                <a:gd name="connsiteX6" fmla="*/ 1044116 w 2376266"/>
                <a:gd name="connsiteY6" fmla="*/ 1152130 h 1152130"/>
                <a:gd name="connsiteX7" fmla="*/ 532213 w 2376266"/>
                <a:gd name="connsiteY7" fmla="*/ 1087968 h 1152130"/>
                <a:gd name="connsiteX8" fmla="*/ 72008 w 2376266"/>
                <a:gd name="connsiteY8" fmla="*/ 648070 h 1152130"/>
                <a:gd name="connsiteX9" fmla="*/ 0 w 2376266"/>
                <a:gd name="connsiteY9" fmla="*/ 432046 h 1152130"/>
                <a:gd name="connsiteX0" fmla="*/ 0 w 2376266"/>
                <a:gd name="connsiteY0" fmla="*/ 432046 h 1152130"/>
                <a:gd name="connsiteX1" fmla="*/ 532215 w 2376266"/>
                <a:gd name="connsiteY1" fmla="*/ 64161 h 1152130"/>
                <a:gd name="connsiteX2" fmla="*/ 1044117 w 2376266"/>
                <a:gd name="connsiteY2" fmla="*/ 0 h 1152130"/>
                <a:gd name="connsiteX3" fmla="*/ 1556020 w 2376266"/>
                <a:gd name="connsiteY3" fmla="*/ 64162 h 1152130"/>
                <a:gd name="connsiteX4" fmla="*/ 2376264 w 2376266"/>
                <a:gd name="connsiteY4" fmla="*/ 720078 h 1152130"/>
                <a:gd name="connsiteX5" fmla="*/ 1556018 w 2376266"/>
                <a:gd name="connsiteY5" fmla="*/ 1087968 h 1152130"/>
                <a:gd name="connsiteX6" fmla="*/ 1044116 w 2376266"/>
                <a:gd name="connsiteY6" fmla="*/ 1152130 h 1152130"/>
                <a:gd name="connsiteX7" fmla="*/ 532213 w 2376266"/>
                <a:gd name="connsiteY7" fmla="*/ 1087968 h 1152130"/>
                <a:gd name="connsiteX8" fmla="*/ 72008 w 2376266"/>
                <a:gd name="connsiteY8" fmla="*/ 648070 h 1152130"/>
                <a:gd name="connsiteX9" fmla="*/ 0 w 2376266"/>
                <a:gd name="connsiteY9" fmla="*/ 432046 h 1152130"/>
                <a:gd name="connsiteX0" fmla="*/ 0 w 2376266"/>
                <a:gd name="connsiteY0" fmla="*/ 477203 h 1197287"/>
                <a:gd name="connsiteX1" fmla="*/ 532215 w 2376266"/>
                <a:gd name="connsiteY1" fmla="*/ 109318 h 1197287"/>
                <a:gd name="connsiteX2" fmla="*/ 1556020 w 2376266"/>
                <a:gd name="connsiteY2" fmla="*/ 109319 h 1197287"/>
                <a:gd name="connsiteX3" fmla="*/ 2376264 w 2376266"/>
                <a:gd name="connsiteY3" fmla="*/ 765235 h 1197287"/>
                <a:gd name="connsiteX4" fmla="*/ 1556018 w 2376266"/>
                <a:gd name="connsiteY4" fmla="*/ 1133125 h 1197287"/>
                <a:gd name="connsiteX5" fmla="*/ 1044116 w 2376266"/>
                <a:gd name="connsiteY5" fmla="*/ 1197287 h 1197287"/>
                <a:gd name="connsiteX6" fmla="*/ 532213 w 2376266"/>
                <a:gd name="connsiteY6" fmla="*/ 1133125 h 1197287"/>
                <a:gd name="connsiteX7" fmla="*/ 72008 w 2376266"/>
                <a:gd name="connsiteY7" fmla="*/ 693227 h 1197287"/>
                <a:gd name="connsiteX8" fmla="*/ 0 w 2376266"/>
                <a:gd name="connsiteY8" fmla="*/ 477203 h 1197287"/>
                <a:gd name="connsiteX0" fmla="*/ 0 w 2376266"/>
                <a:gd name="connsiteY0" fmla="*/ 541366 h 1261450"/>
                <a:gd name="connsiteX1" fmla="*/ 532215 w 2376266"/>
                <a:gd name="connsiteY1" fmla="*/ 173481 h 1261450"/>
                <a:gd name="connsiteX2" fmla="*/ 1584176 w 2376266"/>
                <a:gd name="connsiteY2" fmla="*/ 109319 h 1261450"/>
                <a:gd name="connsiteX3" fmla="*/ 2376264 w 2376266"/>
                <a:gd name="connsiteY3" fmla="*/ 829398 h 1261450"/>
                <a:gd name="connsiteX4" fmla="*/ 1556018 w 2376266"/>
                <a:gd name="connsiteY4" fmla="*/ 1197288 h 1261450"/>
                <a:gd name="connsiteX5" fmla="*/ 1044116 w 2376266"/>
                <a:gd name="connsiteY5" fmla="*/ 1261450 h 1261450"/>
                <a:gd name="connsiteX6" fmla="*/ 532213 w 2376266"/>
                <a:gd name="connsiteY6" fmla="*/ 1197288 h 1261450"/>
                <a:gd name="connsiteX7" fmla="*/ 72008 w 2376266"/>
                <a:gd name="connsiteY7" fmla="*/ 757390 h 1261450"/>
                <a:gd name="connsiteX8" fmla="*/ 0 w 2376266"/>
                <a:gd name="connsiteY8" fmla="*/ 541366 h 1261450"/>
                <a:gd name="connsiteX0" fmla="*/ 0 w 2376266"/>
                <a:gd name="connsiteY0" fmla="*/ 541366 h 1261450"/>
                <a:gd name="connsiteX1" fmla="*/ 504056 w 2376266"/>
                <a:gd name="connsiteY1" fmla="*/ 109319 h 1261450"/>
                <a:gd name="connsiteX2" fmla="*/ 1584176 w 2376266"/>
                <a:gd name="connsiteY2" fmla="*/ 109319 h 1261450"/>
                <a:gd name="connsiteX3" fmla="*/ 2376264 w 2376266"/>
                <a:gd name="connsiteY3" fmla="*/ 829398 h 1261450"/>
                <a:gd name="connsiteX4" fmla="*/ 1556018 w 2376266"/>
                <a:gd name="connsiteY4" fmla="*/ 1197288 h 1261450"/>
                <a:gd name="connsiteX5" fmla="*/ 1044116 w 2376266"/>
                <a:gd name="connsiteY5" fmla="*/ 1261450 h 1261450"/>
                <a:gd name="connsiteX6" fmla="*/ 532213 w 2376266"/>
                <a:gd name="connsiteY6" fmla="*/ 1197288 h 1261450"/>
                <a:gd name="connsiteX7" fmla="*/ 72008 w 2376266"/>
                <a:gd name="connsiteY7" fmla="*/ 757390 h 1261450"/>
                <a:gd name="connsiteX8" fmla="*/ 0 w 2376266"/>
                <a:gd name="connsiteY8" fmla="*/ 541366 h 1261450"/>
                <a:gd name="connsiteX0" fmla="*/ 0 w 2376266"/>
                <a:gd name="connsiteY0" fmla="*/ 586151 h 1306235"/>
                <a:gd name="connsiteX1" fmla="*/ 504056 w 2376266"/>
                <a:gd name="connsiteY1" fmla="*/ 154104 h 1306235"/>
                <a:gd name="connsiteX2" fmla="*/ 1584176 w 2376266"/>
                <a:gd name="connsiteY2" fmla="*/ 154104 h 1306235"/>
                <a:gd name="connsiteX3" fmla="*/ 2376264 w 2376266"/>
                <a:gd name="connsiteY3" fmla="*/ 874183 h 1306235"/>
                <a:gd name="connsiteX4" fmla="*/ 1556018 w 2376266"/>
                <a:gd name="connsiteY4" fmla="*/ 1242073 h 1306235"/>
                <a:gd name="connsiteX5" fmla="*/ 1044116 w 2376266"/>
                <a:gd name="connsiteY5" fmla="*/ 1306235 h 1306235"/>
                <a:gd name="connsiteX6" fmla="*/ 532213 w 2376266"/>
                <a:gd name="connsiteY6" fmla="*/ 1242073 h 1306235"/>
                <a:gd name="connsiteX7" fmla="*/ 72008 w 2376266"/>
                <a:gd name="connsiteY7" fmla="*/ 802175 h 1306235"/>
                <a:gd name="connsiteX8" fmla="*/ 0 w 2376266"/>
                <a:gd name="connsiteY8" fmla="*/ 586151 h 1306235"/>
                <a:gd name="connsiteX0" fmla="*/ 0 w 2376266"/>
                <a:gd name="connsiteY0" fmla="*/ 586151 h 1306235"/>
                <a:gd name="connsiteX1" fmla="*/ 504056 w 2376266"/>
                <a:gd name="connsiteY1" fmla="*/ 154104 h 1306235"/>
                <a:gd name="connsiteX2" fmla="*/ 1584176 w 2376266"/>
                <a:gd name="connsiteY2" fmla="*/ 154104 h 1306235"/>
                <a:gd name="connsiteX3" fmla="*/ 2376264 w 2376266"/>
                <a:gd name="connsiteY3" fmla="*/ 874183 h 1306235"/>
                <a:gd name="connsiteX4" fmla="*/ 1556018 w 2376266"/>
                <a:gd name="connsiteY4" fmla="*/ 1242073 h 1306235"/>
                <a:gd name="connsiteX5" fmla="*/ 1044116 w 2376266"/>
                <a:gd name="connsiteY5" fmla="*/ 1306235 h 1306235"/>
                <a:gd name="connsiteX6" fmla="*/ 532213 w 2376266"/>
                <a:gd name="connsiteY6" fmla="*/ 1242073 h 1306235"/>
                <a:gd name="connsiteX7" fmla="*/ 72008 w 2376266"/>
                <a:gd name="connsiteY7" fmla="*/ 802175 h 1306235"/>
                <a:gd name="connsiteX8" fmla="*/ 0 w 2376266"/>
                <a:gd name="connsiteY8" fmla="*/ 586151 h 1306235"/>
                <a:gd name="connsiteX0" fmla="*/ 0 w 2376266"/>
                <a:gd name="connsiteY0" fmla="*/ 586151 h 1306235"/>
                <a:gd name="connsiteX1" fmla="*/ 504056 w 2376266"/>
                <a:gd name="connsiteY1" fmla="*/ 154104 h 1306235"/>
                <a:gd name="connsiteX2" fmla="*/ 1584176 w 2376266"/>
                <a:gd name="connsiteY2" fmla="*/ 154104 h 1306235"/>
                <a:gd name="connsiteX3" fmla="*/ 2376264 w 2376266"/>
                <a:gd name="connsiteY3" fmla="*/ 874183 h 1306235"/>
                <a:gd name="connsiteX4" fmla="*/ 1556018 w 2376266"/>
                <a:gd name="connsiteY4" fmla="*/ 1242073 h 1306235"/>
                <a:gd name="connsiteX5" fmla="*/ 1044116 w 2376266"/>
                <a:gd name="connsiteY5" fmla="*/ 1306235 h 1306235"/>
                <a:gd name="connsiteX6" fmla="*/ 532213 w 2376266"/>
                <a:gd name="connsiteY6" fmla="*/ 1242073 h 1306235"/>
                <a:gd name="connsiteX7" fmla="*/ 72008 w 2376266"/>
                <a:gd name="connsiteY7" fmla="*/ 802175 h 1306235"/>
                <a:gd name="connsiteX8" fmla="*/ 0 w 2376266"/>
                <a:gd name="connsiteY8" fmla="*/ 586151 h 1306235"/>
                <a:gd name="connsiteX0" fmla="*/ 216025 w 2304259"/>
                <a:gd name="connsiteY0" fmla="*/ 432048 h 1306235"/>
                <a:gd name="connsiteX1" fmla="*/ 432049 w 2304259"/>
                <a:gd name="connsiteY1" fmla="*/ 154104 h 1306235"/>
                <a:gd name="connsiteX2" fmla="*/ 1512169 w 2304259"/>
                <a:gd name="connsiteY2" fmla="*/ 154104 h 1306235"/>
                <a:gd name="connsiteX3" fmla="*/ 2304257 w 2304259"/>
                <a:gd name="connsiteY3" fmla="*/ 874183 h 1306235"/>
                <a:gd name="connsiteX4" fmla="*/ 1484011 w 2304259"/>
                <a:gd name="connsiteY4" fmla="*/ 1242073 h 1306235"/>
                <a:gd name="connsiteX5" fmla="*/ 972109 w 2304259"/>
                <a:gd name="connsiteY5" fmla="*/ 1306235 h 1306235"/>
                <a:gd name="connsiteX6" fmla="*/ 460206 w 2304259"/>
                <a:gd name="connsiteY6" fmla="*/ 1242073 h 1306235"/>
                <a:gd name="connsiteX7" fmla="*/ 1 w 2304259"/>
                <a:gd name="connsiteY7" fmla="*/ 802175 h 1306235"/>
                <a:gd name="connsiteX8" fmla="*/ 216025 w 2304259"/>
                <a:gd name="connsiteY8" fmla="*/ 432048 h 1306235"/>
                <a:gd name="connsiteX0" fmla="*/ 216025 w 2304259"/>
                <a:gd name="connsiteY0" fmla="*/ 351633 h 1225820"/>
                <a:gd name="connsiteX1" fmla="*/ 1512169 w 2304259"/>
                <a:gd name="connsiteY1" fmla="*/ 73689 h 1225820"/>
                <a:gd name="connsiteX2" fmla="*/ 2304257 w 2304259"/>
                <a:gd name="connsiteY2" fmla="*/ 793768 h 1225820"/>
                <a:gd name="connsiteX3" fmla="*/ 1484011 w 2304259"/>
                <a:gd name="connsiteY3" fmla="*/ 1161658 h 1225820"/>
                <a:gd name="connsiteX4" fmla="*/ 972109 w 2304259"/>
                <a:gd name="connsiteY4" fmla="*/ 1225820 h 1225820"/>
                <a:gd name="connsiteX5" fmla="*/ 460206 w 2304259"/>
                <a:gd name="connsiteY5" fmla="*/ 1161658 h 1225820"/>
                <a:gd name="connsiteX6" fmla="*/ 1 w 2304259"/>
                <a:gd name="connsiteY6" fmla="*/ 721760 h 1225820"/>
                <a:gd name="connsiteX7" fmla="*/ 216025 w 2304259"/>
                <a:gd name="connsiteY7" fmla="*/ 351633 h 1225820"/>
                <a:gd name="connsiteX0" fmla="*/ 432049 w 2304259"/>
                <a:gd name="connsiteY0" fmla="*/ 351632 h 1225820"/>
                <a:gd name="connsiteX1" fmla="*/ 1512169 w 2304259"/>
                <a:gd name="connsiteY1" fmla="*/ 73689 h 1225820"/>
                <a:gd name="connsiteX2" fmla="*/ 2304257 w 2304259"/>
                <a:gd name="connsiteY2" fmla="*/ 793768 h 1225820"/>
                <a:gd name="connsiteX3" fmla="*/ 1484011 w 2304259"/>
                <a:gd name="connsiteY3" fmla="*/ 1161658 h 1225820"/>
                <a:gd name="connsiteX4" fmla="*/ 972109 w 2304259"/>
                <a:gd name="connsiteY4" fmla="*/ 1225820 h 1225820"/>
                <a:gd name="connsiteX5" fmla="*/ 460206 w 2304259"/>
                <a:gd name="connsiteY5" fmla="*/ 1161658 h 1225820"/>
                <a:gd name="connsiteX6" fmla="*/ 1 w 2304259"/>
                <a:gd name="connsiteY6" fmla="*/ 721760 h 1225820"/>
                <a:gd name="connsiteX7" fmla="*/ 432049 w 2304259"/>
                <a:gd name="connsiteY7" fmla="*/ 351632 h 1225820"/>
                <a:gd name="connsiteX0" fmla="*/ 432049 w 2304259"/>
                <a:gd name="connsiteY0" fmla="*/ 351632 h 1225820"/>
                <a:gd name="connsiteX1" fmla="*/ 1512169 w 2304259"/>
                <a:gd name="connsiteY1" fmla="*/ 73689 h 1225820"/>
                <a:gd name="connsiteX2" fmla="*/ 2304257 w 2304259"/>
                <a:gd name="connsiteY2" fmla="*/ 793768 h 1225820"/>
                <a:gd name="connsiteX3" fmla="*/ 1484011 w 2304259"/>
                <a:gd name="connsiteY3" fmla="*/ 1161658 h 1225820"/>
                <a:gd name="connsiteX4" fmla="*/ 972109 w 2304259"/>
                <a:gd name="connsiteY4" fmla="*/ 1225820 h 1225820"/>
                <a:gd name="connsiteX5" fmla="*/ 460206 w 2304259"/>
                <a:gd name="connsiteY5" fmla="*/ 1161658 h 1225820"/>
                <a:gd name="connsiteX6" fmla="*/ 1 w 2304259"/>
                <a:gd name="connsiteY6" fmla="*/ 721760 h 1225820"/>
                <a:gd name="connsiteX7" fmla="*/ 432049 w 2304259"/>
                <a:gd name="connsiteY7" fmla="*/ 351632 h 1225820"/>
                <a:gd name="connsiteX0" fmla="*/ 504057 w 2304259"/>
                <a:gd name="connsiteY0" fmla="*/ 207616 h 1225820"/>
                <a:gd name="connsiteX1" fmla="*/ 1512169 w 2304259"/>
                <a:gd name="connsiteY1" fmla="*/ 73689 h 1225820"/>
                <a:gd name="connsiteX2" fmla="*/ 2304257 w 2304259"/>
                <a:gd name="connsiteY2" fmla="*/ 793768 h 1225820"/>
                <a:gd name="connsiteX3" fmla="*/ 1484011 w 2304259"/>
                <a:gd name="connsiteY3" fmla="*/ 1161658 h 1225820"/>
                <a:gd name="connsiteX4" fmla="*/ 972109 w 2304259"/>
                <a:gd name="connsiteY4" fmla="*/ 1225820 h 1225820"/>
                <a:gd name="connsiteX5" fmla="*/ 460206 w 2304259"/>
                <a:gd name="connsiteY5" fmla="*/ 1161658 h 1225820"/>
                <a:gd name="connsiteX6" fmla="*/ 1 w 2304259"/>
                <a:gd name="connsiteY6" fmla="*/ 721760 h 1225820"/>
                <a:gd name="connsiteX7" fmla="*/ 504057 w 2304259"/>
                <a:gd name="connsiteY7" fmla="*/ 207616 h 1225820"/>
                <a:gd name="connsiteX0" fmla="*/ 504057 w 2304259"/>
                <a:gd name="connsiteY0" fmla="*/ 207616 h 1225820"/>
                <a:gd name="connsiteX1" fmla="*/ 1512169 w 2304259"/>
                <a:gd name="connsiteY1" fmla="*/ 73689 h 1225820"/>
                <a:gd name="connsiteX2" fmla="*/ 2304257 w 2304259"/>
                <a:gd name="connsiteY2" fmla="*/ 793768 h 1225820"/>
                <a:gd name="connsiteX3" fmla="*/ 1484011 w 2304259"/>
                <a:gd name="connsiteY3" fmla="*/ 1161658 h 1225820"/>
                <a:gd name="connsiteX4" fmla="*/ 972109 w 2304259"/>
                <a:gd name="connsiteY4" fmla="*/ 1225820 h 1225820"/>
                <a:gd name="connsiteX5" fmla="*/ 460206 w 2304259"/>
                <a:gd name="connsiteY5" fmla="*/ 1161658 h 1225820"/>
                <a:gd name="connsiteX6" fmla="*/ 1 w 2304259"/>
                <a:gd name="connsiteY6" fmla="*/ 721760 h 1225820"/>
                <a:gd name="connsiteX7" fmla="*/ 504057 w 2304259"/>
                <a:gd name="connsiteY7" fmla="*/ 207616 h 1225820"/>
                <a:gd name="connsiteX0" fmla="*/ 504057 w 2304259"/>
                <a:gd name="connsiteY0" fmla="*/ 423640 h 1225820"/>
                <a:gd name="connsiteX1" fmla="*/ 1512169 w 2304259"/>
                <a:gd name="connsiteY1" fmla="*/ 73689 h 1225820"/>
                <a:gd name="connsiteX2" fmla="*/ 2304257 w 2304259"/>
                <a:gd name="connsiteY2" fmla="*/ 793768 h 1225820"/>
                <a:gd name="connsiteX3" fmla="*/ 1484011 w 2304259"/>
                <a:gd name="connsiteY3" fmla="*/ 1161658 h 1225820"/>
                <a:gd name="connsiteX4" fmla="*/ 972109 w 2304259"/>
                <a:gd name="connsiteY4" fmla="*/ 1225820 h 1225820"/>
                <a:gd name="connsiteX5" fmla="*/ 460206 w 2304259"/>
                <a:gd name="connsiteY5" fmla="*/ 1161658 h 1225820"/>
                <a:gd name="connsiteX6" fmla="*/ 1 w 2304259"/>
                <a:gd name="connsiteY6" fmla="*/ 721760 h 1225820"/>
                <a:gd name="connsiteX7" fmla="*/ 504057 w 2304259"/>
                <a:gd name="connsiteY7" fmla="*/ 423640 h 1225820"/>
                <a:gd name="connsiteX0" fmla="*/ 504057 w 2304259"/>
                <a:gd name="connsiteY0" fmla="*/ 108012 h 910192"/>
                <a:gd name="connsiteX1" fmla="*/ 1584177 w 2304259"/>
                <a:gd name="connsiteY1" fmla="*/ 180020 h 910192"/>
                <a:gd name="connsiteX2" fmla="*/ 2304257 w 2304259"/>
                <a:gd name="connsiteY2" fmla="*/ 478140 h 910192"/>
                <a:gd name="connsiteX3" fmla="*/ 1484011 w 2304259"/>
                <a:gd name="connsiteY3" fmla="*/ 846030 h 910192"/>
                <a:gd name="connsiteX4" fmla="*/ 972109 w 2304259"/>
                <a:gd name="connsiteY4" fmla="*/ 910192 h 910192"/>
                <a:gd name="connsiteX5" fmla="*/ 460206 w 2304259"/>
                <a:gd name="connsiteY5" fmla="*/ 846030 h 910192"/>
                <a:gd name="connsiteX6" fmla="*/ 1 w 2304259"/>
                <a:gd name="connsiteY6" fmla="*/ 406132 h 910192"/>
                <a:gd name="connsiteX7" fmla="*/ 504057 w 2304259"/>
                <a:gd name="connsiteY7" fmla="*/ 108012 h 910192"/>
                <a:gd name="connsiteX0" fmla="*/ 504057 w 2304259"/>
                <a:gd name="connsiteY0" fmla="*/ 108012 h 910192"/>
                <a:gd name="connsiteX1" fmla="*/ 1584177 w 2304259"/>
                <a:gd name="connsiteY1" fmla="*/ 108012 h 910192"/>
                <a:gd name="connsiteX2" fmla="*/ 2304257 w 2304259"/>
                <a:gd name="connsiteY2" fmla="*/ 478140 h 910192"/>
                <a:gd name="connsiteX3" fmla="*/ 1484011 w 2304259"/>
                <a:gd name="connsiteY3" fmla="*/ 846030 h 910192"/>
                <a:gd name="connsiteX4" fmla="*/ 972109 w 2304259"/>
                <a:gd name="connsiteY4" fmla="*/ 910192 h 910192"/>
                <a:gd name="connsiteX5" fmla="*/ 460206 w 2304259"/>
                <a:gd name="connsiteY5" fmla="*/ 846030 h 910192"/>
                <a:gd name="connsiteX6" fmla="*/ 1 w 2304259"/>
                <a:gd name="connsiteY6" fmla="*/ 406132 h 910192"/>
                <a:gd name="connsiteX7" fmla="*/ 504057 w 2304259"/>
                <a:gd name="connsiteY7" fmla="*/ 108012 h 910192"/>
                <a:gd name="connsiteX0" fmla="*/ 504057 w 2304259"/>
                <a:gd name="connsiteY0" fmla="*/ 192707 h 994887"/>
                <a:gd name="connsiteX1" fmla="*/ 1584177 w 2304259"/>
                <a:gd name="connsiteY1" fmla="*/ 192707 h 994887"/>
                <a:gd name="connsiteX2" fmla="*/ 2304257 w 2304259"/>
                <a:gd name="connsiteY2" fmla="*/ 562835 h 994887"/>
                <a:gd name="connsiteX3" fmla="*/ 1484011 w 2304259"/>
                <a:gd name="connsiteY3" fmla="*/ 930725 h 994887"/>
                <a:gd name="connsiteX4" fmla="*/ 972109 w 2304259"/>
                <a:gd name="connsiteY4" fmla="*/ 994887 h 994887"/>
                <a:gd name="connsiteX5" fmla="*/ 460206 w 2304259"/>
                <a:gd name="connsiteY5" fmla="*/ 930725 h 994887"/>
                <a:gd name="connsiteX6" fmla="*/ 1 w 2304259"/>
                <a:gd name="connsiteY6" fmla="*/ 490827 h 994887"/>
                <a:gd name="connsiteX7" fmla="*/ 504057 w 2304259"/>
                <a:gd name="connsiteY7" fmla="*/ 192707 h 994887"/>
                <a:gd name="connsiteX0" fmla="*/ 504057 w 2304259"/>
                <a:gd name="connsiteY0" fmla="*/ 194010 h 996190"/>
                <a:gd name="connsiteX1" fmla="*/ 1584177 w 2304259"/>
                <a:gd name="connsiteY1" fmla="*/ 194010 h 996190"/>
                <a:gd name="connsiteX2" fmla="*/ 2304257 w 2304259"/>
                <a:gd name="connsiteY2" fmla="*/ 564138 h 996190"/>
                <a:gd name="connsiteX3" fmla="*/ 1484011 w 2304259"/>
                <a:gd name="connsiteY3" fmla="*/ 932028 h 996190"/>
                <a:gd name="connsiteX4" fmla="*/ 972109 w 2304259"/>
                <a:gd name="connsiteY4" fmla="*/ 996190 h 996190"/>
                <a:gd name="connsiteX5" fmla="*/ 460206 w 2304259"/>
                <a:gd name="connsiteY5" fmla="*/ 932028 h 996190"/>
                <a:gd name="connsiteX6" fmla="*/ 1 w 2304259"/>
                <a:gd name="connsiteY6" fmla="*/ 492130 h 996190"/>
                <a:gd name="connsiteX7" fmla="*/ 504057 w 2304259"/>
                <a:gd name="connsiteY7" fmla="*/ 194010 h 996190"/>
                <a:gd name="connsiteX0" fmla="*/ 504057 w 2304259"/>
                <a:gd name="connsiteY0" fmla="*/ 194009 h 996189"/>
                <a:gd name="connsiteX1" fmla="*/ 1656185 w 2304259"/>
                <a:gd name="connsiteY1" fmla="*/ 194010 h 996189"/>
                <a:gd name="connsiteX2" fmla="*/ 2304257 w 2304259"/>
                <a:gd name="connsiteY2" fmla="*/ 564137 h 996189"/>
                <a:gd name="connsiteX3" fmla="*/ 1484011 w 2304259"/>
                <a:gd name="connsiteY3" fmla="*/ 932027 h 996189"/>
                <a:gd name="connsiteX4" fmla="*/ 972109 w 2304259"/>
                <a:gd name="connsiteY4" fmla="*/ 996189 h 996189"/>
                <a:gd name="connsiteX5" fmla="*/ 460206 w 2304259"/>
                <a:gd name="connsiteY5" fmla="*/ 932027 h 996189"/>
                <a:gd name="connsiteX6" fmla="*/ 1 w 2304259"/>
                <a:gd name="connsiteY6" fmla="*/ 492129 h 996189"/>
                <a:gd name="connsiteX7" fmla="*/ 504057 w 2304259"/>
                <a:gd name="connsiteY7" fmla="*/ 194009 h 996189"/>
                <a:gd name="connsiteX0" fmla="*/ 504057 w 2304259"/>
                <a:gd name="connsiteY0" fmla="*/ 194009 h 996189"/>
                <a:gd name="connsiteX1" fmla="*/ 1656185 w 2304259"/>
                <a:gd name="connsiteY1" fmla="*/ 194010 h 996189"/>
                <a:gd name="connsiteX2" fmla="*/ 2304257 w 2304259"/>
                <a:gd name="connsiteY2" fmla="*/ 564137 h 996189"/>
                <a:gd name="connsiteX3" fmla="*/ 1484011 w 2304259"/>
                <a:gd name="connsiteY3" fmla="*/ 932027 h 996189"/>
                <a:gd name="connsiteX4" fmla="*/ 972109 w 2304259"/>
                <a:gd name="connsiteY4" fmla="*/ 996189 h 996189"/>
                <a:gd name="connsiteX5" fmla="*/ 460206 w 2304259"/>
                <a:gd name="connsiteY5" fmla="*/ 932027 h 996189"/>
                <a:gd name="connsiteX6" fmla="*/ 1 w 2304259"/>
                <a:gd name="connsiteY6" fmla="*/ 492129 h 996189"/>
                <a:gd name="connsiteX7" fmla="*/ 504057 w 2304259"/>
                <a:gd name="connsiteY7" fmla="*/ 194009 h 996189"/>
                <a:gd name="connsiteX0" fmla="*/ 504057 w 2304257"/>
                <a:gd name="connsiteY0" fmla="*/ 194009 h 996189"/>
                <a:gd name="connsiteX1" fmla="*/ 1656185 w 2304257"/>
                <a:gd name="connsiteY1" fmla="*/ 194010 h 996189"/>
                <a:gd name="connsiteX2" fmla="*/ 2304257 w 2304257"/>
                <a:gd name="connsiteY2" fmla="*/ 564137 h 996189"/>
                <a:gd name="connsiteX3" fmla="*/ 1484011 w 2304257"/>
                <a:gd name="connsiteY3" fmla="*/ 932027 h 996189"/>
                <a:gd name="connsiteX4" fmla="*/ 972109 w 2304257"/>
                <a:gd name="connsiteY4" fmla="*/ 996189 h 996189"/>
                <a:gd name="connsiteX5" fmla="*/ 460206 w 2304257"/>
                <a:gd name="connsiteY5" fmla="*/ 932027 h 996189"/>
                <a:gd name="connsiteX6" fmla="*/ 1 w 2304257"/>
                <a:gd name="connsiteY6" fmla="*/ 492129 h 996189"/>
                <a:gd name="connsiteX7" fmla="*/ 504057 w 2304257"/>
                <a:gd name="connsiteY7" fmla="*/ 194009 h 996189"/>
                <a:gd name="connsiteX0" fmla="*/ 504057 w 2304257"/>
                <a:gd name="connsiteY0" fmla="*/ 194009 h 996189"/>
                <a:gd name="connsiteX1" fmla="*/ 1728193 w 2304257"/>
                <a:gd name="connsiteY1" fmla="*/ 194010 h 996189"/>
                <a:gd name="connsiteX2" fmla="*/ 2304257 w 2304257"/>
                <a:gd name="connsiteY2" fmla="*/ 564137 h 996189"/>
                <a:gd name="connsiteX3" fmla="*/ 1484011 w 2304257"/>
                <a:gd name="connsiteY3" fmla="*/ 932027 h 996189"/>
                <a:gd name="connsiteX4" fmla="*/ 972109 w 2304257"/>
                <a:gd name="connsiteY4" fmla="*/ 996189 h 996189"/>
                <a:gd name="connsiteX5" fmla="*/ 460206 w 2304257"/>
                <a:gd name="connsiteY5" fmla="*/ 932027 h 996189"/>
                <a:gd name="connsiteX6" fmla="*/ 1 w 2304257"/>
                <a:gd name="connsiteY6" fmla="*/ 492129 h 996189"/>
                <a:gd name="connsiteX7" fmla="*/ 504057 w 2304257"/>
                <a:gd name="connsiteY7" fmla="*/ 194009 h 996189"/>
                <a:gd name="connsiteX0" fmla="*/ 504057 w 2304257"/>
                <a:gd name="connsiteY0" fmla="*/ 192707 h 1138902"/>
                <a:gd name="connsiteX1" fmla="*/ 1728193 w 2304257"/>
                <a:gd name="connsiteY1" fmla="*/ 336723 h 1138902"/>
                <a:gd name="connsiteX2" fmla="*/ 2304257 w 2304257"/>
                <a:gd name="connsiteY2" fmla="*/ 706850 h 1138902"/>
                <a:gd name="connsiteX3" fmla="*/ 1484011 w 2304257"/>
                <a:gd name="connsiteY3" fmla="*/ 1074740 h 1138902"/>
                <a:gd name="connsiteX4" fmla="*/ 972109 w 2304257"/>
                <a:gd name="connsiteY4" fmla="*/ 1138902 h 1138902"/>
                <a:gd name="connsiteX5" fmla="*/ 460206 w 2304257"/>
                <a:gd name="connsiteY5" fmla="*/ 1074740 h 1138902"/>
                <a:gd name="connsiteX6" fmla="*/ 1 w 2304257"/>
                <a:gd name="connsiteY6" fmla="*/ 634842 h 1138902"/>
                <a:gd name="connsiteX7" fmla="*/ 504057 w 2304257"/>
                <a:gd name="connsiteY7" fmla="*/ 192707 h 1138902"/>
                <a:gd name="connsiteX0" fmla="*/ 504057 w 2304257"/>
                <a:gd name="connsiteY0" fmla="*/ 192707 h 1138902"/>
                <a:gd name="connsiteX1" fmla="*/ 1728193 w 2304257"/>
                <a:gd name="connsiteY1" fmla="*/ 336723 h 1138902"/>
                <a:gd name="connsiteX2" fmla="*/ 2304257 w 2304257"/>
                <a:gd name="connsiteY2" fmla="*/ 706850 h 1138902"/>
                <a:gd name="connsiteX3" fmla="*/ 1484011 w 2304257"/>
                <a:gd name="connsiteY3" fmla="*/ 1074740 h 1138902"/>
                <a:gd name="connsiteX4" fmla="*/ 972109 w 2304257"/>
                <a:gd name="connsiteY4" fmla="*/ 1138902 h 1138902"/>
                <a:gd name="connsiteX5" fmla="*/ 460206 w 2304257"/>
                <a:gd name="connsiteY5" fmla="*/ 1074740 h 1138902"/>
                <a:gd name="connsiteX6" fmla="*/ 1 w 2304257"/>
                <a:gd name="connsiteY6" fmla="*/ 634842 h 1138902"/>
                <a:gd name="connsiteX7" fmla="*/ 504057 w 2304257"/>
                <a:gd name="connsiteY7" fmla="*/ 192707 h 1138902"/>
                <a:gd name="connsiteX0" fmla="*/ 504057 w 2304257"/>
                <a:gd name="connsiteY0" fmla="*/ 192707 h 1138902"/>
                <a:gd name="connsiteX1" fmla="*/ 1728193 w 2304257"/>
                <a:gd name="connsiteY1" fmla="*/ 336723 h 1138902"/>
                <a:gd name="connsiteX2" fmla="*/ 2304257 w 2304257"/>
                <a:gd name="connsiteY2" fmla="*/ 706850 h 1138902"/>
                <a:gd name="connsiteX3" fmla="*/ 1484011 w 2304257"/>
                <a:gd name="connsiteY3" fmla="*/ 1074740 h 1138902"/>
                <a:gd name="connsiteX4" fmla="*/ 972109 w 2304257"/>
                <a:gd name="connsiteY4" fmla="*/ 1138902 h 1138902"/>
                <a:gd name="connsiteX5" fmla="*/ 460206 w 2304257"/>
                <a:gd name="connsiteY5" fmla="*/ 1074740 h 1138902"/>
                <a:gd name="connsiteX6" fmla="*/ 1 w 2304257"/>
                <a:gd name="connsiteY6" fmla="*/ 480739 h 1138902"/>
                <a:gd name="connsiteX7" fmla="*/ 504057 w 2304257"/>
                <a:gd name="connsiteY7" fmla="*/ 192707 h 1138902"/>
                <a:gd name="connsiteX0" fmla="*/ 524562 w 2324762"/>
                <a:gd name="connsiteY0" fmla="*/ 192707 h 1138902"/>
                <a:gd name="connsiteX1" fmla="*/ 1748698 w 2324762"/>
                <a:gd name="connsiteY1" fmla="*/ 336723 h 1138902"/>
                <a:gd name="connsiteX2" fmla="*/ 2324762 w 2324762"/>
                <a:gd name="connsiteY2" fmla="*/ 706850 h 1138902"/>
                <a:gd name="connsiteX3" fmla="*/ 1504516 w 2324762"/>
                <a:gd name="connsiteY3" fmla="*/ 1074740 h 1138902"/>
                <a:gd name="connsiteX4" fmla="*/ 992614 w 2324762"/>
                <a:gd name="connsiteY4" fmla="*/ 1138902 h 1138902"/>
                <a:gd name="connsiteX5" fmla="*/ 480711 w 2324762"/>
                <a:gd name="connsiteY5" fmla="*/ 1074740 h 1138902"/>
                <a:gd name="connsiteX6" fmla="*/ 20506 w 2324762"/>
                <a:gd name="connsiteY6" fmla="*/ 480739 h 1138902"/>
                <a:gd name="connsiteX7" fmla="*/ 524562 w 2324762"/>
                <a:gd name="connsiteY7" fmla="*/ 192707 h 1138902"/>
                <a:gd name="connsiteX0" fmla="*/ 524562 w 2324762"/>
                <a:gd name="connsiteY0" fmla="*/ 192707 h 1138902"/>
                <a:gd name="connsiteX1" fmla="*/ 1820706 w 2324762"/>
                <a:gd name="connsiteY1" fmla="*/ 264715 h 1138902"/>
                <a:gd name="connsiteX2" fmla="*/ 2324762 w 2324762"/>
                <a:gd name="connsiteY2" fmla="*/ 706850 h 1138902"/>
                <a:gd name="connsiteX3" fmla="*/ 1504516 w 2324762"/>
                <a:gd name="connsiteY3" fmla="*/ 1074740 h 1138902"/>
                <a:gd name="connsiteX4" fmla="*/ 992614 w 2324762"/>
                <a:gd name="connsiteY4" fmla="*/ 1138902 h 1138902"/>
                <a:gd name="connsiteX5" fmla="*/ 480711 w 2324762"/>
                <a:gd name="connsiteY5" fmla="*/ 1074740 h 1138902"/>
                <a:gd name="connsiteX6" fmla="*/ 20506 w 2324762"/>
                <a:gd name="connsiteY6" fmla="*/ 480739 h 1138902"/>
                <a:gd name="connsiteX7" fmla="*/ 524562 w 2324762"/>
                <a:gd name="connsiteY7" fmla="*/ 192707 h 1138902"/>
                <a:gd name="connsiteX0" fmla="*/ 524562 w 2324762"/>
                <a:gd name="connsiteY0" fmla="*/ 192707 h 1138902"/>
                <a:gd name="connsiteX1" fmla="*/ 1820706 w 2324762"/>
                <a:gd name="connsiteY1" fmla="*/ 264715 h 1138902"/>
                <a:gd name="connsiteX2" fmla="*/ 2324762 w 2324762"/>
                <a:gd name="connsiteY2" fmla="*/ 706850 h 1138902"/>
                <a:gd name="connsiteX3" fmla="*/ 1504516 w 2324762"/>
                <a:gd name="connsiteY3" fmla="*/ 1074740 h 1138902"/>
                <a:gd name="connsiteX4" fmla="*/ 992614 w 2324762"/>
                <a:gd name="connsiteY4" fmla="*/ 1138902 h 1138902"/>
                <a:gd name="connsiteX5" fmla="*/ 480711 w 2324762"/>
                <a:gd name="connsiteY5" fmla="*/ 1074740 h 1138902"/>
                <a:gd name="connsiteX6" fmla="*/ 20506 w 2324762"/>
                <a:gd name="connsiteY6" fmla="*/ 480739 h 1138902"/>
                <a:gd name="connsiteX7" fmla="*/ 524562 w 2324762"/>
                <a:gd name="connsiteY7" fmla="*/ 192707 h 1138902"/>
                <a:gd name="connsiteX0" fmla="*/ 414945 w 2215145"/>
                <a:gd name="connsiteY0" fmla="*/ 192707 h 1138902"/>
                <a:gd name="connsiteX1" fmla="*/ 1711089 w 2215145"/>
                <a:gd name="connsiteY1" fmla="*/ 264715 h 1138902"/>
                <a:gd name="connsiteX2" fmla="*/ 2215145 w 2215145"/>
                <a:gd name="connsiteY2" fmla="*/ 706850 h 1138902"/>
                <a:gd name="connsiteX3" fmla="*/ 1394899 w 2215145"/>
                <a:gd name="connsiteY3" fmla="*/ 1074740 h 1138902"/>
                <a:gd name="connsiteX4" fmla="*/ 882997 w 2215145"/>
                <a:gd name="connsiteY4" fmla="*/ 1138902 h 1138902"/>
                <a:gd name="connsiteX5" fmla="*/ 371094 w 2215145"/>
                <a:gd name="connsiteY5" fmla="*/ 1074740 h 1138902"/>
                <a:gd name="connsiteX6" fmla="*/ 52833 w 2215145"/>
                <a:gd name="connsiteY6" fmla="*/ 576047 h 1138902"/>
                <a:gd name="connsiteX7" fmla="*/ 414945 w 2215145"/>
                <a:gd name="connsiteY7" fmla="*/ 192707 h 1138902"/>
                <a:gd name="connsiteX0" fmla="*/ 659740 w 2459940"/>
                <a:gd name="connsiteY0" fmla="*/ 192707 h 1138902"/>
                <a:gd name="connsiteX1" fmla="*/ 1955884 w 2459940"/>
                <a:gd name="connsiteY1" fmla="*/ 264715 h 1138902"/>
                <a:gd name="connsiteX2" fmla="*/ 2459940 w 2459940"/>
                <a:gd name="connsiteY2" fmla="*/ 706850 h 1138902"/>
                <a:gd name="connsiteX3" fmla="*/ 1639694 w 2459940"/>
                <a:gd name="connsiteY3" fmla="*/ 1074740 h 1138902"/>
                <a:gd name="connsiteX4" fmla="*/ 1127792 w 2459940"/>
                <a:gd name="connsiteY4" fmla="*/ 1138902 h 1138902"/>
                <a:gd name="connsiteX5" fmla="*/ 615889 w 2459940"/>
                <a:gd name="connsiteY5" fmla="*/ 1074740 h 1138902"/>
                <a:gd name="connsiteX6" fmla="*/ 297628 w 2459940"/>
                <a:gd name="connsiteY6" fmla="*/ 576047 h 1138902"/>
                <a:gd name="connsiteX7" fmla="*/ 659740 w 2459940"/>
                <a:gd name="connsiteY7" fmla="*/ 192707 h 1138902"/>
                <a:gd name="connsiteX0" fmla="*/ 659740 w 2459940"/>
                <a:gd name="connsiteY0" fmla="*/ 192707 h 1140872"/>
                <a:gd name="connsiteX1" fmla="*/ 1955884 w 2459940"/>
                <a:gd name="connsiteY1" fmla="*/ 264715 h 1140872"/>
                <a:gd name="connsiteX2" fmla="*/ 2459940 w 2459940"/>
                <a:gd name="connsiteY2" fmla="*/ 706850 h 1140872"/>
                <a:gd name="connsiteX3" fmla="*/ 1895759 w 2459940"/>
                <a:gd name="connsiteY3" fmla="*/ 1086551 h 1140872"/>
                <a:gd name="connsiteX4" fmla="*/ 1127792 w 2459940"/>
                <a:gd name="connsiteY4" fmla="*/ 1138902 h 1140872"/>
                <a:gd name="connsiteX5" fmla="*/ 615889 w 2459940"/>
                <a:gd name="connsiteY5" fmla="*/ 1074740 h 1140872"/>
                <a:gd name="connsiteX6" fmla="*/ 297628 w 2459940"/>
                <a:gd name="connsiteY6" fmla="*/ 576047 h 1140872"/>
                <a:gd name="connsiteX7" fmla="*/ 659740 w 2459940"/>
                <a:gd name="connsiteY7" fmla="*/ 192707 h 1140872"/>
                <a:gd name="connsiteX0" fmla="*/ 659740 w 2464329"/>
                <a:gd name="connsiteY0" fmla="*/ 192707 h 1140871"/>
                <a:gd name="connsiteX1" fmla="*/ 1955884 w 2464329"/>
                <a:gd name="connsiteY1" fmla="*/ 264715 h 1140871"/>
                <a:gd name="connsiteX2" fmla="*/ 2464329 w 2464329"/>
                <a:gd name="connsiteY2" fmla="*/ 796405 h 1140871"/>
                <a:gd name="connsiteX3" fmla="*/ 1895759 w 2464329"/>
                <a:gd name="connsiteY3" fmla="*/ 1086551 h 1140871"/>
                <a:gd name="connsiteX4" fmla="*/ 1127792 w 2464329"/>
                <a:gd name="connsiteY4" fmla="*/ 1138902 h 1140871"/>
                <a:gd name="connsiteX5" fmla="*/ 615889 w 2464329"/>
                <a:gd name="connsiteY5" fmla="*/ 1074740 h 1140871"/>
                <a:gd name="connsiteX6" fmla="*/ 297628 w 2464329"/>
                <a:gd name="connsiteY6" fmla="*/ 576047 h 1140871"/>
                <a:gd name="connsiteX7" fmla="*/ 659740 w 2464329"/>
                <a:gd name="connsiteY7" fmla="*/ 192707 h 1140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64329" h="1140871">
                  <a:moveTo>
                    <a:pt x="659740" y="192707"/>
                  </a:moveTo>
                  <a:cubicBezTo>
                    <a:pt x="1167954" y="0"/>
                    <a:pt x="1645739" y="70705"/>
                    <a:pt x="1955884" y="264715"/>
                  </a:cubicBezTo>
                  <a:cubicBezTo>
                    <a:pt x="2320931" y="514115"/>
                    <a:pt x="2187197" y="548688"/>
                    <a:pt x="2464329" y="796405"/>
                  </a:cubicBezTo>
                  <a:cubicBezTo>
                    <a:pt x="2193999" y="956071"/>
                    <a:pt x="2266853" y="987696"/>
                    <a:pt x="1895759" y="1086551"/>
                  </a:cubicBezTo>
                  <a:cubicBezTo>
                    <a:pt x="1737488" y="1128713"/>
                    <a:pt x="1341104" y="1140871"/>
                    <a:pt x="1127792" y="1138902"/>
                  </a:cubicBezTo>
                  <a:cubicBezTo>
                    <a:pt x="914480" y="1136934"/>
                    <a:pt x="774160" y="1116902"/>
                    <a:pt x="615889" y="1074740"/>
                  </a:cubicBezTo>
                  <a:cubicBezTo>
                    <a:pt x="244795" y="975884"/>
                    <a:pt x="0" y="878335"/>
                    <a:pt x="297628" y="576047"/>
                  </a:cubicBezTo>
                  <a:cubicBezTo>
                    <a:pt x="297628" y="504039"/>
                    <a:pt x="267007" y="343140"/>
                    <a:pt x="659740" y="192707"/>
                  </a:cubicBezTo>
                  <a:close/>
                </a:path>
              </a:pathLst>
            </a:custGeom>
            <a:solidFill>
              <a:srgbClr val="008000"/>
            </a:solidFill>
            <a:ln>
              <a:solidFill>
                <a:srgbClr val="006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4" name="Полилиния 53"/>
            <p:cNvSpPr/>
            <p:nvPr/>
          </p:nvSpPr>
          <p:spPr>
            <a:xfrm>
              <a:off x="673184" y="2821500"/>
              <a:ext cx="1738062" cy="1444187"/>
            </a:xfrm>
            <a:custGeom>
              <a:avLst/>
              <a:gdLst>
                <a:gd name="connsiteX0" fmla="*/ 0 w 911903"/>
                <a:gd name="connsiteY0" fmla="*/ 0 h 371475"/>
                <a:gd name="connsiteX1" fmla="*/ 238125 w 911903"/>
                <a:gd name="connsiteY1" fmla="*/ 28575 h 371475"/>
                <a:gd name="connsiteX2" fmla="*/ 295275 w 911903"/>
                <a:gd name="connsiteY2" fmla="*/ 47625 h 371475"/>
                <a:gd name="connsiteX3" fmla="*/ 323850 w 911903"/>
                <a:gd name="connsiteY3" fmla="*/ 57150 h 371475"/>
                <a:gd name="connsiteX4" fmla="*/ 409575 w 911903"/>
                <a:gd name="connsiteY4" fmla="*/ 66675 h 371475"/>
                <a:gd name="connsiteX5" fmla="*/ 447675 w 911903"/>
                <a:gd name="connsiteY5" fmla="*/ 76200 h 371475"/>
                <a:gd name="connsiteX6" fmla="*/ 476250 w 911903"/>
                <a:gd name="connsiteY6" fmla="*/ 95250 h 371475"/>
                <a:gd name="connsiteX7" fmla="*/ 542925 w 911903"/>
                <a:gd name="connsiteY7" fmla="*/ 123825 h 371475"/>
                <a:gd name="connsiteX8" fmla="*/ 685800 w 911903"/>
                <a:gd name="connsiteY8" fmla="*/ 133350 h 371475"/>
                <a:gd name="connsiteX9" fmla="*/ 742950 w 911903"/>
                <a:gd name="connsiteY9" fmla="*/ 161925 h 371475"/>
                <a:gd name="connsiteX10" fmla="*/ 781050 w 911903"/>
                <a:gd name="connsiteY10" fmla="*/ 180975 h 371475"/>
                <a:gd name="connsiteX11" fmla="*/ 819150 w 911903"/>
                <a:gd name="connsiteY11" fmla="*/ 209550 h 371475"/>
                <a:gd name="connsiteX12" fmla="*/ 857250 w 911903"/>
                <a:gd name="connsiteY12" fmla="*/ 228600 h 371475"/>
                <a:gd name="connsiteX13" fmla="*/ 885825 w 911903"/>
                <a:gd name="connsiteY13" fmla="*/ 247650 h 371475"/>
                <a:gd name="connsiteX14" fmla="*/ 904875 w 911903"/>
                <a:gd name="connsiteY14" fmla="*/ 371475 h 371475"/>
                <a:gd name="connsiteX0" fmla="*/ 0 w 911903"/>
                <a:gd name="connsiteY0" fmla="*/ 0 h 371475"/>
                <a:gd name="connsiteX1" fmla="*/ 238125 w 911903"/>
                <a:gd name="connsiteY1" fmla="*/ 28575 h 371475"/>
                <a:gd name="connsiteX2" fmla="*/ 295275 w 911903"/>
                <a:gd name="connsiteY2" fmla="*/ 47625 h 371475"/>
                <a:gd name="connsiteX3" fmla="*/ 323850 w 911903"/>
                <a:gd name="connsiteY3" fmla="*/ 57150 h 371475"/>
                <a:gd name="connsiteX4" fmla="*/ 409575 w 911903"/>
                <a:gd name="connsiteY4" fmla="*/ 66675 h 371475"/>
                <a:gd name="connsiteX5" fmla="*/ 447675 w 911903"/>
                <a:gd name="connsiteY5" fmla="*/ 76200 h 371475"/>
                <a:gd name="connsiteX6" fmla="*/ 476250 w 911903"/>
                <a:gd name="connsiteY6" fmla="*/ 95250 h 371475"/>
                <a:gd name="connsiteX7" fmla="*/ 542925 w 911903"/>
                <a:gd name="connsiteY7" fmla="*/ 123825 h 371475"/>
                <a:gd name="connsiteX8" fmla="*/ 685800 w 911903"/>
                <a:gd name="connsiteY8" fmla="*/ 133350 h 371475"/>
                <a:gd name="connsiteX9" fmla="*/ 742950 w 911903"/>
                <a:gd name="connsiteY9" fmla="*/ 161925 h 371475"/>
                <a:gd name="connsiteX10" fmla="*/ 781050 w 911903"/>
                <a:gd name="connsiteY10" fmla="*/ 180975 h 371475"/>
                <a:gd name="connsiteX11" fmla="*/ 857250 w 911903"/>
                <a:gd name="connsiteY11" fmla="*/ 228600 h 371475"/>
                <a:gd name="connsiteX12" fmla="*/ 885825 w 911903"/>
                <a:gd name="connsiteY12" fmla="*/ 247650 h 371475"/>
                <a:gd name="connsiteX13" fmla="*/ 904875 w 911903"/>
                <a:gd name="connsiteY13" fmla="*/ 371475 h 371475"/>
                <a:gd name="connsiteX0" fmla="*/ 0 w 911903"/>
                <a:gd name="connsiteY0" fmla="*/ 0 h 371475"/>
                <a:gd name="connsiteX1" fmla="*/ 238125 w 911903"/>
                <a:gd name="connsiteY1" fmla="*/ 28575 h 371475"/>
                <a:gd name="connsiteX2" fmla="*/ 295275 w 911903"/>
                <a:gd name="connsiteY2" fmla="*/ 47625 h 371475"/>
                <a:gd name="connsiteX3" fmla="*/ 323850 w 911903"/>
                <a:gd name="connsiteY3" fmla="*/ 57150 h 371475"/>
                <a:gd name="connsiteX4" fmla="*/ 409575 w 911903"/>
                <a:gd name="connsiteY4" fmla="*/ 66675 h 371475"/>
                <a:gd name="connsiteX5" fmla="*/ 447675 w 911903"/>
                <a:gd name="connsiteY5" fmla="*/ 76200 h 371475"/>
                <a:gd name="connsiteX6" fmla="*/ 476250 w 911903"/>
                <a:gd name="connsiteY6" fmla="*/ 95250 h 371475"/>
                <a:gd name="connsiteX7" fmla="*/ 542925 w 911903"/>
                <a:gd name="connsiteY7" fmla="*/ 123825 h 371475"/>
                <a:gd name="connsiteX8" fmla="*/ 685800 w 911903"/>
                <a:gd name="connsiteY8" fmla="*/ 133350 h 371475"/>
                <a:gd name="connsiteX9" fmla="*/ 742950 w 911903"/>
                <a:gd name="connsiteY9" fmla="*/ 161925 h 371475"/>
                <a:gd name="connsiteX10" fmla="*/ 857250 w 911903"/>
                <a:gd name="connsiteY10" fmla="*/ 228600 h 371475"/>
                <a:gd name="connsiteX11" fmla="*/ 885825 w 911903"/>
                <a:gd name="connsiteY11" fmla="*/ 247650 h 371475"/>
                <a:gd name="connsiteX12" fmla="*/ 904875 w 911903"/>
                <a:gd name="connsiteY12" fmla="*/ 371475 h 371475"/>
                <a:gd name="connsiteX0" fmla="*/ 0 w 911903"/>
                <a:gd name="connsiteY0" fmla="*/ 0 h 371475"/>
                <a:gd name="connsiteX1" fmla="*/ 238125 w 911903"/>
                <a:gd name="connsiteY1" fmla="*/ 28575 h 371475"/>
                <a:gd name="connsiteX2" fmla="*/ 295275 w 911903"/>
                <a:gd name="connsiteY2" fmla="*/ 47625 h 371475"/>
                <a:gd name="connsiteX3" fmla="*/ 323850 w 911903"/>
                <a:gd name="connsiteY3" fmla="*/ 57150 h 371475"/>
                <a:gd name="connsiteX4" fmla="*/ 409575 w 911903"/>
                <a:gd name="connsiteY4" fmla="*/ 66675 h 371475"/>
                <a:gd name="connsiteX5" fmla="*/ 447675 w 911903"/>
                <a:gd name="connsiteY5" fmla="*/ 76200 h 371475"/>
                <a:gd name="connsiteX6" fmla="*/ 476250 w 911903"/>
                <a:gd name="connsiteY6" fmla="*/ 95250 h 371475"/>
                <a:gd name="connsiteX7" fmla="*/ 542925 w 911903"/>
                <a:gd name="connsiteY7" fmla="*/ 123825 h 371475"/>
                <a:gd name="connsiteX8" fmla="*/ 685800 w 911903"/>
                <a:gd name="connsiteY8" fmla="*/ 133350 h 371475"/>
                <a:gd name="connsiteX9" fmla="*/ 857250 w 911903"/>
                <a:gd name="connsiteY9" fmla="*/ 228600 h 371475"/>
                <a:gd name="connsiteX10" fmla="*/ 885825 w 911903"/>
                <a:gd name="connsiteY10" fmla="*/ 247650 h 371475"/>
                <a:gd name="connsiteX11" fmla="*/ 904875 w 911903"/>
                <a:gd name="connsiteY11" fmla="*/ 371475 h 371475"/>
                <a:gd name="connsiteX0" fmla="*/ 0 w 911903"/>
                <a:gd name="connsiteY0" fmla="*/ 0 h 371475"/>
                <a:gd name="connsiteX1" fmla="*/ 238125 w 911903"/>
                <a:gd name="connsiteY1" fmla="*/ 28575 h 371475"/>
                <a:gd name="connsiteX2" fmla="*/ 295275 w 911903"/>
                <a:gd name="connsiteY2" fmla="*/ 47625 h 371475"/>
                <a:gd name="connsiteX3" fmla="*/ 323850 w 911903"/>
                <a:gd name="connsiteY3" fmla="*/ 57150 h 371475"/>
                <a:gd name="connsiteX4" fmla="*/ 409575 w 911903"/>
                <a:gd name="connsiteY4" fmla="*/ 66675 h 371475"/>
                <a:gd name="connsiteX5" fmla="*/ 447675 w 911903"/>
                <a:gd name="connsiteY5" fmla="*/ 76200 h 371475"/>
                <a:gd name="connsiteX6" fmla="*/ 476250 w 911903"/>
                <a:gd name="connsiteY6" fmla="*/ 95250 h 371475"/>
                <a:gd name="connsiteX7" fmla="*/ 685800 w 911903"/>
                <a:gd name="connsiteY7" fmla="*/ 133350 h 371475"/>
                <a:gd name="connsiteX8" fmla="*/ 857250 w 911903"/>
                <a:gd name="connsiteY8" fmla="*/ 228600 h 371475"/>
                <a:gd name="connsiteX9" fmla="*/ 885825 w 911903"/>
                <a:gd name="connsiteY9" fmla="*/ 247650 h 371475"/>
                <a:gd name="connsiteX10" fmla="*/ 904875 w 911903"/>
                <a:gd name="connsiteY10" fmla="*/ 371475 h 371475"/>
                <a:gd name="connsiteX0" fmla="*/ 0 w 911903"/>
                <a:gd name="connsiteY0" fmla="*/ 0 h 371475"/>
                <a:gd name="connsiteX1" fmla="*/ 238125 w 911903"/>
                <a:gd name="connsiteY1" fmla="*/ 28575 h 371475"/>
                <a:gd name="connsiteX2" fmla="*/ 295275 w 911903"/>
                <a:gd name="connsiteY2" fmla="*/ 47625 h 371475"/>
                <a:gd name="connsiteX3" fmla="*/ 323850 w 911903"/>
                <a:gd name="connsiteY3" fmla="*/ 57150 h 371475"/>
                <a:gd name="connsiteX4" fmla="*/ 409575 w 911903"/>
                <a:gd name="connsiteY4" fmla="*/ 66675 h 371475"/>
                <a:gd name="connsiteX5" fmla="*/ 447675 w 911903"/>
                <a:gd name="connsiteY5" fmla="*/ 76200 h 371475"/>
                <a:gd name="connsiteX6" fmla="*/ 685800 w 911903"/>
                <a:gd name="connsiteY6" fmla="*/ 133350 h 371475"/>
                <a:gd name="connsiteX7" fmla="*/ 857250 w 911903"/>
                <a:gd name="connsiteY7" fmla="*/ 228600 h 371475"/>
                <a:gd name="connsiteX8" fmla="*/ 885825 w 911903"/>
                <a:gd name="connsiteY8" fmla="*/ 247650 h 371475"/>
                <a:gd name="connsiteX9" fmla="*/ 904875 w 911903"/>
                <a:gd name="connsiteY9" fmla="*/ 371475 h 371475"/>
                <a:gd name="connsiteX0" fmla="*/ 0 w 911903"/>
                <a:gd name="connsiteY0" fmla="*/ 0 h 371475"/>
                <a:gd name="connsiteX1" fmla="*/ 238125 w 911903"/>
                <a:gd name="connsiteY1" fmla="*/ 28575 h 371475"/>
                <a:gd name="connsiteX2" fmla="*/ 295275 w 911903"/>
                <a:gd name="connsiteY2" fmla="*/ 47625 h 371475"/>
                <a:gd name="connsiteX3" fmla="*/ 323850 w 911903"/>
                <a:gd name="connsiteY3" fmla="*/ 57150 h 371475"/>
                <a:gd name="connsiteX4" fmla="*/ 409575 w 911903"/>
                <a:gd name="connsiteY4" fmla="*/ 66675 h 371475"/>
                <a:gd name="connsiteX5" fmla="*/ 685800 w 911903"/>
                <a:gd name="connsiteY5" fmla="*/ 133350 h 371475"/>
                <a:gd name="connsiteX6" fmla="*/ 857250 w 911903"/>
                <a:gd name="connsiteY6" fmla="*/ 228600 h 371475"/>
                <a:gd name="connsiteX7" fmla="*/ 885825 w 911903"/>
                <a:gd name="connsiteY7" fmla="*/ 247650 h 371475"/>
                <a:gd name="connsiteX8" fmla="*/ 904875 w 911903"/>
                <a:gd name="connsiteY8" fmla="*/ 371475 h 371475"/>
                <a:gd name="connsiteX0" fmla="*/ 0 w 911903"/>
                <a:gd name="connsiteY0" fmla="*/ 0 h 371475"/>
                <a:gd name="connsiteX1" fmla="*/ 238125 w 911903"/>
                <a:gd name="connsiteY1" fmla="*/ 28575 h 371475"/>
                <a:gd name="connsiteX2" fmla="*/ 295275 w 911903"/>
                <a:gd name="connsiteY2" fmla="*/ 47625 h 371475"/>
                <a:gd name="connsiteX3" fmla="*/ 323850 w 911903"/>
                <a:gd name="connsiteY3" fmla="*/ 57150 h 371475"/>
                <a:gd name="connsiteX4" fmla="*/ 685800 w 911903"/>
                <a:gd name="connsiteY4" fmla="*/ 133350 h 371475"/>
                <a:gd name="connsiteX5" fmla="*/ 857250 w 911903"/>
                <a:gd name="connsiteY5" fmla="*/ 228600 h 371475"/>
                <a:gd name="connsiteX6" fmla="*/ 885825 w 911903"/>
                <a:gd name="connsiteY6" fmla="*/ 247650 h 371475"/>
                <a:gd name="connsiteX7" fmla="*/ 904875 w 911903"/>
                <a:gd name="connsiteY7" fmla="*/ 371475 h 371475"/>
                <a:gd name="connsiteX0" fmla="*/ 0 w 911903"/>
                <a:gd name="connsiteY0" fmla="*/ 0 h 371475"/>
                <a:gd name="connsiteX1" fmla="*/ 238125 w 911903"/>
                <a:gd name="connsiteY1" fmla="*/ 28575 h 371475"/>
                <a:gd name="connsiteX2" fmla="*/ 295275 w 911903"/>
                <a:gd name="connsiteY2" fmla="*/ 47625 h 371475"/>
                <a:gd name="connsiteX3" fmla="*/ 685800 w 911903"/>
                <a:gd name="connsiteY3" fmla="*/ 133350 h 371475"/>
                <a:gd name="connsiteX4" fmla="*/ 857250 w 911903"/>
                <a:gd name="connsiteY4" fmla="*/ 228600 h 371475"/>
                <a:gd name="connsiteX5" fmla="*/ 885825 w 911903"/>
                <a:gd name="connsiteY5" fmla="*/ 247650 h 371475"/>
                <a:gd name="connsiteX6" fmla="*/ 904875 w 911903"/>
                <a:gd name="connsiteY6" fmla="*/ 371475 h 371475"/>
                <a:gd name="connsiteX0" fmla="*/ 0 w 911903"/>
                <a:gd name="connsiteY0" fmla="*/ 0 h 371475"/>
                <a:gd name="connsiteX1" fmla="*/ 238125 w 911903"/>
                <a:gd name="connsiteY1" fmla="*/ 28575 h 371475"/>
                <a:gd name="connsiteX2" fmla="*/ 685800 w 911903"/>
                <a:gd name="connsiteY2" fmla="*/ 133350 h 371475"/>
                <a:gd name="connsiteX3" fmla="*/ 857250 w 911903"/>
                <a:gd name="connsiteY3" fmla="*/ 228600 h 371475"/>
                <a:gd name="connsiteX4" fmla="*/ 885825 w 911903"/>
                <a:gd name="connsiteY4" fmla="*/ 247650 h 371475"/>
                <a:gd name="connsiteX5" fmla="*/ 904875 w 911903"/>
                <a:gd name="connsiteY5" fmla="*/ 371475 h 371475"/>
                <a:gd name="connsiteX0" fmla="*/ 0 w 904875"/>
                <a:gd name="connsiteY0" fmla="*/ 0 h 371475"/>
                <a:gd name="connsiteX1" fmla="*/ 238125 w 904875"/>
                <a:gd name="connsiteY1" fmla="*/ 28575 h 371475"/>
                <a:gd name="connsiteX2" fmla="*/ 685800 w 904875"/>
                <a:gd name="connsiteY2" fmla="*/ 133350 h 371475"/>
                <a:gd name="connsiteX3" fmla="*/ 857250 w 904875"/>
                <a:gd name="connsiteY3" fmla="*/ 228600 h 371475"/>
                <a:gd name="connsiteX4" fmla="*/ 904875 w 904875"/>
                <a:gd name="connsiteY4" fmla="*/ 371475 h 371475"/>
                <a:gd name="connsiteX0" fmla="*/ 0 w 904875"/>
                <a:gd name="connsiteY0" fmla="*/ 0 h 371475"/>
                <a:gd name="connsiteX1" fmla="*/ 238125 w 904875"/>
                <a:gd name="connsiteY1" fmla="*/ 28575 h 371475"/>
                <a:gd name="connsiteX2" fmla="*/ 685800 w 904875"/>
                <a:gd name="connsiteY2" fmla="*/ 133350 h 371475"/>
                <a:gd name="connsiteX3" fmla="*/ 904875 w 904875"/>
                <a:gd name="connsiteY3" fmla="*/ 371475 h 371475"/>
                <a:gd name="connsiteX0" fmla="*/ 0 w 1063402"/>
                <a:gd name="connsiteY0" fmla="*/ 0 h 641598"/>
                <a:gd name="connsiteX1" fmla="*/ 238125 w 1063402"/>
                <a:gd name="connsiteY1" fmla="*/ 28575 h 641598"/>
                <a:gd name="connsiteX2" fmla="*/ 685800 w 1063402"/>
                <a:gd name="connsiteY2" fmla="*/ 133350 h 641598"/>
                <a:gd name="connsiteX3" fmla="*/ 1063402 w 1063402"/>
                <a:gd name="connsiteY3" fmla="*/ 641598 h 641598"/>
                <a:gd name="connsiteX0" fmla="*/ 0 w 1063402"/>
                <a:gd name="connsiteY0" fmla="*/ 0 h 641598"/>
                <a:gd name="connsiteX1" fmla="*/ 238125 w 1063402"/>
                <a:gd name="connsiteY1" fmla="*/ 28575 h 641598"/>
                <a:gd name="connsiteX2" fmla="*/ 631353 w 1063402"/>
                <a:gd name="connsiteY2" fmla="*/ 209549 h 641598"/>
                <a:gd name="connsiteX3" fmla="*/ 1063402 w 1063402"/>
                <a:gd name="connsiteY3" fmla="*/ 641598 h 641598"/>
                <a:gd name="connsiteX0" fmla="*/ 0 w 1063402"/>
                <a:gd name="connsiteY0" fmla="*/ 0 h 641598"/>
                <a:gd name="connsiteX1" fmla="*/ 238125 w 1063402"/>
                <a:gd name="connsiteY1" fmla="*/ 28575 h 641598"/>
                <a:gd name="connsiteX2" fmla="*/ 631353 w 1063402"/>
                <a:gd name="connsiteY2" fmla="*/ 209549 h 641598"/>
                <a:gd name="connsiteX3" fmla="*/ 1063402 w 1063402"/>
                <a:gd name="connsiteY3" fmla="*/ 641598 h 641598"/>
                <a:gd name="connsiteX0" fmla="*/ 0 w 1063402"/>
                <a:gd name="connsiteY0" fmla="*/ 0 h 641598"/>
                <a:gd name="connsiteX1" fmla="*/ 238125 w 1063402"/>
                <a:gd name="connsiteY1" fmla="*/ 28575 h 641598"/>
                <a:gd name="connsiteX2" fmla="*/ 631353 w 1063402"/>
                <a:gd name="connsiteY2" fmla="*/ 209549 h 641598"/>
                <a:gd name="connsiteX3" fmla="*/ 1063402 w 1063402"/>
                <a:gd name="connsiteY3" fmla="*/ 641598 h 641598"/>
                <a:gd name="connsiteX0" fmla="*/ 0 w 1063402"/>
                <a:gd name="connsiteY0" fmla="*/ 0 h 641598"/>
                <a:gd name="connsiteX1" fmla="*/ 238125 w 1063402"/>
                <a:gd name="connsiteY1" fmla="*/ 28575 h 641598"/>
                <a:gd name="connsiteX2" fmla="*/ 631353 w 1063402"/>
                <a:gd name="connsiteY2" fmla="*/ 209549 h 641598"/>
                <a:gd name="connsiteX3" fmla="*/ 1063402 w 1063402"/>
                <a:gd name="connsiteY3" fmla="*/ 641598 h 641598"/>
                <a:gd name="connsiteX0" fmla="*/ 0 w 1063402"/>
                <a:gd name="connsiteY0" fmla="*/ 0 h 641598"/>
                <a:gd name="connsiteX1" fmla="*/ 238125 w 1063402"/>
                <a:gd name="connsiteY1" fmla="*/ 28575 h 641598"/>
                <a:gd name="connsiteX2" fmla="*/ 703361 w 1063402"/>
                <a:gd name="connsiteY2" fmla="*/ 137541 h 641598"/>
                <a:gd name="connsiteX3" fmla="*/ 1063402 w 1063402"/>
                <a:gd name="connsiteY3" fmla="*/ 641598 h 641598"/>
                <a:gd name="connsiteX0" fmla="*/ 0 w 1063402"/>
                <a:gd name="connsiteY0" fmla="*/ 0 h 641598"/>
                <a:gd name="connsiteX1" fmla="*/ 703361 w 1063402"/>
                <a:gd name="connsiteY1" fmla="*/ 137541 h 641598"/>
                <a:gd name="connsiteX2" fmla="*/ 1063402 w 1063402"/>
                <a:gd name="connsiteY2" fmla="*/ 641598 h 641598"/>
                <a:gd name="connsiteX0" fmla="*/ 0 w 1063402"/>
                <a:gd name="connsiteY0" fmla="*/ 2972 h 644570"/>
                <a:gd name="connsiteX1" fmla="*/ 703361 w 1063402"/>
                <a:gd name="connsiteY1" fmla="*/ 140513 h 644570"/>
                <a:gd name="connsiteX2" fmla="*/ 1063402 w 1063402"/>
                <a:gd name="connsiteY2" fmla="*/ 644570 h 644570"/>
                <a:gd name="connsiteX0" fmla="*/ 0 w 1063402"/>
                <a:gd name="connsiteY0" fmla="*/ 2972 h 644570"/>
                <a:gd name="connsiteX1" fmla="*/ 631353 w 1063402"/>
                <a:gd name="connsiteY1" fmla="*/ 140513 h 644570"/>
                <a:gd name="connsiteX2" fmla="*/ 1063402 w 1063402"/>
                <a:gd name="connsiteY2" fmla="*/ 644570 h 644570"/>
                <a:gd name="connsiteX0" fmla="*/ 0 w 1063402"/>
                <a:gd name="connsiteY0" fmla="*/ 2972 h 644570"/>
                <a:gd name="connsiteX1" fmla="*/ 631353 w 1063402"/>
                <a:gd name="connsiteY1" fmla="*/ 140513 h 644570"/>
                <a:gd name="connsiteX2" fmla="*/ 1063402 w 1063402"/>
                <a:gd name="connsiteY2" fmla="*/ 644570 h 644570"/>
                <a:gd name="connsiteX0" fmla="*/ 0 w 1135409"/>
                <a:gd name="connsiteY0" fmla="*/ 2972 h 644569"/>
                <a:gd name="connsiteX1" fmla="*/ 631353 w 1135409"/>
                <a:gd name="connsiteY1" fmla="*/ 140513 h 644569"/>
                <a:gd name="connsiteX2" fmla="*/ 1135409 w 1135409"/>
                <a:gd name="connsiteY2" fmla="*/ 644569 h 644569"/>
                <a:gd name="connsiteX0" fmla="*/ 0 w 1135409"/>
                <a:gd name="connsiteY0" fmla="*/ 29397 h 670994"/>
                <a:gd name="connsiteX1" fmla="*/ 127297 w 1135409"/>
                <a:gd name="connsiteY1" fmla="*/ 22923 h 670994"/>
                <a:gd name="connsiteX2" fmla="*/ 631353 w 1135409"/>
                <a:gd name="connsiteY2" fmla="*/ 166938 h 670994"/>
                <a:gd name="connsiteX3" fmla="*/ 1135409 w 1135409"/>
                <a:gd name="connsiteY3" fmla="*/ 670994 h 670994"/>
                <a:gd name="connsiteX0" fmla="*/ 0 w 1656184"/>
                <a:gd name="connsiteY0" fmla="*/ 0 h 864095"/>
                <a:gd name="connsiteX1" fmla="*/ 648072 w 1656184"/>
                <a:gd name="connsiteY1" fmla="*/ 216024 h 864095"/>
                <a:gd name="connsiteX2" fmla="*/ 1152128 w 1656184"/>
                <a:gd name="connsiteY2" fmla="*/ 360039 h 864095"/>
                <a:gd name="connsiteX3" fmla="*/ 1656184 w 1656184"/>
                <a:gd name="connsiteY3" fmla="*/ 864095 h 864095"/>
                <a:gd name="connsiteX0" fmla="*/ 0 w 1656184"/>
                <a:gd name="connsiteY0" fmla="*/ 0 h 864095"/>
                <a:gd name="connsiteX1" fmla="*/ 149299 w 1656184"/>
                <a:gd name="connsiteY1" fmla="*/ 41524 h 864095"/>
                <a:gd name="connsiteX2" fmla="*/ 648072 w 1656184"/>
                <a:gd name="connsiteY2" fmla="*/ 216024 h 864095"/>
                <a:gd name="connsiteX3" fmla="*/ 1152128 w 1656184"/>
                <a:gd name="connsiteY3" fmla="*/ 360039 h 864095"/>
                <a:gd name="connsiteX4" fmla="*/ 1656184 w 1656184"/>
                <a:gd name="connsiteY4" fmla="*/ 864095 h 864095"/>
                <a:gd name="connsiteX0" fmla="*/ 438766 w 1518886"/>
                <a:gd name="connsiteY0" fmla="*/ 1686669 h 1693590"/>
                <a:gd name="connsiteX1" fmla="*/ 12001 w 1518886"/>
                <a:gd name="connsiteY1" fmla="*/ 216024 h 1693590"/>
                <a:gd name="connsiteX2" fmla="*/ 510774 w 1518886"/>
                <a:gd name="connsiteY2" fmla="*/ 390524 h 1693590"/>
                <a:gd name="connsiteX3" fmla="*/ 1014830 w 1518886"/>
                <a:gd name="connsiteY3" fmla="*/ 534539 h 1693590"/>
                <a:gd name="connsiteX4" fmla="*/ 1518886 w 1518886"/>
                <a:gd name="connsiteY4" fmla="*/ 1038595 h 1693590"/>
                <a:gd name="connsiteX0" fmla="*/ 876097 w 1956217"/>
                <a:gd name="connsiteY0" fmla="*/ 1728193 h 1735114"/>
                <a:gd name="connsiteX1" fmla="*/ 12001 w 1956217"/>
                <a:gd name="connsiteY1" fmla="*/ 216024 h 1735114"/>
                <a:gd name="connsiteX2" fmla="*/ 948105 w 1956217"/>
                <a:gd name="connsiteY2" fmla="*/ 432048 h 1735114"/>
                <a:gd name="connsiteX3" fmla="*/ 1452161 w 1956217"/>
                <a:gd name="connsiteY3" fmla="*/ 576063 h 1735114"/>
                <a:gd name="connsiteX4" fmla="*/ 1956217 w 1956217"/>
                <a:gd name="connsiteY4" fmla="*/ 1080119 h 1735114"/>
                <a:gd name="connsiteX0" fmla="*/ 876097 w 1956217"/>
                <a:gd name="connsiteY0" fmla="*/ 1975471 h 1982392"/>
                <a:gd name="connsiteX1" fmla="*/ 12001 w 1956217"/>
                <a:gd name="connsiteY1" fmla="*/ 463302 h 1982392"/>
                <a:gd name="connsiteX2" fmla="*/ 948105 w 1956217"/>
                <a:gd name="connsiteY2" fmla="*/ 679326 h 1982392"/>
                <a:gd name="connsiteX3" fmla="*/ 1452161 w 1956217"/>
                <a:gd name="connsiteY3" fmla="*/ 823341 h 1982392"/>
                <a:gd name="connsiteX4" fmla="*/ 1956217 w 1956217"/>
                <a:gd name="connsiteY4" fmla="*/ 1327397 h 1982392"/>
                <a:gd name="connsiteX0" fmla="*/ 864096 w 1944216"/>
                <a:gd name="connsiteY0" fmla="*/ 1975471 h 1982392"/>
                <a:gd name="connsiteX1" fmla="*/ 0 w 1944216"/>
                <a:gd name="connsiteY1" fmla="*/ 463302 h 1982392"/>
                <a:gd name="connsiteX2" fmla="*/ 936104 w 1944216"/>
                <a:gd name="connsiteY2" fmla="*/ 679326 h 1982392"/>
                <a:gd name="connsiteX3" fmla="*/ 1440160 w 1944216"/>
                <a:gd name="connsiteY3" fmla="*/ 823341 h 1982392"/>
                <a:gd name="connsiteX4" fmla="*/ 1944216 w 1944216"/>
                <a:gd name="connsiteY4" fmla="*/ 1327397 h 1982392"/>
                <a:gd name="connsiteX0" fmla="*/ 648072 w 1728192"/>
                <a:gd name="connsiteY0" fmla="*/ 1975471 h 1982392"/>
                <a:gd name="connsiteX1" fmla="*/ 0 w 1728192"/>
                <a:gd name="connsiteY1" fmla="*/ 463302 h 1982392"/>
                <a:gd name="connsiteX2" fmla="*/ 720080 w 1728192"/>
                <a:gd name="connsiteY2" fmla="*/ 679326 h 1982392"/>
                <a:gd name="connsiteX3" fmla="*/ 1224136 w 1728192"/>
                <a:gd name="connsiteY3" fmla="*/ 823341 h 1982392"/>
                <a:gd name="connsiteX4" fmla="*/ 1728192 w 1728192"/>
                <a:gd name="connsiteY4" fmla="*/ 1327397 h 1982392"/>
                <a:gd name="connsiteX0" fmla="*/ 748189 w 1828309"/>
                <a:gd name="connsiteY0" fmla="*/ 2016250 h 2023171"/>
                <a:gd name="connsiteX1" fmla="*/ 100117 w 1828309"/>
                <a:gd name="connsiteY1" fmla="*/ 504081 h 2023171"/>
                <a:gd name="connsiteX2" fmla="*/ 820197 w 1828309"/>
                <a:gd name="connsiteY2" fmla="*/ 720105 h 2023171"/>
                <a:gd name="connsiteX3" fmla="*/ 1324253 w 1828309"/>
                <a:gd name="connsiteY3" fmla="*/ 864120 h 2023171"/>
                <a:gd name="connsiteX4" fmla="*/ 1828309 w 1828309"/>
                <a:gd name="connsiteY4" fmla="*/ 1368176 h 2023171"/>
                <a:gd name="connsiteX0" fmla="*/ 748189 w 1828309"/>
                <a:gd name="connsiteY0" fmla="*/ 2016250 h 2023171"/>
                <a:gd name="connsiteX1" fmla="*/ 100117 w 1828309"/>
                <a:gd name="connsiteY1" fmla="*/ 504081 h 2023171"/>
                <a:gd name="connsiteX2" fmla="*/ 820197 w 1828309"/>
                <a:gd name="connsiteY2" fmla="*/ 720105 h 2023171"/>
                <a:gd name="connsiteX3" fmla="*/ 1324253 w 1828309"/>
                <a:gd name="connsiteY3" fmla="*/ 864120 h 2023171"/>
                <a:gd name="connsiteX4" fmla="*/ 1828309 w 1828309"/>
                <a:gd name="connsiteY4" fmla="*/ 1368176 h 2023171"/>
                <a:gd name="connsiteX0" fmla="*/ 757900 w 1828309"/>
                <a:gd name="connsiteY0" fmla="*/ 1772816 h 1779737"/>
                <a:gd name="connsiteX1" fmla="*/ 100117 w 1828309"/>
                <a:gd name="connsiteY1" fmla="*/ 504081 h 1779737"/>
                <a:gd name="connsiteX2" fmla="*/ 820197 w 1828309"/>
                <a:gd name="connsiteY2" fmla="*/ 720105 h 1779737"/>
                <a:gd name="connsiteX3" fmla="*/ 1324253 w 1828309"/>
                <a:gd name="connsiteY3" fmla="*/ 864120 h 1779737"/>
                <a:gd name="connsiteX4" fmla="*/ 1828309 w 1828309"/>
                <a:gd name="connsiteY4" fmla="*/ 1368176 h 1779737"/>
                <a:gd name="connsiteX0" fmla="*/ 757900 w 1828309"/>
                <a:gd name="connsiteY0" fmla="*/ 1772816 h 1798787"/>
                <a:gd name="connsiteX1" fmla="*/ 100117 w 1828309"/>
                <a:gd name="connsiteY1" fmla="*/ 504081 h 1798787"/>
                <a:gd name="connsiteX2" fmla="*/ 820197 w 1828309"/>
                <a:gd name="connsiteY2" fmla="*/ 720105 h 1798787"/>
                <a:gd name="connsiteX3" fmla="*/ 1324253 w 1828309"/>
                <a:gd name="connsiteY3" fmla="*/ 864120 h 1798787"/>
                <a:gd name="connsiteX4" fmla="*/ 1828309 w 1828309"/>
                <a:gd name="connsiteY4" fmla="*/ 1368176 h 1798787"/>
                <a:gd name="connsiteX0" fmla="*/ 757900 w 1828309"/>
                <a:gd name="connsiteY0" fmla="*/ 1772816 h 1984272"/>
                <a:gd name="connsiteX1" fmla="*/ 685892 w 1828309"/>
                <a:gd name="connsiteY1" fmla="*/ 1772816 h 1984272"/>
                <a:gd name="connsiteX2" fmla="*/ 100117 w 1828309"/>
                <a:gd name="connsiteY2" fmla="*/ 504081 h 1984272"/>
                <a:gd name="connsiteX3" fmla="*/ 820197 w 1828309"/>
                <a:gd name="connsiteY3" fmla="*/ 720105 h 1984272"/>
                <a:gd name="connsiteX4" fmla="*/ 1324253 w 1828309"/>
                <a:gd name="connsiteY4" fmla="*/ 864120 h 1984272"/>
                <a:gd name="connsiteX5" fmla="*/ 1828309 w 1828309"/>
                <a:gd name="connsiteY5" fmla="*/ 1368176 h 1984272"/>
                <a:gd name="connsiteX0" fmla="*/ 757900 w 1828309"/>
                <a:gd name="connsiteY0" fmla="*/ 1772816 h 1772816"/>
                <a:gd name="connsiteX1" fmla="*/ 685892 w 1828309"/>
                <a:gd name="connsiteY1" fmla="*/ 1772816 h 1772816"/>
                <a:gd name="connsiteX2" fmla="*/ 100117 w 1828309"/>
                <a:gd name="connsiteY2" fmla="*/ 504081 h 1772816"/>
                <a:gd name="connsiteX3" fmla="*/ 820197 w 1828309"/>
                <a:gd name="connsiteY3" fmla="*/ 720105 h 1772816"/>
                <a:gd name="connsiteX4" fmla="*/ 1324253 w 1828309"/>
                <a:gd name="connsiteY4" fmla="*/ 864120 h 1772816"/>
                <a:gd name="connsiteX5" fmla="*/ 1828309 w 1828309"/>
                <a:gd name="connsiteY5" fmla="*/ 1368176 h 1772816"/>
                <a:gd name="connsiteX0" fmla="*/ 668166 w 1738575"/>
                <a:gd name="connsiteY0" fmla="*/ 1444187 h 1444187"/>
                <a:gd name="connsiteX1" fmla="*/ 10383 w 1738575"/>
                <a:gd name="connsiteY1" fmla="*/ 175452 h 1444187"/>
                <a:gd name="connsiteX2" fmla="*/ 730463 w 1738575"/>
                <a:gd name="connsiteY2" fmla="*/ 391476 h 1444187"/>
                <a:gd name="connsiteX3" fmla="*/ 1234519 w 1738575"/>
                <a:gd name="connsiteY3" fmla="*/ 535491 h 1444187"/>
                <a:gd name="connsiteX4" fmla="*/ 1738575 w 1738575"/>
                <a:gd name="connsiteY4" fmla="*/ 1039547 h 1444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8575" h="1444187">
                  <a:moveTo>
                    <a:pt x="668166" y="1444187"/>
                  </a:moveTo>
                  <a:cubicBezTo>
                    <a:pt x="531128" y="1179867"/>
                    <a:pt x="0" y="350904"/>
                    <a:pt x="10383" y="175452"/>
                  </a:cubicBezTo>
                  <a:cubicBezTo>
                    <a:pt x="20766" y="0"/>
                    <a:pt x="526440" y="331470"/>
                    <a:pt x="730463" y="391476"/>
                  </a:cubicBezTo>
                  <a:cubicBezTo>
                    <a:pt x="934486" y="451482"/>
                    <a:pt x="1065922" y="428558"/>
                    <a:pt x="1234519" y="535491"/>
                  </a:cubicBezTo>
                  <a:cubicBezTo>
                    <a:pt x="1390118" y="777808"/>
                    <a:pt x="1692935" y="989938"/>
                    <a:pt x="1738575" y="1039547"/>
                  </a:cubicBezTo>
                </a:path>
              </a:pathLst>
            </a:custGeom>
            <a:ln w="19050">
              <a:solidFill>
                <a:srgbClr val="0046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8" name="Группа 138"/>
          <p:cNvGrpSpPr>
            <a:grpSpLocks/>
          </p:cNvGrpSpPr>
          <p:nvPr/>
        </p:nvGrpSpPr>
        <p:grpSpPr bwMode="auto">
          <a:xfrm rot="1794830">
            <a:off x="7037388" y="5186363"/>
            <a:ext cx="1785937" cy="836612"/>
            <a:chOff x="2195736" y="3418911"/>
            <a:chExt cx="3240362" cy="1316324"/>
          </a:xfrm>
        </p:grpSpPr>
        <p:sp>
          <p:nvSpPr>
            <p:cNvPr id="36" name="Полилиния 35"/>
            <p:cNvSpPr/>
            <p:nvPr/>
          </p:nvSpPr>
          <p:spPr>
            <a:xfrm>
              <a:off x="3059695" y="3418774"/>
              <a:ext cx="2376267" cy="1306334"/>
            </a:xfrm>
            <a:custGeom>
              <a:avLst/>
              <a:gdLst>
                <a:gd name="connsiteX0" fmla="*/ 0 w 2232248"/>
                <a:gd name="connsiteY0" fmla="*/ 576064 h 1152128"/>
                <a:gd name="connsiteX1" fmla="*/ 604223 w 2232248"/>
                <a:gd name="connsiteY1" fmla="*/ 64163 h 1152128"/>
                <a:gd name="connsiteX2" fmla="*/ 1116125 w 2232248"/>
                <a:gd name="connsiteY2" fmla="*/ 2 h 1152128"/>
                <a:gd name="connsiteX3" fmla="*/ 1628028 w 2232248"/>
                <a:gd name="connsiteY3" fmla="*/ 64164 h 1152128"/>
                <a:gd name="connsiteX4" fmla="*/ 2232248 w 2232248"/>
                <a:gd name="connsiteY4" fmla="*/ 576068 h 1152128"/>
                <a:gd name="connsiteX5" fmla="*/ 1628026 w 2232248"/>
                <a:gd name="connsiteY5" fmla="*/ 1087970 h 1152128"/>
                <a:gd name="connsiteX6" fmla="*/ 1116124 w 2232248"/>
                <a:gd name="connsiteY6" fmla="*/ 1152132 h 1152128"/>
                <a:gd name="connsiteX7" fmla="*/ 604221 w 2232248"/>
                <a:gd name="connsiteY7" fmla="*/ 1087970 h 1152128"/>
                <a:gd name="connsiteX8" fmla="*/ 0 w 2232248"/>
                <a:gd name="connsiteY8" fmla="*/ 576067 h 1152128"/>
                <a:gd name="connsiteX9" fmla="*/ 0 w 2232248"/>
                <a:gd name="connsiteY9" fmla="*/ 576064 h 1152128"/>
                <a:gd name="connsiteX0" fmla="*/ 72009 w 2232251"/>
                <a:gd name="connsiteY0" fmla="*/ 432046 h 1152130"/>
                <a:gd name="connsiteX1" fmla="*/ 604224 w 2232251"/>
                <a:gd name="connsiteY1" fmla="*/ 64161 h 1152130"/>
                <a:gd name="connsiteX2" fmla="*/ 1116126 w 2232251"/>
                <a:gd name="connsiteY2" fmla="*/ 0 h 1152130"/>
                <a:gd name="connsiteX3" fmla="*/ 1628029 w 2232251"/>
                <a:gd name="connsiteY3" fmla="*/ 64162 h 1152130"/>
                <a:gd name="connsiteX4" fmla="*/ 2232249 w 2232251"/>
                <a:gd name="connsiteY4" fmla="*/ 576066 h 1152130"/>
                <a:gd name="connsiteX5" fmla="*/ 1628027 w 2232251"/>
                <a:gd name="connsiteY5" fmla="*/ 1087968 h 1152130"/>
                <a:gd name="connsiteX6" fmla="*/ 1116125 w 2232251"/>
                <a:gd name="connsiteY6" fmla="*/ 1152130 h 1152130"/>
                <a:gd name="connsiteX7" fmla="*/ 604222 w 2232251"/>
                <a:gd name="connsiteY7" fmla="*/ 1087968 h 1152130"/>
                <a:gd name="connsiteX8" fmla="*/ 1 w 2232251"/>
                <a:gd name="connsiteY8" fmla="*/ 576065 h 1152130"/>
                <a:gd name="connsiteX9" fmla="*/ 72009 w 2232251"/>
                <a:gd name="connsiteY9" fmla="*/ 432046 h 1152130"/>
                <a:gd name="connsiteX0" fmla="*/ 0 w 2160242"/>
                <a:gd name="connsiteY0" fmla="*/ 432046 h 1152130"/>
                <a:gd name="connsiteX1" fmla="*/ 532215 w 2160242"/>
                <a:gd name="connsiteY1" fmla="*/ 64161 h 1152130"/>
                <a:gd name="connsiteX2" fmla="*/ 1044117 w 2160242"/>
                <a:gd name="connsiteY2" fmla="*/ 0 h 1152130"/>
                <a:gd name="connsiteX3" fmla="*/ 1556020 w 2160242"/>
                <a:gd name="connsiteY3" fmla="*/ 64162 h 1152130"/>
                <a:gd name="connsiteX4" fmla="*/ 2160240 w 2160242"/>
                <a:gd name="connsiteY4" fmla="*/ 576066 h 1152130"/>
                <a:gd name="connsiteX5" fmla="*/ 1556018 w 2160242"/>
                <a:gd name="connsiteY5" fmla="*/ 1087968 h 1152130"/>
                <a:gd name="connsiteX6" fmla="*/ 1044116 w 2160242"/>
                <a:gd name="connsiteY6" fmla="*/ 1152130 h 1152130"/>
                <a:gd name="connsiteX7" fmla="*/ 532213 w 2160242"/>
                <a:gd name="connsiteY7" fmla="*/ 1087968 h 1152130"/>
                <a:gd name="connsiteX8" fmla="*/ 1 w 2160242"/>
                <a:gd name="connsiteY8" fmla="*/ 648070 h 1152130"/>
                <a:gd name="connsiteX9" fmla="*/ 0 w 2160242"/>
                <a:gd name="connsiteY9" fmla="*/ 432046 h 1152130"/>
                <a:gd name="connsiteX0" fmla="*/ 0 w 2160242"/>
                <a:gd name="connsiteY0" fmla="*/ 432046 h 1152130"/>
                <a:gd name="connsiteX1" fmla="*/ 532215 w 2160242"/>
                <a:gd name="connsiteY1" fmla="*/ 64161 h 1152130"/>
                <a:gd name="connsiteX2" fmla="*/ 1044117 w 2160242"/>
                <a:gd name="connsiteY2" fmla="*/ 0 h 1152130"/>
                <a:gd name="connsiteX3" fmla="*/ 1556020 w 2160242"/>
                <a:gd name="connsiteY3" fmla="*/ 64162 h 1152130"/>
                <a:gd name="connsiteX4" fmla="*/ 2160240 w 2160242"/>
                <a:gd name="connsiteY4" fmla="*/ 576066 h 1152130"/>
                <a:gd name="connsiteX5" fmla="*/ 1556018 w 2160242"/>
                <a:gd name="connsiteY5" fmla="*/ 1087968 h 1152130"/>
                <a:gd name="connsiteX6" fmla="*/ 1044116 w 2160242"/>
                <a:gd name="connsiteY6" fmla="*/ 1152130 h 1152130"/>
                <a:gd name="connsiteX7" fmla="*/ 532213 w 2160242"/>
                <a:gd name="connsiteY7" fmla="*/ 1087968 h 1152130"/>
                <a:gd name="connsiteX8" fmla="*/ 72008 w 2160242"/>
                <a:gd name="connsiteY8" fmla="*/ 648070 h 1152130"/>
                <a:gd name="connsiteX9" fmla="*/ 0 w 2160242"/>
                <a:gd name="connsiteY9" fmla="*/ 432046 h 1152130"/>
                <a:gd name="connsiteX0" fmla="*/ 0 w 2376266"/>
                <a:gd name="connsiteY0" fmla="*/ 432046 h 1152130"/>
                <a:gd name="connsiteX1" fmla="*/ 532215 w 2376266"/>
                <a:gd name="connsiteY1" fmla="*/ 64161 h 1152130"/>
                <a:gd name="connsiteX2" fmla="*/ 1044117 w 2376266"/>
                <a:gd name="connsiteY2" fmla="*/ 0 h 1152130"/>
                <a:gd name="connsiteX3" fmla="*/ 1556020 w 2376266"/>
                <a:gd name="connsiteY3" fmla="*/ 64162 h 1152130"/>
                <a:gd name="connsiteX4" fmla="*/ 2376264 w 2376266"/>
                <a:gd name="connsiteY4" fmla="*/ 720078 h 1152130"/>
                <a:gd name="connsiteX5" fmla="*/ 1556018 w 2376266"/>
                <a:gd name="connsiteY5" fmla="*/ 1087968 h 1152130"/>
                <a:gd name="connsiteX6" fmla="*/ 1044116 w 2376266"/>
                <a:gd name="connsiteY6" fmla="*/ 1152130 h 1152130"/>
                <a:gd name="connsiteX7" fmla="*/ 532213 w 2376266"/>
                <a:gd name="connsiteY7" fmla="*/ 1087968 h 1152130"/>
                <a:gd name="connsiteX8" fmla="*/ 72008 w 2376266"/>
                <a:gd name="connsiteY8" fmla="*/ 648070 h 1152130"/>
                <a:gd name="connsiteX9" fmla="*/ 0 w 2376266"/>
                <a:gd name="connsiteY9" fmla="*/ 432046 h 1152130"/>
                <a:gd name="connsiteX0" fmla="*/ 0 w 2376266"/>
                <a:gd name="connsiteY0" fmla="*/ 432046 h 1152130"/>
                <a:gd name="connsiteX1" fmla="*/ 532215 w 2376266"/>
                <a:gd name="connsiteY1" fmla="*/ 64161 h 1152130"/>
                <a:gd name="connsiteX2" fmla="*/ 1044117 w 2376266"/>
                <a:gd name="connsiteY2" fmla="*/ 0 h 1152130"/>
                <a:gd name="connsiteX3" fmla="*/ 1556020 w 2376266"/>
                <a:gd name="connsiteY3" fmla="*/ 64162 h 1152130"/>
                <a:gd name="connsiteX4" fmla="*/ 2376264 w 2376266"/>
                <a:gd name="connsiteY4" fmla="*/ 720078 h 1152130"/>
                <a:gd name="connsiteX5" fmla="*/ 1556018 w 2376266"/>
                <a:gd name="connsiteY5" fmla="*/ 1087968 h 1152130"/>
                <a:gd name="connsiteX6" fmla="*/ 1044116 w 2376266"/>
                <a:gd name="connsiteY6" fmla="*/ 1152130 h 1152130"/>
                <a:gd name="connsiteX7" fmla="*/ 532213 w 2376266"/>
                <a:gd name="connsiteY7" fmla="*/ 1087968 h 1152130"/>
                <a:gd name="connsiteX8" fmla="*/ 72008 w 2376266"/>
                <a:gd name="connsiteY8" fmla="*/ 648070 h 1152130"/>
                <a:gd name="connsiteX9" fmla="*/ 0 w 2376266"/>
                <a:gd name="connsiteY9" fmla="*/ 432046 h 1152130"/>
                <a:gd name="connsiteX0" fmla="*/ 0 w 2376266"/>
                <a:gd name="connsiteY0" fmla="*/ 477203 h 1197287"/>
                <a:gd name="connsiteX1" fmla="*/ 532215 w 2376266"/>
                <a:gd name="connsiteY1" fmla="*/ 109318 h 1197287"/>
                <a:gd name="connsiteX2" fmla="*/ 1556020 w 2376266"/>
                <a:gd name="connsiteY2" fmla="*/ 109319 h 1197287"/>
                <a:gd name="connsiteX3" fmla="*/ 2376264 w 2376266"/>
                <a:gd name="connsiteY3" fmla="*/ 765235 h 1197287"/>
                <a:gd name="connsiteX4" fmla="*/ 1556018 w 2376266"/>
                <a:gd name="connsiteY4" fmla="*/ 1133125 h 1197287"/>
                <a:gd name="connsiteX5" fmla="*/ 1044116 w 2376266"/>
                <a:gd name="connsiteY5" fmla="*/ 1197287 h 1197287"/>
                <a:gd name="connsiteX6" fmla="*/ 532213 w 2376266"/>
                <a:gd name="connsiteY6" fmla="*/ 1133125 h 1197287"/>
                <a:gd name="connsiteX7" fmla="*/ 72008 w 2376266"/>
                <a:gd name="connsiteY7" fmla="*/ 693227 h 1197287"/>
                <a:gd name="connsiteX8" fmla="*/ 0 w 2376266"/>
                <a:gd name="connsiteY8" fmla="*/ 477203 h 1197287"/>
                <a:gd name="connsiteX0" fmla="*/ 0 w 2376266"/>
                <a:gd name="connsiteY0" fmla="*/ 541366 h 1261450"/>
                <a:gd name="connsiteX1" fmla="*/ 532215 w 2376266"/>
                <a:gd name="connsiteY1" fmla="*/ 173481 h 1261450"/>
                <a:gd name="connsiteX2" fmla="*/ 1584176 w 2376266"/>
                <a:gd name="connsiteY2" fmla="*/ 109319 h 1261450"/>
                <a:gd name="connsiteX3" fmla="*/ 2376264 w 2376266"/>
                <a:gd name="connsiteY3" fmla="*/ 829398 h 1261450"/>
                <a:gd name="connsiteX4" fmla="*/ 1556018 w 2376266"/>
                <a:gd name="connsiteY4" fmla="*/ 1197288 h 1261450"/>
                <a:gd name="connsiteX5" fmla="*/ 1044116 w 2376266"/>
                <a:gd name="connsiteY5" fmla="*/ 1261450 h 1261450"/>
                <a:gd name="connsiteX6" fmla="*/ 532213 w 2376266"/>
                <a:gd name="connsiteY6" fmla="*/ 1197288 h 1261450"/>
                <a:gd name="connsiteX7" fmla="*/ 72008 w 2376266"/>
                <a:gd name="connsiteY7" fmla="*/ 757390 h 1261450"/>
                <a:gd name="connsiteX8" fmla="*/ 0 w 2376266"/>
                <a:gd name="connsiteY8" fmla="*/ 541366 h 1261450"/>
                <a:gd name="connsiteX0" fmla="*/ 0 w 2376266"/>
                <a:gd name="connsiteY0" fmla="*/ 541366 h 1261450"/>
                <a:gd name="connsiteX1" fmla="*/ 504056 w 2376266"/>
                <a:gd name="connsiteY1" fmla="*/ 109319 h 1261450"/>
                <a:gd name="connsiteX2" fmla="*/ 1584176 w 2376266"/>
                <a:gd name="connsiteY2" fmla="*/ 109319 h 1261450"/>
                <a:gd name="connsiteX3" fmla="*/ 2376264 w 2376266"/>
                <a:gd name="connsiteY3" fmla="*/ 829398 h 1261450"/>
                <a:gd name="connsiteX4" fmla="*/ 1556018 w 2376266"/>
                <a:gd name="connsiteY4" fmla="*/ 1197288 h 1261450"/>
                <a:gd name="connsiteX5" fmla="*/ 1044116 w 2376266"/>
                <a:gd name="connsiteY5" fmla="*/ 1261450 h 1261450"/>
                <a:gd name="connsiteX6" fmla="*/ 532213 w 2376266"/>
                <a:gd name="connsiteY6" fmla="*/ 1197288 h 1261450"/>
                <a:gd name="connsiteX7" fmla="*/ 72008 w 2376266"/>
                <a:gd name="connsiteY7" fmla="*/ 757390 h 1261450"/>
                <a:gd name="connsiteX8" fmla="*/ 0 w 2376266"/>
                <a:gd name="connsiteY8" fmla="*/ 541366 h 1261450"/>
                <a:gd name="connsiteX0" fmla="*/ 0 w 2376266"/>
                <a:gd name="connsiteY0" fmla="*/ 586151 h 1306235"/>
                <a:gd name="connsiteX1" fmla="*/ 504056 w 2376266"/>
                <a:gd name="connsiteY1" fmla="*/ 154104 h 1306235"/>
                <a:gd name="connsiteX2" fmla="*/ 1584176 w 2376266"/>
                <a:gd name="connsiteY2" fmla="*/ 154104 h 1306235"/>
                <a:gd name="connsiteX3" fmla="*/ 2376264 w 2376266"/>
                <a:gd name="connsiteY3" fmla="*/ 874183 h 1306235"/>
                <a:gd name="connsiteX4" fmla="*/ 1556018 w 2376266"/>
                <a:gd name="connsiteY4" fmla="*/ 1242073 h 1306235"/>
                <a:gd name="connsiteX5" fmla="*/ 1044116 w 2376266"/>
                <a:gd name="connsiteY5" fmla="*/ 1306235 h 1306235"/>
                <a:gd name="connsiteX6" fmla="*/ 532213 w 2376266"/>
                <a:gd name="connsiteY6" fmla="*/ 1242073 h 1306235"/>
                <a:gd name="connsiteX7" fmla="*/ 72008 w 2376266"/>
                <a:gd name="connsiteY7" fmla="*/ 802175 h 1306235"/>
                <a:gd name="connsiteX8" fmla="*/ 0 w 2376266"/>
                <a:gd name="connsiteY8" fmla="*/ 586151 h 1306235"/>
                <a:gd name="connsiteX0" fmla="*/ 0 w 2376266"/>
                <a:gd name="connsiteY0" fmla="*/ 586151 h 1306235"/>
                <a:gd name="connsiteX1" fmla="*/ 504056 w 2376266"/>
                <a:gd name="connsiteY1" fmla="*/ 154104 h 1306235"/>
                <a:gd name="connsiteX2" fmla="*/ 1584176 w 2376266"/>
                <a:gd name="connsiteY2" fmla="*/ 154104 h 1306235"/>
                <a:gd name="connsiteX3" fmla="*/ 2376264 w 2376266"/>
                <a:gd name="connsiteY3" fmla="*/ 874183 h 1306235"/>
                <a:gd name="connsiteX4" fmla="*/ 1556018 w 2376266"/>
                <a:gd name="connsiteY4" fmla="*/ 1242073 h 1306235"/>
                <a:gd name="connsiteX5" fmla="*/ 1044116 w 2376266"/>
                <a:gd name="connsiteY5" fmla="*/ 1306235 h 1306235"/>
                <a:gd name="connsiteX6" fmla="*/ 532213 w 2376266"/>
                <a:gd name="connsiteY6" fmla="*/ 1242073 h 1306235"/>
                <a:gd name="connsiteX7" fmla="*/ 72008 w 2376266"/>
                <a:gd name="connsiteY7" fmla="*/ 802175 h 1306235"/>
                <a:gd name="connsiteX8" fmla="*/ 0 w 2376266"/>
                <a:gd name="connsiteY8" fmla="*/ 586151 h 1306235"/>
                <a:gd name="connsiteX0" fmla="*/ 0 w 2376266"/>
                <a:gd name="connsiteY0" fmla="*/ 586151 h 1306235"/>
                <a:gd name="connsiteX1" fmla="*/ 504056 w 2376266"/>
                <a:gd name="connsiteY1" fmla="*/ 154104 h 1306235"/>
                <a:gd name="connsiteX2" fmla="*/ 1584176 w 2376266"/>
                <a:gd name="connsiteY2" fmla="*/ 154104 h 1306235"/>
                <a:gd name="connsiteX3" fmla="*/ 2376264 w 2376266"/>
                <a:gd name="connsiteY3" fmla="*/ 874183 h 1306235"/>
                <a:gd name="connsiteX4" fmla="*/ 1556018 w 2376266"/>
                <a:gd name="connsiteY4" fmla="*/ 1242073 h 1306235"/>
                <a:gd name="connsiteX5" fmla="*/ 1044116 w 2376266"/>
                <a:gd name="connsiteY5" fmla="*/ 1306235 h 1306235"/>
                <a:gd name="connsiteX6" fmla="*/ 532213 w 2376266"/>
                <a:gd name="connsiteY6" fmla="*/ 1242073 h 1306235"/>
                <a:gd name="connsiteX7" fmla="*/ 72008 w 2376266"/>
                <a:gd name="connsiteY7" fmla="*/ 802175 h 1306235"/>
                <a:gd name="connsiteX8" fmla="*/ 0 w 2376266"/>
                <a:gd name="connsiteY8" fmla="*/ 586151 h 130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6266" h="1306235">
                  <a:moveTo>
                    <a:pt x="0" y="586151"/>
                  </a:moveTo>
                  <a:cubicBezTo>
                    <a:pt x="1" y="370612"/>
                    <a:pt x="207681" y="265480"/>
                    <a:pt x="504056" y="154104"/>
                  </a:cubicBezTo>
                  <a:cubicBezTo>
                    <a:pt x="972834" y="0"/>
                    <a:pt x="1276835" y="44785"/>
                    <a:pt x="1584176" y="154104"/>
                  </a:cubicBezTo>
                  <a:cubicBezTo>
                    <a:pt x="1955271" y="252960"/>
                    <a:pt x="2376266" y="658644"/>
                    <a:pt x="2376264" y="874183"/>
                  </a:cubicBezTo>
                  <a:cubicBezTo>
                    <a:pt x="2105934" y="1033849"/>
                    <a:pt x="1927112" y="1143218"/>
                    <a:pt x="1556018" y="1242073"/>
                  </a:cubicBezTo>
                  <a:cubicBezTo>
                    <a:pt x="1397747" y="1284235"/>
                    <a:pt x="1222224" y="1306235"/>
                    <a:pt x="1044116" y="1306235"/>
                  </a:cubicBezTo>
                  <a:cubicBezTo>
                    <a:pt x="866007" y="1306235"/>
                    <a:pt x="690484" y="1284235"/>
                    <a:pt x="532213" y="1242073"/>
                  </a:cubicBezTo>
                  <a:cubicBezTo>
                    <a:pt x="161119" y="1143217"/>
                    <a:pt x="72007" y="1017714"/>
                    <a:pt x="72008" y="802175"/>
                  </a:cubicBezTo>
                  <a:cubicBezTo>
                    <a:pt x="72008" y="730167"/>
                    <a:pt x="0" y="658159"/>
                    <a:pt x="0" y="586151"/>
                  </a:cubicBezTo>
                  <a:close/>
                </a:path>
              </a:pathLst>
            </a:cu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" name="Полилиния 36"/>
            <p:cNvSpPr/>
            <p:nvPr/>
          </p:nvSpPr>
          <p:spPr>
            <a:xfrm>
              <a:off x="3110584" y="3595174"/>
              <a:ext cx="2324421" cy="1138983"/>
            </a:xfrm>
            <a:custGeom>
              <a:avLst/>
              <a:gdLst>
                <a:gd name="connsiteX0" fmla="*/ 0 w 2232248"/>
                <a:gd name="connsiteY0" fmla="*/ 576064 h 1152128"/>
                <a:gd name="connsiteX1" fmla="*/ 604223 w 2232248"/>
                <a:gd name="connsiteY1" fmla="*/ 64163 h 1152128"/>
                <a:gd name="connsiteX2" fmla="*/ 1116125 w 2232248"/>
                <a:gd name="connsiteY2" fmla="*/ 2 h 1152128"/>
                <a:gd name="connsiteX3" fmla="*/ 1628028 w 2232248"/>
                <a:gd name="connsiteY3" fmla="*/ 64164 h 1152128"/>
                <a:gd name="connsiteX4" fmla="*/ 2232248 w 2232248"/>
                <a:gd name="connsiteY4" fmla="*/ 576068 h 1152128"/>
                <a:gd name="connsiteX5" fmla="*/ 1628026 w 2232248"/>
                <a:gd name="connsiteY5" fmla="*/ 1087970 h 1152128"/>
                <a:gd name="connsiteX6" fmla="*/ 1116124 w 2232248"/>
                <a:gd name="connsiteY6" fmla="*/ 1152132 h 1152128"/>
                <a:gd name="connsiteX7" fmla="*/ 604221 w 2232248"/>
                <a:gd name="connsiteY7" fmla="*/ 1087970 h 1152128"/>
                <a:gd name="connsiteX8" fmla="*/ 0 w 2232248"/>
                <a:gd name="connsiteY8" fmla="*/ 576067 h 1152128"/>
                <a:gd name="connsiteX9" fmla="*/ 0 w 2232248"/>
                <a:gd name="connsiteY9" fmla="*/ 576064 h 1152128"/>
                <a:gd name="connsiteX0" fmla="*/ 72009 w 2232251"/>
                <a:gd name="connsiteY0" fmla="*/ 432046 h 1152130"/>
                <a:gd name="connsiteX1" fmla="*/ 604224 w 2232251"/>
                <a:gd name="connsiteY1" fmla="*/ 64161 h 1152130"/>
                <a:gd name="connsiteX2" fmla="*/ 1116126 w 2232251"/>
                <a:gd name="connsiteY2" fmla="*/ 0 h 1152130"/>
                <a:gd name="connsiteX3" fmla="*/ 1628029 w 2232251"/>
                <a:gd name="connsiteY3" fmla="*/ 64162 h 1152130"/>
                <a:gd name="connsiteX4" fmla="*/ 2232249 w 2232251"/>
                <a:gd name="connsiteY4" fmla="*/ 576066 h 1152130"/>
                <a:gd name="connsiteX5" fmla="*/ 1628027 w 2232251"/>
                <a:gd name="connsiteY5" fmla="*/ 1087968 h 1152130"/>
                <a:gd name="connsiteX6" fmla="*/ 1116125 w 2232251"/>
                <a:gd name="connsiteY6" fmla="*/ 1152130 h 1152130"/>
                <a:gd name="connsiteX7" fmla="*/ 604222 w 2232251"/>
                <a:gd name="connsiteY7" fmla="*/ 1087968 h 1152130"/>
                <a:gd name="connsiteX8" fmla="*/ 1 w 2232251"/>
                <a:gd name="connsiteY8" fmla="*/ 576065 h 1152130"/>
                <a:gd name="connsiteX9" fmla="*/ 72009 w 2232251"/>
                <a:gd name="connsiteY9" fmla="*/ 432046 h 1152130"/>
                <a:gd name="connsiteX0" fmla="*/ 0 w 2160242"/>
                <a:gd name="connsiteY0" fmla="*/ 432046 h 1152130"/>
                <a:gd name="connsiteX1" fmla="*/ 532215 w 2160242"/>
                <a:gd name="connsiteY1" fmla="*/ 64161 h 1152130"/>
                <a:gd name="connsiteX2" fmla="*/ 1044117 w 2160242"/>
                <a:gd name="connsiteY2" fmla="*/ 0 h 1152130"/>
                <a:gd name="connsiteX3" fmla="*/ 1556020 w 2160242"/>
                <a:gd name="connsiteY3" fmla="*/ 64162 h 1152130"/>
                <a:gd name="connsiteX4" fmla="*/ 2160240 w 2160242"/>
                <a:gd name="connsiteY4" fmla="*/ 576066 h 1152130"/>
                <a:gd name="connsiteX5" fmla="*/ 1556018 w 2160242"/>
                <a:gd name="connsiteY5" fmla="*/ 1087968 h 1152130"/>
                <a:gd name="connsiteX6" fmla="*/ 1044116 w 2160242"/>
                <a:gd name="connsiteY6" fmla="*/ 1152130 h 1152130"/>
                <a:gd name="connsiteX7" fmla="*/ 532213 w 2160242"/>
                <a:gd name="connsiteY7" fmla="*/ 1087968 h 1152130"/>
                <a:gd name="connsiteX8" fmla="*/ 1 w 2160242"/>
                <a:gd name="connsiteY8" fmla="*/ 648070 h 1152130"/>
                <a:gd name="connsiteX9" fmla="*/ 0 w 2160242"/>
                <a:gd name="connsiteY9" fmla="*/ 432046 h 1152130"/>
                <a:gd name="connsiteX0" fmla="*/ 0 w 2160242"/>
                <a:gd name="connsiteY0" fmla="*/ 432046 h 1152130"/>
                <a:gd name="connsiteX1" fmla="*/ 532215 w 2160242"/>
                <a:gd name="connsiteY1" fmla="*/ 64161 h 1152130"/>
                <a:gd name="connsiteX2" fmla="*/ 1044117 w 2160242"/>
                <a:gd name="connsiteY2" fmla="*/ 0 h 1152130"/>
                <a:gd name="connsiteX3" fmla="*/ 1556020 w 2160242"/>
                <a:gd name="connsiteY3" fmla="*/ 64162 h 1152130"/>
                <a:gd name="connsiteX4" fmla="*/ 2160240 w 2160242"/>
                <a:gd name="connsiteY4" fmla="*/ 576066 h 1152130"/>
                <a:gd name="connsiteX5" fmla="*/ 1556018 w 2160242"/>
                <a:gd name="connsiteY5" fmla="*/ 1087968 h 1152130"/>
                <a:gd name="connsiteX6" fmla="*/ 1044116 w 2160242"/>
                <a:gd name="connsiteY6" fmla="*/ 1152130 h 1152130"/>
                <a:gd name="connsiteX7" fmla="*/ 532213 w 2160242"/>
                <a:gd name="connsiteY7" fmla="*/ 1087968 h 1152130"/>
                <a:gd name="connsiteX8" fmla="*/ 72008 w 2160242"/>
                <a:gd name="connsiteY8" fmla="*/ 648070 h 1152130"/>
                <a:gd name="connsiteX9" fmla="*/ 0 w 2160242"/>
                <a:gd name="connsiteY9" fmla="*/ 432046 h 1152130"/>
                <a:gd name="connsiteX0" fmla="*/ 0 w 2376266"/>
                <a:gd name="connsiteY0" fmla="*/ 432046 h 1152130"/>
                <a:gd name="connsiteX1" fmla="*/ 532215 w 2376266"/>
                <a:gd name="connsiteY1" fmla="*/ 64161 h 1152130"/>
                <a:gd name="connsiteX2" fmla="*/ 1044117 w 2376266"/>
                <a:gd name="connsiteY2" fmla="*/ 0 h 1152130"/>
                <a:gd name="connsiteX3" fmla="*/ 1556020 w 2376266"/>
                <a:gd name="connsiteY3" fmla="*/ 64162 h 1152130"/>
                <a:gd name="connsiteX4" fmla="*/ 2376264 w 2376266"/>
                <a:gd name="connsiteY4" fmla="*/ 720078 h 1152130"/>
                <a:gd name="connsiteX5" fmla="*/ 1556018 w 2376266"/>
                <a:gd name="connsiteY5" fmla="*/ 1087968 h 1152130"/>
                <a:gd name="connsiteX6" fmla="*/ 1044116 w 2376266"/>
                <a:gd name="connsiteY6" fmla="*/ 1152130 h 1152130"/>
                <a:gd name="connsiteX7" fmla="*/ 532213 w 2376266"/>
                <a:gd name="connsiteY7" fmla="*/ 1087968 h 1152130"/>
                <a:gd name="connsiteX8" fmla="*/ 72008 w 2376266"/>
                <a:gd name="connsiteY8" fmla="*/ 648070 h 1152130"/>
                <a:gd name="connsiteX9" fmla="*/ 0 w 2376266"/>
                <a:gd name="connsiteY9" fmla="*/ 432046 h 1152130"/>
                <a:gd name="connsiteX0" fmla="*/ 0 w 2376266"/>
                <a:gd name="connsiteY0" fmla="*/ 432046 h 1152130"/>
                <a:gd name="connsiteX1" fmla="*/ 532215 w 2376266"/>
                <a:gd name="connsiteY1" fmla="*/ 64161 h 1152130"/>
                <a:gd name="connsiteX2" fmla="*/ 1044117 w 2376266"/>
                <a:gd name="connsiteY2" fmla="*/ 0 h 1152130"/>
                <a:gd name="connsiteX3" fmla="*/ 1556020 w 2376266"/>
                <a:gd name="connsiteY3" fmla="*/ 64162 h 1152130"/>
                <a:gd name="connsiteX4" fmla="*/ 2376264 w 2376266"/>
                <a:gd name="connsiteY4" fmla="*/ 720078 h 1152130"/>
                <a:gd name="connsiteX5" fmla="*/ 1556018 w 2376266"/>
                <a:gd name="connsiteY5" fmla="*/ 1087968 h 1152130"/>
                <a:gd name="connsiteX6" fmla="*/ 1044116 w 2376266"/>
                <a:gd name="connsiteY6" fmla="*/ 1152130 h 1152130"/>
                <a:gd name="connsiteX7" fmla="*/ 532213 w 2376266"/>
                <a:gd name="connsiteY7" fmla="*/ 1087968 h 1152130"/>
                <a:gd name="connsiteX8" fmla="*/ 72008 w 2376266"/>
                <a:gd name="connsiteY8" fmla="*/ 648070 h 1152130"/>
                <a:gd name="connsiteX9" fmla="*/ 0 w 2376266"/>
                <a:gd name="connsiteY9" fmla="*/ 432046 h 1152130"/>
                <a:gd name="connsiteX0" fmla="*/ 0 w 2376266"/>
                <a:gd name="connsiteY0" fmla="*/ 477203 h 1197287"/>
                <a:gd name="connsiteX1" fmla="*/ 532215 w 2376266"/>
                <a:gd name="connsiteY1" fmla="*/ 109318 h 1197287"/>
                <a:gd name="connsiteX2" fmla="*/ 1556020 w 2376266"/>
                <a:gd name="connsiteY2" fmla="*/ 109319 h 1197287"/>
                <a:gd name="connsiteX3" fmla="*/ 2376264 w 2376266"/>
                <a:gd name="connsiteY3" fmla="*/ 765235 h 1197287"/>
                <a:gd name="connsiteX4" fmla="*/ 1556018 w 2376266"/>
                <a:gd name="connsiteY4" fmla="*/ 1133125 h 1197287"/>
                <a:gd name="connsiteX5" fmla="*/ 1044116 w 2376266"/>
                <a:gd name="connsiteY5" fmla="*/ 1197287 h 1197287"/>
                <a:gd name="connsiteX6" fmla="*/ 532213 w 2376266"/>
                <a:gd name="connsiteY6" fmla="*/ 1133125 h 1197287"/>
                <a:gd name="connsiteX7" fmla="*/ 72008 w 2376266"/>
                <a:gd name="connsiteY7" fmla="*/ 693227 h 1197287"/>
                <a:gd name="connsiteX8" fmla="*/ 0 w 2376266"/>
                <a:gd name="connsiteY8" fmla="*/ 477203 h 1197287"/>
                <a:gd name="connsiteX0" fmla="*/ 0 w 2376266"/>
                <a:gd name="connsiteY0" fmla="*/ 541366 h 1261450"/>
                <a:gd name="connsiteX1" fmla="*/ 532215 w 2376266"/>
                <a:gd name="connsiteY1" fmla="*/ 173481 h 1261450"/>
                <a:gd name="connsiteX2" fmla="*/ 1584176 w 2376266"/>
                <a:gd name="connsiteY2" fmla="*/ 109319 h 1261450"/>
                <a:gd name="connsiteX3" fmla="*/ 2376264 w 2376266"/>
                <a:gd name="connsiteY3" fmla="*/ 829398 h 1261450"/>
                <a:gd name="connsiteX4" fmla="*/ 1556018 w 2376266"/>
                <a:gd name="connsiteY4" fmla="*/ 1197288 h 1261450"/>
                <a:gd name="connsiteX5" fmla="*/ 1044116 w 2376266"/>
                <a:gd name="connsiteY5" fmla="*/ 1261450 h 1261450"/>
                <a:gd name="connsiteX6" fmla="*/ 532213 w 2376266"/>
                <a:gd name="connsiteY6" fmla="*/ 1197288 h 1261450"/>
                <a:gd name="connsiteX7" fmla="*/ 72008 w 2376266"/>
                <a:gd name="connsiteY7" fmla="*/ 757390 h 1261450"/>
                <a:gd name="connsiteX8" fmla="*/ 0 w 2376266"/>
                <a:gd name="connsiteY8" fmla="*/ 541366 h 1261450"/>
                <a:gd name="connsiteX0" fmla="*/ 0 w 2376266"/>
                <a:gd name="connsiteY0" fmla="*/ 541366 h 1261450"/>
                <a:gd name="connsiteX1" fmla="*/ 504056 w 2376266"/>
                <a:gd name="connsiteY1" fmla="*/ 109319 h 1261450"/>
                <a:gd name="connsiteX2" fmla="*/ 1584176 w 2376266"/>
                <a:gd name="connsiteY2" fmla="*/ 109319 h 1261450"/>
                <a:gd name="connsiteX3" fmla="*/ 2376264 w 2376266"/>
                <a:gd name="connsiteY3" fmla="*/ 829398 h 1261450"/>
                <a:gd name="connsiteX4" fmla="*/ 1556018 w 2376266"/>
                <a:gd name="connsiteY4" fmla="*/ 1197288 h 1261450"/>
                <a:gd name="connsiteX5" fmla="*/ 1044116 w 2376266"/>
                <a:gd name="connsiteY5" fmla="*/ 1261450 h 1261450"/>
                <a:gd name="connsiteX6" fmla="*/ 532213 w 2376266"/>
                <a:gd name="connsiteY6" fmla="*/ 1197288 h 1261450"/>
                <a:gd name="connsiteX7" fmla="*/ 72008 w 2376266"/>
                <a:gd name="connsiteY7" fmla="*/ 757390 h 1261450"/>
                <a:gd name="connsiteX8" fmla="*/ 0 w 2376266"/>
                <a:gd name="connsiteY8" fmla="*/ 541366 h 1261450"/>
                <a:gd name="connsiteX0" fmla="*/ 0 w 2376266"/>
                <a:gd name="connsiteY0" fmla="*/ 586151 h 1306235"/>
                <a:gd name="connsiteX1" fmla="*/ 504056 w 2376266"/>
                <a:gd name="connsiteY1" fmla="*/ 154104 h 1306235"/>
                <a:gd name="connsiteX2" fmla="*/ 1584176 w 2376266"/>
                <a:gd name="connsiteY2" fmla="*/ 154104 h 1306235"/>
                <a:gd name="connsiteX3" fmla="*/ 2376264 w 2376266"/>
                <a:gd name="connsiteY3" fmla="*/ 874183 h 1306235"/>
                <a:gd name="connsiteX4" fmla="*/ 1556018 w 2376266"/>
                <a:gd name="connsiteY4" fmla="*/ 1242073 h 1306235"/>
                <a:gd name="connsiteX5" fmla="*/ 1044116 w 2376266"/>
                <a:gd name="connsiteY5" fmla="*/ 1306235 h 1306235"/>
                <a:gd name="connsiteX6" fmla="*/ 532213 w 2376266"/>
                <a:gd name="connsiteY6" fmla="*/ 1242073 h 1306235"/>
                <a:gd name="connsiteX7" fmla="*/ 72008 w 2376266"/>
                <a:gd name="connsiteY7" fmla="*/ 802175 h 1306235"/>
                <a:gd name="connsiteX8" fmla="*/ 0 w 2376266"/>
                <a:gd name="connsiteY8" fmla="*/ 586151 h 1306235"/>
                <a:gd name="connsiteX0" fmla="*/ 0 w 2376266"/>
                <a:gd name="connsiteY0" fmla="*/ 586151 h 1306235"/>
                <a:gd name="connsiteX1" fmla="*/ 504056 w 2376266"/>
                <a:gd name="connsiteY1" fmla="*/ 154104 h 1306235"/>
                <a:gd name="connsiteX2" fmla="*/ 1584176 w 2376266"/>
                <a:gd name="connsiteY2" fmla="*/ 154104 h 1306235"/>
                <a:gd name="connsiteX3" fmla="*/ 2376264 w 2376266"/>
                <a:gd name="connsiteY3" fmla="*/ 874183 h 1306235"/>
                <a:gd name="connsiteX4" fmla="*/ 1556018 w 2376266"/>
                <a:gd name="connsiteY4" fmla="*/ 1242073 h 1306235"/>
                <a:gd name="connsiteX5" fmla="*/ 1044116 w 2376266"/>
                <a:gd name="connsiteY5" fmla="*/ 1306235 h 1306235"/>
                <a:gd name="connsiteX6" fmla="*/ 532213 w 2376266"/>
                <a:gd name="connsiteY6" fmla="*/ 1242073 h 1306235"/>
                <a:gd name="connsiteX7" fmla="*/ 72008 w 2376266"/>
                <a:gd name="connsiteY7" fmla="*/ 802175 h 1306235"/>
                <a:gd name="connsiteX8" fmla="*/ 0 w 2376266"/>
                <a:gd name="connsiteY8" fmla="*/ 586151 h 1306235"/>
                <a:gd name="connsiteX0" fmla="*/ 0 w 2376266"/>
                <a:gd name="connsiteY0" fmla="*/ 586151 h 1306235"/>
                <a:gd name="connsiteX1" fmla="*/ 504056 w 2376266"/>
                <a:gd name="connsiteY1" fmla="*/ 154104 h 1306235"/>
                <a:gd name="connsiteX2" fmla="*/ 1584176 w 2376266"/>
                <a:gd name="connsiteY2" fmla="*/ 154104 h 1306235"/>
                <a:gd name="connsiteX3" fmla="*/ 2376264 w 2376266"/>
                <a:gd name="connsiteY3" fmla="*/ 874183 h 1306235"/>
                <a:gd name="connsiteX4" fmla="*/ 1556018 w 2376266"/>
                <a:gd name="connsiteY4" fmla="*/ 1242073 h 1306235"/>
                <a:gd name="connsiteX5" fmla="*/ 1044116 w 2376266"/>
                <a:gd name="connsiteY5" fmla="*/ 1306235 h 1306235"/>
                <a:gd name="connsiteX6" fmla="*/ 532213 w 2376266"/>
                <a:gd name="connsiteY6" fmla="*/ 1242073 h 1306235"/>
                <a:gd name="connsiteX7" fmla="*/ 72008 w 2376266"/>
                <a:gd name="connsiteY7" fmla="*/ 802175 h 1306235"/>
                <a:gd name="connsiteX8" fmla="*/ 0 w 2376266"/>
                <a:gd name="connsiteY8" fmla="*/ 586151 h 1306235"/>
                <a:gd name="connsiteX0" fmla="*/ 216025 w 2304259"/>
                <a:gd name="connsiteY0" fmla="*/ 432048 h 1306235"/>
                <a:gd name="connsiteX1" fmla="*/ 432049 w 2304259"/>
                <a:gd name="connsiteY1" fmla="*/ 154104 h 1306235"/>
                <a:gd name="connsiteX2" fmla="*/ 1512169 w 2304259"/>
                <a:gd name="connsiteY2" fmla="*/ 154104 h 1306235"/>
                <a:gd name="connsiteX3" fmla="*/ 2304257 w 2304259"/>
                <a:gd name="connsiteY3" fmla="*/ 874183 h 1306235"/>
                <a:gd name="connsiteX4" fmla="*/ 1484011 w 2304259"/>
                <a:gd name="connsiteY4" fmla="*/ 1242073 h 1306235"/>
                <a:gd name="connsiteX5" fmla="*/ 972109 w 2304259"/>
                <a:gd name="connsiteY5" fmla="*/ 1306235 h 1306235"/>
                <a:gd name="connsiteX6" fmla="*/ 460206 w 2304259"/>
                <a:gd name="connsiteY6" fmla="*/ 1242073 h 1306235"/>
                <a:gd name="connsiteX7" fmla="*/ 1 w 2304259"/>
                <a:gd name="connsiteY7" fmla="*/ 802175 h 1306235"/>
                <a:gd name="connsiteX8" fmla="*/ 216025 w 2304259"/>
                <a:gd name="connsiteY8" fmla="*/ 432048 h 1306235"/>
                <a:gd name="connsiteX0" fmla="*/ 216025 w 2304259"/>
                <a:gd name="connsiteY0" fmla="*/ 351633 h 1225820"/>
                <a:gd name="connsiteX1" fmla="*/ 1512169 w 2304259"/>
                <a:gd name="connsiteY1" fmla="*/ 73689 h 1225820"/>
                <a:gd name="connsiteX2" fmla="*/ 2304257 w 2304259"/>
                <a:gd name="connsiteY2" fmla="*/ 793768 h 1225820"/>
                <a:gd name="connsiteX3" fmla="*/ 1484011 w 2304259"/>
                <a:gd name="connsiteY3" fmla="*/ 1161658 h 1225820"/>
                <a:gd name="connsiteX4" fmla="*/ 972109 w 2304259"/>
                <a:gd name="connsiteY4" fmla="*/ 1225820 h 1225820"/>
                <a:gd name="connsiteX5" fmla="*/ 460206 w 2304259"/>
                <a:gd name="connsiteY5" fmla="*/ 1161658 h 1225820"/>
                <a:gd name="connsiteX6" fmla="*/ 1 w 2304259"/>
                <a:gd name="connsiteY6" fmla="*/ 721760 h 1225820"/>
                <a:gd name="connsiteX7" fmla="*/ 216025 w 2304259"/>
                <a:gd name="connsiteY7" fmla="*/ 351633 h 1225820"/>
                <a:gd name="connsiteX0" fmla="*/ 432049 w 2304259"/>
                <a:gd name="connsiteY0" fmla="*/ 351632 h 1225820"/>
                <a:gd name="connsiteX1" fmla="*/ 1512169 w 2304259"/>
                <a:gd name="connsiteY1" fmla="*/ 73689 h 1225820"/>
                <a:gd name="connsiteX2" fmla="*/ 2304257 w 2304259"/>
                <a:gd name="connsiteY2" fmla="*/ 793768 h 1225820"/>
                <a:gd name="connsiteX3" fmla="*/ 1484011 w 2304259"/>
                <a:gd name="connsiteY3" fmla="*/ 1161658 h 1225820"/>
                <a:gd name="connsiteX4" fmla="*/ 972109 w 2304259"/>
                <a:gd name="connsiteY4" fmla="*/ 1225820 h 1225820"/>
                <a:gd name="connsiteX5" fmla="*/ 460206 w 2304259"/>
                <a:gd name="connsiteY5" fmla="*/ 1161658 h 1225820"/>
                <a:gd name="connsiteX6" fmla="*/ 1 w 2304259"/>
                <a:gd name="connsiteY6" fmla="*/ 721760 h 1225820"/>
                <a:gd name="connsiteX7" fmla="*/ 432049 w 2304259"/>
                <a:gd name="connsiteY7" fmla="*/ 351632 h 1225820"/>
                <a:gd name="connsiteX0" fmla="*/ 432049 w 2304259"/>
                <a:gd name="connsiteY0" fmla="*/ 351632 h 1225820"/>
                <a:gd name="connsiteX1" fmla="*/ 1512169 w 2304259"/>
                <a:gd name="connsiteY1" fmla="*/ 73689 h 1225820"/>
                <a:gd name="connsiteX2" fmla="*/ 2304257 w 2304259"/>
                <a:gd name="connsiteY2" fmla="*/ 793768 h 1225820"/>
                <a:gd name="connsiteX3" fmla="*/ 1484011 w 2304259"/>
                <a:gd name="connsiteY3" fmla="*/ 1161658 h 1225820"/>
                <a:gd name="connsiteX4" fmla="*/ 972109 w 2304259"/>
                <a:gd name="connsiteY4" fmla="*/ 1225820 h 1225820"/>
                <a:gd name="connsiteX5" fmla="*/ 460206 w 2304259"/>
                <a:gd name="connsiteY5" fmla="*/ 1161658 h 1225820"/>
                <a:gd name="connsiteX6" fmla="*/ 1 w 2304259"/>
                <a:gd name="connsiteY6" fmla="*/ 721760 h 1225820"/>
                <a:gd name="connsiteX7" fmla="*/ 432049 w 2304259"/>
                <a:gd name="connsiteY7" fmla="*/ 351632 h 1225820"/>
                <a:gd name="connsiteX0" fmla="*/ 504057 w 2304259"/>
                <a:gd name="connsiteY0" fmla="*/ 207616 h 1225820"/>
                <a:gd name="connsiteX1" fmla="*/ 1512169 w 2304259"/>
                <a:gd name="connsiteY1" fmla="*/ 73689 h 1225820"/>
                <a:gd name="connsiteX2" fmla="*/ 2304257 w 2304259"/>
                <a:gd name="connsiteY2" fmla="*/ 793768 h 1225820"/>
                <a:gd name="connsiteX3" fmla="*/ 1484011 w 2304259"/>
                <a:gd name="connsiteY3" fmla="*/ 1161658 h 1225820"/>
                <a:gd name="connsiteX4" fmla="*/ 972109 w 2304259"/>
                <a:gd name="connsiteY4" fmla="*/ 1225820 h 1225820"/>
                <a:gd name="connsiteX5" fmla="*/ 460206 w 2304259"/>
                <a:gd name="connsiteY5" fmla="*/ 1161658 h 1225820"/>
                <a:gd name="connsiteX6" fmla="*/ 1 w 2304259"/>
                <a:gd name="connsiteY6" fmla="*/ 721760 h 1225820"/>
                <a:gd name="connsiteX7" fmla="*/ 504057 w 2304259"/>
                <a:gd name="connsiteY7" fmla="*/ 207616 h 1225820"/>
                <a:gd name="connsiteX0" fmla="*/ 504057 w 2304259"/>
                <a:gd name="connsiteY0" fmla="*/ 207616 h 1225820"/>
                <a:gd name="connsiteX1" fmla="*/ 1512169 w 2304259"/>
                <a:gd name="connsiteY1" fmla="*/ 73689 h 1225820"/>
                <a:gd name="connsiteX2" fmla="*/ 2304257 w 2304259"/>
                <a:gd name="connsiteY2" fmla="*/ 793768 h 1225820"/>
                <a:gd name="connsiteX3" fmla="*/ 1484011 w 2304259"/>
                <a:gd name="connsiteY3" fmla="*/ 1161658 h 1225820"/>
                <a:gd name="connsiteX4" fmla="*/ 972109 w 2304259"/>
                <a:gd name="connsiteY4" fmla="*/ 1225820 h 1225820"/>
                <a:gd name="connsiteX5" fmla="*/ 460206 w 2304259"/>
                <a:gd name="connsiteY5" fmla="*/ 1161658 h 1225820"/>
                <a:gd name="connsiteX6" fmla="*/ 1 w 2304259"/>
                <a:gd name="connsiteY6" fmla="*/ 721760 h 1225820"/>
                <a:gd name="connsiteX7" fmla="*/ 504057 w 2304259"/>
                <a:gd name="connsiteY7" fmla="*/ 207616 h 1225820"/>
                <a:gd name="connsiteX0" fmla="*/ 504057 w 2304259"/>
                <a:gd name="connsiteY0" fmla="*/ 423640 h 1225820"/>
                <a:gd name="connsiteX1" fmla="*/ 1512169 w 2304259"/>
                <a:gd name="connsiteY1" fmla="*/ 73689 h 1225820"/>
                <a:gd name="connsiteX2" fmla="*/ 2304257 w 2304259"/>
                <a:gd name="connsiteY2" fmla="*/ 793768 h 1225820"/>
                <a:gd name="connsiteX3" fmla="*/ 1484011 w 2304259"/>
                <a:gd name="connsiteY3" fmla="*/ 1161658 h 1225820"/>
                <a:gd name="connsiteX4" fmla="*/ 972109 w 2304259"/>
                <a:gd name="connsiteY4" fmla="*/ 1225820 h 1225820"/>
                <a:gd name="connsiteX5" fmla="*/ 460206 w 2304259"/>
                <a:gd name="connsiteY5" fmla="*/ 1161658 h 1225820"/>
                <a:gd name="connsiteX6" fmla="*/ 1 w 2304259"/>
                <a:gd name="connsiteY6" fmla="*/ 721760 h 1225820"/>
                <a:gd name="connsiteX7" fmla="*/ 504057 w 2304259"/>
                <a:gd name="connsiteY7" fmla="*/ 423640 h 1225820"/>
                <a:gd name="connsiteX0" fmla="*/ 504057 w 2304259"/>
                <a:gd name="connsiteY0" fmla="*/ 108012 h 910192"/>
                <a:gd name="connsiteX1" fmla="*/ 1584177 w 2304259"/>
                <a:gd name="connsiteY1" fmla="*/ 180020 h 910192"/>
                <a:gd name="connsiteX2" fmla="*/ 2304257 w 2304259"/>
                <a:gd name="connsiteY2" fmla="*/ 478140 h 910192"/>
                <a:gd name="connsiteX3" fmla="*/ 1484011 w 2304259"/>
                <a:gd name="connsiteY3" fmla="*/ 846030 h 910192"/>
                <a:gd name="connsiteX4" fmla="*/ 972109 w 2304259"/>
                <a:gd name="connsiteY4" fmla="*/ 910192 h 910192"/>
                <a:gd name="connsiteX5" fmla="*/ 460206 w 2304259"/>
                <a:gd name="connsiteY5" fmla="*/ 846030 h 910192"/>
                <a:gd name="connsiteX6" fmla="*/ 1 w 2304259"/>
                <a:gd name="connsiteY6" fmla="*/ 406132 h 910192"/>
                <a:gd name="connsiteX7" fmla="*/ 504057 w 2304259"/>
                <a:gd name="connsiteY7" fmla="*/ 108012 h 910192"/>
                <a:gd name="connsiteX0" fmla="*/ 504057 w 2304259"/>
                <a:gd name="connsiteY0" fmla="*/ 108012 h 910192"/>
                <a:gd name="connsiteX1" fmla="*/ 1584177 w 2304259"/>
                <a:gd name="connsiteY1" fmla="*/ 108012 h 910192"/>
                <a:gd name="connsiteX2" fmla="*/ 2304257 w 2304259"/>
                <a:gd name="connsiteY2" fmla="*/ 478140 h 910192"/>
                <a:gd name="connsiteX3" fmla="*/ 1484011 w 2304259"/>
                <a:gd name="connsiteY3" fmla="*/ 846030 h 910192"/>
                <a:gd name="connsiteX4" fmla="*/ 972109 w 2304259"/>
                <a:gd name="connsiteY4" fmla="*/ 910192 h 910192"/>
                <a:gd name="connsiteX5" fmla="*/ 460206 w 2304259"/>
                <a:gd name="connsiteY5" fmla="*/ 846030 h 910192"/>
                <a:gd name="connsiteX6" fmla="*/ 1 w 2304259"/>
                <a:gd name="connsiteY6" fmla="*/ 406132 h 910192"/>
                <a:gd name="connsiteX7" fmla="*/ 504057 w 2304259"/>
                <a:gd name="connsiteY7" fmla="*/ 108012 h 910192"/>
                <a:gd name="connsiteX0" fmla="*/ 504057 w 2304259"/>
                <a:gd name="connsiteY0" fmla="*/ 192707 h 994887"/>
                <a:gd name="connsiteX1" fmla="*/ 1584177 w 2304259"/>
                <a:gd name="connsiteY1" fmla="*/ 192707 h 994887"/>
                <a:gd name="connsiteX2" fmla="*/ 2304257 w 2304259"/>
                <a:gd name="connsiteY2" fmla="*/ 562835 h 994887"/>
                <a:gd name="connsiteX3" fmla="*/ 1484011 w 2304259"/>
                <a:gd name="connsiteY3" fmla="*/ 930725 h 994887"/>
                <a:gd name="connsiteX4" fmla="*/ 972109 w 2304259"/>
                <a:gd name="connsiteY4" fmla="*/ 994887 h 994887"/>
                <a:gd name="connsiteX5" fmla="*/ 460206 w 2304259"/>
                <a:gd name="connsiteY5" fmla="*/ 930725 h 994887"/>
                <a:gd name="connsiteX6" fmla="*/ 1 w 2304259"/>
                <a:gd name="connsiteY6" fmla="*/ 490827 h 994887"/>
                <a:gd name="connsiteX7" fmla="*/ 504057 w 2304259"/>
                <a:gd name="connsiteY7" fmla="*/ 192707 h 994887"/>
                <a:gd name="connsiteX0" fmla="*/ 504057 w 2304259"/>
                <a:gd name="connsiteY0" fmla="*/ 194010 h 996190"/>
                <a:gd name="connsiteX1" fmla="*/ 1584177 w 2304259"/>
                <a:gd name="connsiteY1" fmla="*/ 194010 h 996190"/>
                <a:gd name="connsiteX2" fmla="*/ 2304257 w 2304259"/>
                <a:gd name="connsiteY2" fmla="*/ 564138 h 996190"/>
                <a:gd name="connsiteX3" fmla="*/ 1484011 w 2304259"/>
                <a:gd name="connsiteY3" fmla="*/ 932028 h 996190"/>
                <a:gd name="connsiteX4" fmla="*/ 972109 w 2304259"/>
                <a:gd name="connsiteY4" fmla="*/ 996190 h 996190"/>
                <a:gd name="connsiteX5" fmla="*/ 460206 w 2304259"/>
                <a:gd name="connsiteY5" fmla="*/ 932028 h 996190"/>
                <a:gd name="connsiteX6" fmla="*/ 1 w 2304259"/>
                <a:gd name="connsiteY6" fmla="*/ 492130 h 996190"/>
                <a:gd name="connsiteX7" fmla="*/ 504057 w 2304259"/>
                <a:gd name="connsiteY7" fmla="*/ 194010 h 996190"/>
                <a:gd name="connsiteX0" fmla="*/ 504057 w 2304259"/>
                <a:gd name="connsiteY0" fmla="*/ 194009 h 996189"/>
                <a:gd name="connsiteX1" fmla="*/ 1656185 w 2304259"/>
                <a:gd name="connsiteY1" fmla="*/ 194010 h 996189"/>
                <a:gd name="connsiteX2" fmla="*/ 2304257 w 2304259"/>
                <a:gd name="connsiteY2" fmla="*/ 564137 h 996189"/>
                <a:gd name="connsiteX3" fmla="*/ 1484011 w 2304259"/>
                <a:gd name="connsiteY3" fmla="*/ 932027 h 996189"/>
                <a:gd name="connsiteX4" fmla="*/ 972109 w 2304259"/>
                <a:gd name="connsiteY4" fmla="*/ 996189 h 996189"/>
                <a:gd name="connsiteX5" fmla="*/ 460206 w 2304259"/>
                <a:gd name="connsiteY5" fmla="*/ 932027 h 996189"/>
                <a:gd name="connsiteX6" fmla="*/ 1 w 2304259"/>
                <a:gd name="connsiteY6" fmla="*/ 492129 h 996189"/>
                <a:gd name="connsiteX7" fmla="*/ 504057 w 2304259"/>
                <a:gd name="connsiteY7" fmla="*/ 194009 h 996189"/>
                <a:gd name="connsiteX0" fmla="*/ 504057 w 2304259"/>
                <a:gd name="connsiteY0" fmla="*/ 194009 h 996189"/>
                <a:gd name="connsiteX1" fmla="*/ 1656185 w 2304259"/>
                <a:gd name="connsiteY1" fmla="*/ 194010 h 996189"/>
                <a:gd name="connsiteX2" fmla="*/ 2304257 w 2304259"/>
                <a:gd name="connsiteY2" fmla="*/ 564137 h 996189"/>
                <a:gd name="connsiteX3" fmla="*/ 1484011 w 2304259"/>
                <a:gd name="connsiteY3" fmla="*/ 932027 h 996189"/>
                <a:gd name="connsiteX4" fmla="*/ 972109 w 2304259"/>
                <a:gd name="connsiteY4" fmla="*/ 996189 h 996189"/>
                <a:gd name="connsiteX5" fmla="*/ 460206 w 2304259"/>
                <a:gd name="connsiteY5" fmla="*/ 932027 h 996189"/>
                <a:gd name="connsiteX6" fmla="*/ 1 w 2304259"/>
                <a:gd name="connsiteY6" fmla="*/ 492129 h 996189"/>
                <a:gd name="connsiteX7" fmla="*/ 504057 w 2304259"/>
                <a:gd name="connsiteY7" fmla="*/ 194009 h 996189"/>
                <a:gd name="connsiteX0" fmla="*/ 504057 w 2304257"/>
                <a:gd name="connsiteY0" fmla="*/ 194009 h 996189"/>
                <a:gd name="connsiteX1" fmla="*/ 1656185 w 2304257"/>
                <a:gd name="connsiteY1" fmla="*/ 194010 h 996189"/>
                <a:gd name="connsiteX2" fmla="*/ 2304257 w 2304257"/>
                <a:gd name="connsiteY2" fmla="*/ 564137 h 996189"/>
                <a:gd name="connsiteX3" fmla="*/ 1484011 w 2304257"/>
                <a:gd name="connsiteY3" fmla="*/ 932027 h 996189"/>
                <a:gd name="connsiteX4" fmla="*/ 972109 w 2304257"/>
                <a:gd name="connsiteY4" fmla="*/ 996189 h 996189"/>
                <a:gd name="connsiteX5" fmla="*/ 460206 w 2304257"/>
                <a:gd name="connsiteY5" fmla="*/ 932027 h 996189"/>
                <a:gd name="connsiteX6" fmla="*/ 1 w 2304257"/>
                <a:gd name="connsiteY6" fmla="*/ 492129 h 996189"/>
                <a:gd name="connsiteX7" fmla="*/ 504057 w 2304257"/>
                <a:gd name="connsiteY7" fmla="*/ 194009 h 996189"/>
                <a:gd name="connsiteX0" fmla="*/ 504057 w 2304257"/>
                <a:gd name="connsiteY0" fmla="*/ 194009 h 996189"/>
                <a:gd name="connsiteX1" fmla="*/ 1728193 w 2304257"/>
                <a:gd name="connsiteY1" fmla="*/ 194010 h 996189"/>
                <a:gd name="connsiteX2" fmla="*/ 2304257 w 2304257"/>
                <a:gd name="connsiteY2" fmla="*/ 564137 h 996189"/>
                <a:gd name="connsiteX3" fmla="*/ 1484011 w 2304257"/>
                <a:gd name="connsiteY3" fmla="*/ 932027 h 996189"/>
                <a:gd name="connsiteX4" fmla="*/ 972109 w 2304257"/>
                <a:gd name="connsiteY4" fmla="*/ 996189 h 996189"/>
                <a:gd name="connsiteX5" fmla="*/ 460206 w 2304257"/>
                <a:gd name="connsiteY5" fmla="*/ 932027 h 996189"/>
                <a:gd name="connsiteX6" fmla="*/ 1 w 2304257"/>
                <a:gd name="connsiteY6" fmla="*/ 492129 h 996189"/>
                <a:gd name="connsiteX7" fmla="*/ 504057 w 2304257"/>
                <a:gd name="connsiteY7" fmla="*/ 194009 h 996189"/>
                <a:gd name="connsiteX0" fmla="*/ 504057 w 2304257"/>
                <a:gd name="connsiteY0" fmla="*/ 192707 h 1138902"/>
                <a:gd name="connsiteX1" fmla="*/ 1728193 w 2304257"/>
                <a:gd name="connsiteY1" fmla="*/ 336723 h 1138902"/>
                <a:gd name="connsiteX2" fmla="*/ 2304257 w 2304257"/>
                <a:gd name="connsiteY2" fmla="*/ 706850 h 1138902"/>
                <a:gd name="connsiteX3" fmla="*/ 1484011 w 2304257"/>
                <a:gd name="connsiteY3" fmla="*/ 1074740 h 1138902"/>
                <a:gd name="connsiteX4" fmla="*/ 972109 w 2304257"/>
                <a:gd name="connsiteY4" fmla="*/ 1138902 h 1138902"/>
                <a:gd name="connsiteX5" fmla="*/ 460206 w 2304257"/>
                <a:gd name="connsiteY5" fmla="*/ 1074740 h 1138902"/>
                <a:gd name="connsiteX6" fmla="*/ 1 w 2304257"/>
                <a:gd name="connsiteY6" fmla="*/ 634842 h 1138902"/>
                <a:gd name="connsiteX7" fmla="*/ 504057 w 2304257"/>
                <a:gd name="connsiteY7" fmla="*/ 192707 h 1138902"/>
                <a:gd name="connsiteX0" fmla="*/ 504057 w 2304257"/>
                <a:gd name="connsiteY0" fmla="*/ 192707 h 1138902"/>
                <a:gd name="connsiteX1" fmla="*/ 1728193 w 2304257"/>
                <a:gd name="connsiteY1" fmla="*/ 336723 h 1138902"/>
                <a:gd name="connsiteX2" fmla="*/ 2304257 w 2304257"/>
                <a:gd name="connsiteY2" fmla="*/ 706850 h 1138902"/>
                <a:gd name="connsiteX3" fmla="*/ 1484011 w 2304257"/>
                <a:gd name="connsiteY3" fmla="*/ 1074740 h 1138902"/>
                <a:gd name="connsiteX4" fmla="*/ 972109 w 2304257"/>
                <a:gd name="connsiteY4" fmla="*/ 1138902 h 1138902"/>
                <a:gd name="connsiteX5" fmla="*/ 460206 w 2304257"/>
                <a:gd name="connsiteY5" fmla="*/ 1074740 h 1138902"/>
                <a:gd name="connsiteX6" fmla="*/ 1 w 2304257"/>
                <a:gd name="connsiteY6" fmla="*/ 634842 h 1138902"/>
                <a:gd name="connsiteX7" fmla="*/ 504057 w 2304257"/>
                <a:gd name="connsiteY7" fmla="*/ 192707 h 1138902"/>
                <a:gd name="connsiteX0" fmla="*/ 504057 w 2304257"/>
                <a:gd name="connsiteY0" fmla="*/ 192707 h 1138902"/>
                <a:gd name="connsiteX1" fmla="*/ 1728193 w 2304257"/>
                <a:gd name="connsiteY1" fmla="*/ 336723 h 1138902"/>
                <a:gd name="connsiteX2" fmla="*/ 2304257 w 2304257"/>
                <a:gd name="connsiteY2" fmla="*/ 706850 h 1138902"/>
                <a:gd name="connsiteX3" fmla="*/ 1484011 w 2304257"/>
                <a:gd name="connsiteY3" fmla="*/ 1074740 h 1138902"/>
                <a:gd name="connsiteX4" fmla="*/ 972109 w 2304257"/>
                <a:gd name="connsiteY4" fmla="*/ 1138902 h 1138902"/>
                <a:gd name="connsiteX5" fmla="*/ 460206 w 2304257"/>
                <a:gd name="connsiteY5" fmla="*/ 1074740 h 1138902"/>
                <a:gd name="connsiteX6" fmla="*/ 1 w 2304257"/>
                <a:gd name="connsiteY6" fmla="*/ 480739 h 1138902"/>
                <a:gd name="connsiteX7" fmla="*/ 504057 w 2304257"/>
                <a:gd name="connsiteY7" fmla="*/ 192707 h 1138902"/>
                <a:gd name="connsiteX0" fmla="*/ 524562 w 2324762"/>
                <a:gd name="connsiteY0" fmla="*/ 192707 h 1138902"/>
                <a:gd name="connsiteX1" fmla="*/ 1748698 w 2324762"/>
                <a:gd name="connsiteY1" fmla="*/ 336723 h 1138902"/>
                <a:gd name="connsiteX2" fmla="*/ 2324762 w 2324762"/>
                <a:gd name="connsiteY2" fmla="*/ 706850 h 1138902"/>
                <a:gd name="connsiteX3" fmla="*/ 1504516 w 2324762"/>
                <a:gd name="connsiteY3" fmla="*/ 1074740 h 1138902"/>
                <a:gd name="connsiteX4" fmla="*/ 992614 w 2324762"/>
                <a:gd name="connsiteY4" fmla="*/ 1138902 h 1138902"/>
                <a:gd name="connsiteX5" fmla="*/ 480711 w 2324762"/>
                <a:gd name="connsiteY5" fmla="*/ 1074740 h 1138902"/>
                <a:gd name="connsiteX6" fmla="*/ 20506 w 2324762"/>
                <a:gd name="connsiteY6" fmla="*/ 480739 h 1138902"/>
                <a:gd name="connsiteX7" fmla="*/ 524562 w 2324762"/>
                <a:gd name="connsiteY7" fmla="*/ 192707 h 1138902"/>
                <a:gd name="connsiteX0" fmla="*/ 524562 w 2324762"/>
                <a:gd name="connsiteY0" fmla="*/ 192707 h 1138902"/>
                <a:gd name="connsiteX1" fmla="*/ 1820706 w 2324762"/>
                <a:gd name="connsiteY1" fmla="*/ 264715 h 1138902"/>
                <a:gd name="connsiteX2" fmla="*/ 2324762 w 2324762"/>
                <a:gd name="connsiteY2" fmla="*/ 706850 h 1138902"/>
                <a:gd name="connsiteX3" fmla="*/ 1504516 w 2324762"/>
                <a:gd name="connsiteY3" fmla="*/ 1074740 h 1138902"/>
                <a:gd name="connsiteX4" fmla="*/ 992614 w 2324762"/>
                <a:gd name="connsiteY4" fmla="*/ 1138902 h 1138902"/>
                <a:gd name="connsiteX5" fmla="*/ 480711 w 2324762"/>
                <a:gd name="connsiteY5" fmla="*/ 1074740 h 1138902"/>
                <a:gd name="connsiteX6" fmla="*/ 20506 w 2324762"/>
                <a:gd name="connsiteY6" fmla="*/ 480739 h 1138902"/>
                <a:gd name="connsiteX7" fmla="*/ 524562 w 2324762"/>
                <a:gd name="connsiteY7" fmla="*/ 192707 h 1138902"/>
                <a:gd name="connsiteX0" fmla="*/ 524562 w 2324762"/>
                <a:gd name="connsiteY0" fmla="*/ 192707 h 1138902"/>
                <a:gd name="connsiteX1" fmla="*/ 1820706 w 2324762"/>
                <a:gd name="connsiteY1" fmla="*/ 264715 h 1138902"/>
                <a:gd name="connsiteX2" fmla="*/ 2324762 w 2324762"/>
                <a:gd name="connsiteY2" fmla="*/ 706850 h 1138902"/>
                <a:gd name="connsiteX3" fmla="*/ 1504516 w 2324762"/>
                <a:gd name="connsiteY3" fmla="*/ 1074740 h 1138902"/>
                <a:gd name="connsiteX4" fmla="*/ 992614 w 2324762"/>
                <a:gd name="connsiteY4" fmla="*/ 1138902 h 1138902"/>
                <a:gd name="connsiteX5" fmla="*/ 480711 w 2324762"/>
                <a:gd name="connsiteY5" fmla="*/ 1074740 h 1138902"/>
                <a:gd name="connsiteX6" fmla="*/ 20506 w 2324762"/>
                <a:gd name="connsiteY6" fmla="*/ 480739 h 1138902"/>
                <a:gd name="connsiteX7" fmla="*/ 524562 w 2324762"/>
                <a:gd name="connsiteY7" fmla="*/ 192707 h 1138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4762" h="1138902">
                  <a:moveTo>
                    <a:pt x="524562" y="192707"/>
                  </a:moveTo>
                  <a:cubicBezTo>
                    <a:pt x="1032776" y="0"/>
                    <a:pt x="1510561" y="70705"/>
                    <a:pt x="1820706" y="264715"/>
                  </a:cubicBezTo>
                  <a:cubicBezTo>
                    <a:pt x="2185753" y="514115"/>
                    <a:pt x="2047630" y="459133"/>
                    <a:pt x="2324762" y="706850"/>
                  </a:cubicBezTo>
                  <a:cubicBezTo>
                    <a:pt x="2054432" y="866516"/>
                    <a:pt x="1875610" y="975885"/>
                    <a:pt x="1504516" y="1074740"/>
                  </a:cubicBezTo>
                  <a:cubicBezTo>
                    <a:pt x="1346245" y="1116902"/>
                    <a:pt x="1170722" y="1138902"/>
                    <a:pt x="992614" y="1138902"/>
                  </a:cubicBezTo>
                  <a:cubicBezTo>
                    <a:pt x="814505" y="1138902"/>
                    <a:pt x="638982" y="1116902"/>
                    <a:pt x="480711" y="1074740"/>
                  </a:cubicBezTo>
                  <a:cubicBezTo>
                    <a:pt x="109617" y="975884"/>
                    <a:pt x="0" y="749551"/>
                    <a:pt x="20506" y="480739"/>
                  </a:cubicBezTo>
                  <a:cubicBezTo>
                    <a:pt x="20506" y="408731"/>
                    <a:pt x="131829" y="343140"/>
                    <a:pt x="524562" y="192707"/>
                  </a:cubicBez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" name="Полилиния 37"/>
            <p:cNvSpPr/>
            <p:nvPr/>
          </p:nvSpPr>
          <p:spPr>
            <a:xfrm flipH="1">
              <a:off x="2597625" y="3932324"/>
              <a:ext cx="656714" cy="606959"/>
            </a:xfrm>
            <a:custGeom>
              <a:avLst/>
              <a:gdLst>
                <a:gd name="connsiteX0" fmla="*/ 0 w 2232248"/>
                <a:gd name="connsiteY0" fmla="*/ 576064 h 1152128"/>
                <a:gd name="connsiteX1" fmla="*/ 604223 w 2232248"/>
                <a:gd name="connsiteY1" fmla="*/ 64163 h 1152128"/>
                <a:gd name="connsiteX2" fmla="*/ 1116125 w 2232248"/>
                <a:gd name="connsiteY2" fmla="*/ 2 h 1152128"/>
                <a:gd name="connsiteX3" fmla="*/ 1628028 w 2232248"/>
                <a:gd name="connsiteY3" fmla="*/ 64164 h 1152128"/>
                <a:gd name="connsiteX4" fmla="*/ 2232248 w 2232248"/>
                <a:gd name="connsiteY4" fmla="*/ 576068 h 1152128"/>
                <a:gd name="connsiteX5" fmla="*/ 1628026 w 2232248"/>
                <a:gd name="connsiteY5" fmla="*/ 1087970 h 1152128"/>
                <a:gd name="connsiteX6" fmla="*/ 1116124 w 2232248"/>
                <a:gd name="connsiteY6" fmla="*/ 1152132 h 1152128"/>
                <a:gd name="connsiteX7" fmla="*/ 604221 w 2232248"/>
                <a:gd name="connsiteY7" fmla="*/ 1087970 h 1152128"/>
                <a:gd name="connsiteX8" fmla="*/ 0 w 2232248"/>
                <a:gd name="connsiteY8" fmla="*/ 576067 h 1152128"/>
                <a:gd name="connsiteX9" fmla="*/ 0 w 2232248"/>
                <a:gd name="connsiteY9" fmla="*/ 576064 h 1152128"/>
                <a:gd name="connsiteX0" fmla="*/ 72009 w 2232251"/>
                <a:gd name="connsiteY0" fmla="*/ 432046 h 1152130"/>
                <a:gd name="connsiteX1" fmla="*/ 604224 w 2232251"/>
                <a:gd name="connsiteY1" fmla="*/ 64161 h 1152130"/>
                <a:gd name="connsiteX2" fmla="*/ 1116126 w 2232251"/>
                <a:gd name="connsiteY2" fmla="*/ 0 h 1152130"/>
                <a:gd name="connsiteX3" fmla="*/ 1628029 w 2232251"/>
                <a:gd name="connsiteY3" fmla="*/ 64162 h 1152130"/>
                <a:gd name="connsiteX4" fmla="*/ 2232249 w 2232251"/>
                <a:gd name="connsiteY4" fmla="*/ 576066 h 1152130"/>
                <a:gd name="connsiteX5" fmla="*/ 1628027 w 2232251"/>
                <a:gd name="connsiteY5" fmla="*/ 1087968 h 1152130"/>
                <a:gd name="connsiteX6" fmla="*/ 1116125 w 2232251"/>
                <a:gd name="connsiteY6" fmla="*/ 1152130 h 1152130"/>
                <a:gd name="connsiteX7" fmla="*/ 604222 w 2232251"/>
                <a:gd name="connsiteY7" fmla="*/ 1087968 h 1152130"/>
                <a:gd name="connsiteX8" fmla="*/ 1 w 2232251"/>
                <a:gd name="connsiteY8" fmla="*/ 576065 h 1152130"/>
                <a:gd name="connsiteX9" fmla="*/ 72009 w 2232251"/>
                <a:gd name="connsiteY9" fmla="*/ 432046 h 1152130"/>
                <a:gd name="connsiteX0" fmla="*/ 0 w 2160242"/>
                <a:gd name="connsiteY0" fmla="*/ 432046 h 1152130"/>
                <a:gd name="connsiteX1" fmla="*/ 532215 w 2160242"/>
                <a:gd name="connsiteY1" fmla="*/ 64161 h 1152130"/>
                <a:gd name="connsiteX2" fmla="*/ 1044117 w 2160242"/>
                <a:gd name="connsiteY2" fmla="*/ 0 h 1152130"/>
                <a:gd name="connsiteX3" fmla="*/ 1556020 w 2160242"/>
                <a:gd name="connsiteY3" fmla="*/ 64162 h 1152130"/>
                <a:gd name="connsiteX4" fmla="*/ 2160240 w 2160242"/>
                <a:gd name="connsiteY4" fmla="*/ 576066 h 1152130"/>
                <a:gd name="connsiteX5" fmla="*/ 1556018 w 2160242"/>
                <a:gd name="connsiteY5" fmla="*/ 1087968 h 1152130"/>
                <a:gd name="connsiteX6" fmla="*/ 1044116 w 2160242"/>
                <a:gd name="connsiteY6" fmla="*/ 1152130 h 1152130"/>
                <a:gd name="connsiteX7" fmla="*/ 532213 w 2160242"/>
                <a:gd name="connsiteY7" fmla="*/ 1087968 h 1152130"/>
                <a:gd name="connsiteX8" fmla="*/ 1 w 2160242"/>
                <a:gd name="connsiteY8" fmla="*/ 648070 h 1152130"/>
                <a:gd name="connsiteX9" fmla="*/ 0 w 2160242"/>
                <a:gd name="connsiteY9" fmla="*/ 432046 h 1152130"/>
                <a:gd name="connsiteX0" fmla="*/ 0 w 2160242"/>
                <a:gd name="connsiteY0" fmla="*/ 432046 h 1152130"/>
                <a:gd name="connsiteX1" fmla="*/ 532215 w 2160242"/>
                <a:gd name="connsiteY1" fmla="*/ 64161 h 1152130"/>
                <a:gd name="connsiteX2" fmla="*/ 1044117 w 2160242"/>
                <a:gd name="connsiteY2" fmla="*/ 0 h 1152130"/>
                <a:gd name="connsiteX3" fmla="*/ 1556020 w 2160242"/>
                <a:gd name="connsiteY3" fmla="*/ 64162 h 1152130"/>
                <a:gd name="connsiteX4" fmla="*/ 2160240 w 2160242"/>
                <a:gd name="connsiteY4" fmla="*/ 576066 h 1152130"/>
                <a:gd name="connsiteX5" fmla="*/ 1556018 w 2160242"/>
                <a:gd name="connsiteY5" fmla="*/ 1087968 h 1152130"/>
                <a:gd name="connsiteX6" fmla="*/ 1044116 w 2160242"/>
                <a:gd name="connsiteY6" fmla="*/ 1152130 h 1152130"/>
                <a:gd name="connsiteX7" fmla="*/ 532213 w 2160242"/>
                <a:gd name="connsiteY7" fmla="*/ 1087968 h 1152130"/>
                <a:gd name="connsiteX8" fmla="*/ 72008 w 2160242"/>
                <a:gd name="connsiteY8" fmla="*/ 648070 h 1152130"/>
                <a:gd name="connsiteX9" fmla="*/ 0 w 2160242"/>
                <a:gd name="connsiteY9" fmla="*/ 432046 h 1152130"/>
                <a:gd name="connsiteX0" fmla="*/ 0 w 2376266"/>
                <a:gd name="connsiteY0" fmla="*/ 432046 h 1152130"/>
                <a:gd name="connsiteX1" fmla="*/ 532215 w 2376266"/>
                <a:gd name="connsiteY1" fmla="*/ 64161 h 1152130"/>
                <a:gd name="connsiteX2" fmla="*/ 1044117 w 2376266"/>
                <a:gd name="connsiteY2" fmla="*/ 0 h 1152130"/>
                <a:gd name="connsiteX3" fmla="*/ 1556020 w 2376266"/>
                <a:gd name="connsiteY3" fmla="*/ 64162 h 1152130"/>
                <a:gd name="connsiteX4" fmla="*/ 2376264 w 2376266"/>
                <a:gd name="connsiteY4" fmla="*/ 720078 h 1152130"/>
                <a:gd name="connsiteX5" fmla="*/ 1556018 w 2376266"/>
                <a:gd name="connsiteY5" fmla="*/ 1087968 h 1152130"/>
                <a:gd name="connsiteX6" fmla="*/ 1044116 w 2376266"/>
                <a:gd name="connsiteY6" fmla="*/ 1152130 h 1152130"/>
                <a:gd name="connsiteX7" fmla="*/ 532213 w 2376266"/>
                <a:gd name="connsiteY7" fmla="*/ 1087968 h 1152130"/>
                <a:gd name="connsiteX8" fmla="*/ 72008 w 2376266"/>
                <a:gd name="connsiteY8" fmla="*/ 648070 h 1152130"/>
                <a:gd name="connsiteX9" fmla="*/ 0 w 2376266"/>
                <a:gd name="connsiteY9" fmla="*/ 432046 h 1152130"/>
                <a:gd name="connsiteX0" fmla="*/ 0 w 2376266"/>
                <a:gd name="connsiteY0" fmla="*/ 432046 h 1152130"/>
                <a:gd name="connsiteX1" fmla="*/ 532215 w 2376266"/>
                <a:gd name="connsiteY1" fmla="*/ 64161 h 1152130"/>
                <a:gd name="connsiteX2" fmla="*/ 1044117 w 2376266"/>
                <a:gd name="connsiteY2" fmla="*/ 0 h 1152130"/>
                <a:gd name="connsiteX3" fmla="*/ 1556020 w 2376266"/>
                <a:gd name="connsiteY3" fmla="*/ 64162 h 1152130"/>
                <a:gd name="connsiteX4" fmla="*/ 2376264 w 2376266"/>
                <a:gd name="connsiteY4" fmla="*/ 720078 h 1152130"/>
                <a:gd name="connsiteX5" fmla="*/ 1556018 w 2376266"/>
                <a:gd name="connsiteY5" fmla="*/ 1087968 h 1152130"/>
                <a:gd name="connsiteX6" fmla="*/ 1044116 w 2376266"/>
                <a:gd name="connsiteY6" fmla="*/ 1152130 h 1152130"/>
                <a:gd name="connsiteX7" fmla="*/ 532213 w 2376266"/>
                <a:gd name="connsiteY7" fmla="*/ 1087968 h 1152130"/>
                <a:gd name="connsiteX8" fmla="*/ 72008 w 2376266"/>
                <a:gd name="connsiteY8" fmla="*/ 648070 h 1152130"/>
                <a:gd name="connsiteX9" fmla="*/ 0 w 2376266"/>
                <a:gd name="connsiteY9" fmla="*/ 432046 h 1152130"/>
                <a:gd name="connsiteX0" fmla="*/ 0 w 2376266"/>
                <a:gd name="connsiteY0" fmla="*/ 477203 h 1197287"/>
                <a:gd name="connsiteX1" fmla="*/ 532215 w 2376266"/>
                <a:gd name="connsiteY1" fmla="*/ 109318 h 1197287"/>
                <a:gd name="connsiteX2" fmla="*/ 1556020 w 2376266"/>
                <a:gd name="connsiteY2" fmla="*/ 109319 h 1197287"/>
                <a:gd name="connsiteX3" fmla="*/ 2376264 w 2376266"/>
                <a:gd name="connsiteY3" fmla="*/ 765235 h 1197287"/>
                <a:gd name="connsiteX4" fmla="*/ 1556018 w 2376266"/>
                <a:gd name="connsiteY4" fmla="*/ 1133125 h 1197287"/>
                <a:gd name="connsiteX5" fmla="*/ 1044116 w 2376266"/>
                <a:gd name="connsiteY5" fmla="*/ 1197287 h 1197287"/>
                <a:gd name="connsiteX6" fmla="*/ 532213 w 2376266"/>
                <a:gd name="connsiteY6" fmla="*/ 1133125 h 1197287"/>
                <a:gd name="connsiteX7" fmla="*/ 72008 w 2376266"/>
                <a:gd name="connsiteY7" fmla="*/ 693227 h 1197287"/>
                <a:gd name="connsiteX8" fmla="*/ 0 w 2376266"/>
                <a:gd name="connsiteY8" fmla="*/ 477203 h 1197287"/>
                <a:gd name="connsiteX0" fmla="*/ 0 w 2376266"/>
                <a:gd name="connsiteY0" fmla="*/ 541366 h 1261450"/>
                <a:gd name="connsiteX1" fmla="*/ 532215 w 2376266"/>
                <a:gd name="connsiteY1" fmla="*/ 173481 h 1261450"/>
                <a:gd name="connsiteX2" fmla="*/ 1584176 w 2376266"/>
                <a:gd name="connsiteY2" fmla="*/ 109319 h 1261450"/>
                <a:gd name="connsiteX3" fmla="*/ 2376264 w 2376266"/>
                <a:gd name="connsiteY3" fmla="*/ 829398 h 1261450"/>
                <a:gd name="connsiteX4" fmla="*/ 1556018 w 2376266"/>
                <a:gd name="connsiteY4" fmla="*/ 1197288 h 1261450"/>
                <a:gd name="connsiteX5" fmla="*/ 1044116 w 2376266"/>
                <a:gd name="connsiteY5" fmla="*/ 1261450 h 1261450"/>
                <a:gd name="connsiteX6" fmla="*/ 532213 w 2376266"/>
                <a:gd name="connsiteY6" fmla="*/ 1197288 h 1261450"/>
                <a:gd name="connsiteX7" fmla="*/ 72008 w 2376266"/>
                <a:gd name="connsiteY7" fmla="*/ 757390 h 1261450"/>
                <a:gd name="connsiteX8" fmla="*/ 0 w 2376266"/>
                <a:gd name="connsiteY8" fmla="*/ 541366 h 1261450"/>
                <a:gd name="connsiteX0" fmla="*/ 0 w 2376266"/>
                <a:gd name="connsiteY0" fmla="*/ 541366 h 1261450"/>
                <a:gd name="connsiteX1" fmla="*/ 504056 w 2376266"/>
                <a:gd name="connsiteY1" fmla="*/ 109319 h 1261450"/>
                <a:gd name="connsiteX2" fmla="*/ 1584176 w 2376266"/>
                <a:gd name="connsiteY2" fmla="*/ 109319 h 1261450"/>
                <a:gd name="connsiteX3" fmla="*/ 2376264 w 2376266"/>
                <a:gd name="connsiteY3" fmla="*/ 829398 h 1261450"/>
                <a:gd name="connsiteX4" fmla="*/ 1556018 w 2376266"/>
                <a:gd name="connsiteY4" fmla="*/ 1197288 h 1261450"/>
                <a:gd name="connsiteX5" fmla="*/ 1044116 w 2376266"/>
                <a:gd name="connsiteY5" fmla="*/ 1261450 h 1261450"/>
                <a:gd name="connsiteX6" fmla="*/ 532213 w 2376266"/>
                <a:gd name="connsiteY6" fmla="*/ 1197288 h 1261450"/>
                <a:gd name="connsiteX7" fmla="*/ 72008 w 2376266"/>
                <a:gd name="connsiteY7" fmla="*/ 757390 h 1261450"/>
                <a:gd name="connsiteX8" fmla="*/ 0 w 2376266"/>
                <a:gd name="connsiteY8" fmla="*/ 541366 h 1261450"/>
                <a:gd name="connsiteX0" fmla="*/ 0 w 2376266"/>
                <a:gd name="connsiteY0" fmla="*/ 586151 h 1306235"/>
                <a:gd name="connsiteX1" fmla="*/ 504056 w 2376266"/>
                <a:gd name="connsiteY1" fmla="*/ 154104 h 1306235"/>
                <a:gd name="connsiteX2" fmla="*/ 1584176 w 2376266"/>
                <a:gd name="connsiteY2" fmla="*/ 154104 h 1306235"/>
                <a:gd name="connsiteX3" fmla="*/ 2376264 w 2376266"/>
                <a:gd name="connsiteY3" fmla="*/ 874183 h 1306235"/>
                <a:gd name="connsiteX4" fmla="*/ 1556018 w 2376266"/>
                <a:gd name="connsiteY4" fmla="*/ 1242073 h 1306235"/>
                <a:gd name="connsiteX5" fmla="*/ 1044116 w 2376266"/>
                <a:gd name="connsiteY5" fmla="*/ 1306235 h 1306235"/>
                <a:gd name="connsiteX6" fmla="*/ 532213 w 2376266"/>
                <a:gd name="connsiteY6" fmla="*/ 1242073 h 1306235"/>
                <a:gd name="connsiteX7" fmla="*/ 72008 w 2376266"/>
                <a:gd name="connsiteY7" fmla="*/ 802175 h 1306235"/>
                <a:gd name="connsiteX8" fmla="*/ 0 w 2376266"/>
                <a:gd name="connsiteY8" fmla="*/ 586151 h 1306235"/>
                <a:gd name="connsiteX0" fmla="*/ 0 w 2376266"/>
                <a:gd name="connsiteY0" fmla="*/ 586151 h 1306235"/>
                <a:gd name="connsiteX1" fmla="*/ 504056 w 2376266"/>
                <a:gd name="connsiteY1" fmla="*/ 154104 h 1306235"/>
                <a:gd name="connsiteX2" fmla="*/ 1584176 w 2376266"/>
                <a:gd name="connsiteY2" fmla="*/ 154104 h 1306235"/>
                <a:gd name="connsiteX3" fmla="*/ 2376264 w 2376266"/>
                <a:gd name="connsiteY3" fmla="*/ 874183 h 1306235"/>
                <a:gd name="connsiteX4" fmla="*/ 1556018 w 2376266"/>
                <a:gd name="connsiteY4" fmla="*/ 1242073 h 1306235"/>
                <a:gd name="connsiteX5" fmla="*/ 1044116 w 2376266"/>
                <a:gd name="connsiteY5" fmla="*/ 1306235 h 1306235"/>
                <a:gd name="connsiteX6" fmla="*/ 532213 w 2376266"/>
                <a:gd name="connsiteY6" fmla="*/ 1242073 h 1306235"/>
                <a:gd name="connsiteX7" fmla="*/ 72008 w 2376266"/>
                <a:gd name="connsiteY7" fmla="*/ 802175 h 1306235"/>
                <a:gd name="connsiteX8" fmla="*/ 0 w 2376266"/>
                <a:gd name="connsiteY8" fmla="*/ 586151 h 1306235"/>
                <a:gd name="connsiteX0" fmla="*/ 0 w 2376266"/>
                <a:gd name="connsiteY0" fmla="*/ 586151 h 1306235"/>
                <a:gd name="connsiteX1" fmla="*/ 504056 w 2376266"/>
                <a:gd name="connsiteY1" fmla="*/ 154104 h 1306235"/>
                <a:gd name="connsiteX2" fmla="*/ 1584176 w 2376266"/>
                <a:gd name="connsiteY2" fmla="*/ 154104 h 1306235"/>
                <a:gd name="connsiteX3" fmla="*/ 2376264 w 2376266"/>
                <a:gd name="connsiteY3" fmla="*/ 874183 h 1306235"/>
                <a:gd name="connsiteX4" fmla="*/ 1556018 w 2376266"/>
                <a:gd name="connsiteY4" fmla="*/ 1242073 h 1306235"/>
                <a:gd name="connsiteX5" fmla="*/ 1044116 w 2376266"/>
                <a:gd name="connsiteY5" fmla="*/ 1306235 h 1306235"/>
                <a:gd name="connsiteX6" fmla="*/ 532213 w 2376266"/>
                <a:gd name="connsiteY6" fmla="*/ 1242073 h 1306235"/>
                <a:gd name="connsiteX7" fmla="*/ 72008 w 2376266"/>
                <a:gd name="connsiteY7" fmla="*/ 802175 h 1306235"/>
                <a:gd name="connsiteX8" fmla="*/ 0 w 2376266"/>
                <a:gd name="connsiteY8" fmla="*/ 586151 h 1306235"/>
                <a:gd name="connsiteX0" fmla="*/ 0 w 2376266"/>
                <a:gd name="connsiteY0" fmla="*/ 586151 h 1315389"/>
                <a:gd name="connsiteX1" fmla="*/ 504056 w 2376266"/>
                <a:gd name="connsiteY1" fmla="*/ 154104 h 1315389"/>
                <a:gd name="connsiteX2" fmla="*/ 1584176 w 2376266"/>
                <a:gd name="connsiteY2" fmla="*/ 154104 h 1315389"/>
                <a:gd name="connsiteX3" fmla="*/ 2376264 w 2376266"/>
                <a:gd name="connsiteY3" fmla="*/ 874183 h 1315389"/>
                <a:gd name="connsiteX4" fmla="*/ 1556018 w 2376266"/>
                <a:gd name="connsiteY4" fmla="*/ 1242073 h 1315389"/>
                <a:gd name="connsiteX5" fmla="*/ 532213 w 2376266"/>
                <a:gd name="connsiteY5" fmla="*/ 1242073 h 1315389"/>
                <a:gd name="connsiteX6" fmla="*/ 72008 w 2376266"/>
                <a:gd name="connsiteY6" fmla="*/ 802175 h 1315389"/>
                <a:gd name="connsiteX7" fmla="*/ 0 w 2376266"/>
                <a:gd name="connsiteY7" fmla="*/ 586151 h 1315389"/>
                <a:gd name="connsiteX0" fmla="*/ 0 w 2376266"/>
                <a:gd name="connsiteY0" fmla="*/ 586151 h 1315389"/>
                <a:gd name="connsiteX1" fmla="*/ 504056 w 2376266"/>
                <a:gd name="connsiteY1" fmla="*/ 154104 h 1315389"/>
                <a:gd name="connsiteX2" fmla="*/ 1584176 w 2376266"/>
                <a:gd name="connsiteY2" fmla="*/ 154104 h 1315389"/>
                <a:gd name="connsiteX3" fmla="*/ 2376264 w 2376266"/>
                <a:gd name="connsiteY3" fmla="*/ 874183 h 1315389"/>
                <a:gd name="connsiteX4" fmla="*/ 1556018 w 2376266"/>
                <a:gd name="connsiteY4" fmla="*/ 1242073 h 1315389"/>
                <a:gd name="connsiteX5" fmla="*/ 532213 w 2376266"/>
                <a:gd name="connsiteY5" fmla="*/ 1242073 h 1315389"/>
                <a:gd name="connsiteX6" fmla="*/ 0 w 2376266"/>
                <a:gd name="connsiteY6" fmla="*/ 586151 h 1315389"/>
                <a:gd name="connsiteX0" fmla="*/ 203483 w 2047536"/>
                <a:gd name="connsiteY0" fmla="*/ 1242073 h 1315389"/>
                <a:gd name="connsiteX1" fmla="*/ 175326 w 2047536"/>
                <a:gd name="connsiteY1" fmla="*/ 154104 h 1315389"/>
                <a:gd name="connsiteX2" fmla="*/ 1255446 w 2047536"/>
                <a:gd name="connsiteY2" fmla="*/ 154104 h 1315389"/>
                <a:gd name="connsiteX3" fmla="*/ 2047534 w 2047536"/>
                <a:gd name="connsiteY3" fmla="*/ 874183 h 1315389"/>
                <a:gd name="connsiteX4" fmla="*/ 1227288 w 2047536"/>
                <a:gd name="connsiteY4" fmla="*/ 1242073 h 1315389"/>
                <a:gd name="connsiteX5" fmla="*/ 203483 w 2047536"/>
                <a:gd name="connsiteY5" fmla="*/ 1242073 h 1315389"/>
                <a:gd name="connsiteX0" fmla="*/ 175326 w 2551595"/>
                <a:gd name="connsiteY0" fmla="*/ 1306235 h 1379551"/>
                <a:gd name="connsiteX1" fmla="*/ 679385 w 2551595"/>
                <a:gd name="connsiteY1" fmla="*/ 154104 h 1379551"/>
                <a:gd name="connsiteX2" fmla="*/ 1759505 w 2551595"/>
                <a:gd name="connsiteY2" fmla="*/ 154104 h 1379551"/>
                <a:gd name="connsiteX3" fmla="*/ 2551593 w 2551595"/>
                <a:gd name="connsiteY3" fmla="*/ 874183 h 1379551"/>
                <a:gd name="connsiteX4" fmla="*/ 1731347 w 2551595"/>
                <a:gd name="connsiteY4" fmla="*/ 1242073 h 1379551"/>
                <a:gd name="connsiteX5" fmla="*/ 175326 w 2551595"/>
                <a:gd name="connsiteY5" fmla="*/ 1306235 h 1379551"/>
                <a:gd name="connsiteX0" fmla="*/ 175326 w 2130600"/>
                <a:gd name="connsiteY0" fmla="*/ 1306235 h 1379551"/>
                <a:gd name="connsiteX1" fmla="*/ 679385 w 2130600"/>
                <a:gd name="connsiteY1" fmla="*/ 154104 h 1379551"/>
                <a:gd name="connsiteX2" fmla="*/ 1759505 w 2130600"/>
                <a:gd name="connsiteY2" fmla="*/ 154104 h 1379551"/>
                <a:gd name="connsiteX3" fmla="*/ 2076342 w 2130600"/>
                <a:gd name="connsiteY3" fmla="*/ 653118 h 1379551"/>
                <a:gd name="connsiteX4" fmla="*/ 1731347 w 2130600"/>
                <a:gd name="connsiteY4" fmla="*/ 1242073 h 1379551"/>
                <a:gd name="connsiteX5" fmla="*/ 175326 w 2130600"/>
                <a:gd name="connsiteY5" fmla="*/ 1306235 h 1379551"/>
                <a:gd name="connsiteX0" fmla="*/ 175326 w 1995376"/>
                <a:gd name="connsiteY0" fmla="*/ 1306235 h 1379551"/>
                <a:gd name="connsiteX1" fmla="*/ 679385 w 1995376"/>
                <a:gd name="connsiteY1" fmla="*/ 154104 h 1379551"/>
                <a:gd name="connsiteX2" fmla="*/ 1759505 w 1995376"/>
                <a:gd name="connsiteY2" fmla="*/ 154104 h 1379551"/>
                <a:gd name="connsiteX3" fmla="*/ 1731347 w 1995376"/>
                <a:gd name="connsiteY3" fmla="*/ 1242073 h 1379551"/>
                <a:gd name="connsiteX4" fmla="*/ 175326 w 1995376"/>
                <a:gd name="connsiteY4" fmla="*/ 1306235 h 1379551"/>
                <a:gd name="connsiteX0" fmla="*/ 175326 w 2102745"/>
                <a:gd name="connsiteY0" fmla="*/ 1306235 h 1379551"/>
                <a:gd name="connsiteX1" fmla="*/ 679385 w 2102745"/>
                <a:gd name="connsiteY1" fmla="*/ 154104 h 1379551"/>
                <a:gd name="connsiteX2" fmla="*/ 1759505 w 2102745"/>
                <a:gd name="connsiteY2" fmla="*/ 154104 h 1379551"/>
                <a:gd name="connsiteX3" fmla="*/ 1838715 w 2102745"/>
                <a:gd name="connsiteY3" fmla="*/ 1142956 h 1379551"/>
                <a:gd name="connsiteX4" fmla="*/ 175326 w 2102745"/>
                <a:gd name="connsiteY4" fmla="*/ 1306235 h 1379551"/>
                <a:gd name="connsiteX0" fmla="*/ 175326 w 2251668"/>
                <a:gd name="connsiteY0" fmla="*/ 1306235 h 1379551"/>
                <a:gd name="connsiteX1" fmla="*/ 679385 w 2251668"/>
                <a:gd name="connsiteY1" fmla="*/ 154104 h 1379551"/>
                <a:gd name="connsiteX2" fmla="*/ 2076342 w 2251668"/>
                <a:gd name="connsiteY2" fmla="*/ 326559 h 1379551"/>
                <a:gd name="connsiteX3" fmla="*/ 1838715 w 2251668"/>
                <a:gd name="connsiteY3" fmla="*/ 1142956 h 1379551"/>
                <a:gd name="connsiteX4" fmla="*/ 175326 w 2251668"/>
                <a:gd name="connsiteY4" fmla="*/ 1306235 h 1379551"/>
                <a:gd name="connsiteX0" fmla="*/ 175326 w 2102745"/>
                <a:gd name="connsiteY0" fmla="*/ 1306235 h 1379551"/>
                <a:gd name="connsiteX1" fmla="*/ 679385 w 2102745"/>
                <a:gd name="connsiteY1" fmla="*/ 154104 h 1379551"/>
                <a:gd name="connsiteX2" fmla="*/ 1601089 w 2102745"/>
                <a:gd name="connsiteY2" fmla="*/ 326559 h 1379551"/>
                <a:gd name="connsiteX3" fmla="*/ 1838715 w 2102745"/>
                <a:gd name="connsiteY3" fmla="*/ 1142956 h 1379551"/>
                <a:gd name="connsiteX4" fmla="*/ 175326 w 2102745"/>
                <a:gd name="connsiteY4" fmla="*/ 1306235 h 1379551"/>
                <a:gd name="connsiteX0" fmla="*/ 175326 w 2102745"/>
                <a:gd name="connsiteY0" fmla="*/ 1306235 h 1379551"/>
                <a:gd name="connsiteX1" fmla="*/ 679385 w 2102745"/>
                <a:gd name="connsiteY1" fmla="*/ 154104 h 1379551"/>
                <a:gd name="connsiteX2" fmla="*/ 1838715 w 2102745"/>
                <a:gd name="connsiteY2" fmla="*/ 326559 h 1379551"/>
                <a:gd name="connsiteX3" fmla="*/ 1838715 w 2102745"/>
                <a:gd name="connsiteY3" fmla="*/ 1142956 h 1379551"/>
                <a:gd name="connsiteX4" fmla="*/ 175326 w 2102745"/>
                <a:gd name="connsiteY4" fmla="*/ 1306235 h 1379551"/>
                <a:gd name="connsiteX0" fmla="*/ 175326 w 2102745"/>
                <a:gd name="connsiteY0" fmla="*/ 1306235 h 1379551"/>
                <a:gd name="connsiteX1" fmla="*/ 679385 w 2102745"/>
                <a:gd name="connsiteY1" fmla="*/ 154104 h 1379551"/>
                <a:gd name="connsiteX2" fmla="*/ 1838715 w 2102745"/>
                <a:gd name="connsiteY2" fmla="*/ 326559 h 1379551"/>
                <a:gd name="connsiteX3" fmla="*/ 1838715 w 2102745"/>
                <a:gd name="connsiteY3" fmla="*/ 979677 h 1379551"/>
                <a:gd name="connsiteX4" fmla="*/ 175326 w 2102745"/>
                <a:gd name="connsiteY4" fmla="*/ 1306235 h 1379551"/>
                <a:gd name="connsiteX0" fmla="*/ 175326 w 2102745"/>
                <a:gd name="connsiteY0" fmla="*/ 1306235 h 1379551"/>
                <a:gd name="connsiteX1" fmla="*/ 679385 w 2102745"/>
                <a:gd name="connsiteY1" fmla="*/ 154104 h 1379551"/>
                <a:gd name="connsiteX2" fmla="*/ 1838715 w 2102745"/>
                <a:gd name="connsiteY2" fmla="*/ 326559 h 1379551"/>
                <a:gd name="connsiteX3" fmla="*/ 1838715 w 2102745"/>
                <a:gd name="connsiteY3" fmla="*/ 979677 h 1379551"/>
                <a:gd name="connsiteX4" fmla="*/ 175326 w 2102745"/>
                <a:gd name="connsiteY4" fmla="*/ 1306235 h 1379551"/>
                <a:gd name="connsiteX0" fmla="*/ 175326 w 2102745"/>
                <a:gd name="connsiteY0" fmla="*/ 1306235 h 1379551"/>
                <a:gd name="connsiteX1" fmla="*/ 679385 w 2102745"/>
                <a:gd name="connsiteY1" fmla="*/ 154104 h 1379551"/>
                <a:gd name="connsiteX2" fmla="*/ 1838715 w 2102745"/>
                <a:gd name="connsiteY2" fmla="*/ 326559 h 1379551"/>
                <a:gd name="connsiteX3" fmla="*/ 1838715 w 2102745"/>
                <a:gd name="connsiteY3" fmla="*/ 979677 h 1379551"/>
                <a:gd name="connsiteX4" fmla="*/ 175326 w 2102745"/>
                <a:gd name="connsiteY4" fmla="*/ 1306235 h 1379551"/>
                <a:gd name="connsiteX0" fmla="*/ 175326 w 2173619"/>
                <a:gd name="connsiteY0" fmla="*/ 1306235 h 1379551"/>
                <a:gd name="connsiteX1" fmla="*/ 679385 w 2173619"/>
                <a:gd name="connsiteY1" fmla="*/ 154104 h 1379551"/>
                <a:gd name="connsiteX2" fmla="*/ 1838715 w 2173619"/>
                <a:gd name="connsiteY2" fmla="*/ 326559 h 1379551"/>
                <a:gd name="connsiteX3" fmla="*/ 1838715 w 2173619"/>
                <a:gd name="connsiteY3" fmla="*/ 979677 h 1379551"/>
                <a:gd name="connsiteX4" fmla="*/ 175326 w 2173619"/>
                <a:gd name="connsiteY4" fmla="*/ 1306235 h 1379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3619" h="1379551">
                  <a:moveTo>
                    <a:pt x="175326" y="1306235"/>
                  </a:moveTo>
                  <a:cubicBezTo>
                    <a:pt x="-1" y="1124907"/>
                    <a:pt x="504058" y="335432"/>
                    <a:pt x="679385" y="154104"/>
                  </a:cubicBezTo>
                  <a:cubicBezTo>
                    <a:pt x="1148163" y="0"/>
                    <a:pt x="1468125" y="156602"/>
                    <a:pt x="1838715" y="326559"/>
                  </a:cubicBezTo>
                  <a:cubicBezTo>
                    <a:pt x="2173619" y="522996"/>
                    <a:pt x="2102745" y="787655"/>
                    <a:pt x="1838715" y="979677"/>
                  </a:cubicBezTo>
                  <a:cubicBezTo>
                    <a:pt x="1468999" y="1212215"/>
                    <a:pt x="422661" y="1379551"/>
                    <a:pt x="175326" y="1306235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" name="Овал 38"/>
            <p:cNvSpPr/>
            <p:nvPr/>
          </p:nvSpPr>
          <p:spPr>
            <a:xfrm>
              <a:off x="3419121" y="4075238"/>
              <a:ext cx="216023" cy="14487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" name="Овал 39"/>
            <p:cNvSpPr/>
            <p:nvPr/>
          </p:nvSpPr>
          <p:spPr>
            <a:xfrm>
              <a:off x="4137558" y="3860870"/>
              <a:ext cx="216025" cy="14487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1" name="Овал 40"/>
            <p:cNvSpPr/>
            <p:nvPr/>
          </p:nvSpPr>
          <p:spPr>
            <a:xfrm>
              <a:off x="4715403" y="4220944"/>
              <a:ext cx="216025" cy="14487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2" name="Полилиния 41"/>
            <p:cNvSpPr/>
            <p:nvPr/>
          </p:nvSpPr>
          <p:spPr>
            <a:xfrm rot="20883864">
              <a:off x="3464862" y="3515278"/>
              <a:ext cx="293793" cy="82427"/>
            </a:xfrm>
            <a:custGeom>
              <a:avLst/>
              <a:gdLst>
                <a:gd name="connsiteX0" fmla="*/ 0 w 216024"/>
                <a:gd name="connsiteY0" fmla="*/ 36004 h 72008"/>
                <a:gd name="connsiteX1" fmla="*/ 73856 w 216024"/>
                <a:gd name="connsiteY1" fmla="*/ 1848 h 72008"/>
                <a:gd name="connsiteX2" fmla="*/ 108012 w 216024"/>
                <a:gd name="connsiteY2" fmla="*/ 0 h 72008"/>
                <a:gd name="connsiteX3" fmla="*/ 142168 w 216024"/>
                <a:gd name="connsiteY3" fmla="*/ 1848 h 72008"/>
                <a:gd name="connsiteX4" fmla="*/ 216024 w 216024"/>
                <a:gd name="connsiteY4" fmla="*/ 36005 h 72008"/>
                <a:gd name="connsiteX5" fmla="*/ 142168 w 216024"/>
                <a:gd name="connsiteY5" fmla="*/ 70161 h 72008"/>
                <a:gd name="connsiteX6" fmla="*/ 108012 w 216024"/>
                <a:gd name="connsiteY6" fmla="*/ 72009 h 72008"/>
                <a:gd name="connsiteX7" fmla="*/ 73856 w 216024"/>
                <a:gd name="connsiteY7" fmla="*/ 70161 h 72008"/>
                <a:gd name="connsiteX8" fmla="*/ 0 w 216024"/>
                <a:gd name="connsiteY8" fmla="*/ 36004 h 72008"/>
                <a:gd name="connsiteX0" fmla="*/ 0 w 216024"/>
                <a:gd name="connsiteY0" fmla="*/ 41697 h 77702"/>
                <a:gd name="connsiteX1" fmla="*/ 73856 w 216024"/>
                <a:gd name="connsiteY1" fmla="*/ 7541 h 77702"/>
                <a:gd name="connsiteX2" fmla="*/ 108012 w 216024"/>
                <a:gd name="connsiteY2" fmla="*/ 5693 h 77702"/>
                <a:gd name="connsiteX3" fmla="*/ 216024 w 216024"/>
                <a:gd name="connsiteY3" fmla="*/ 41698 h 77702"/>
                <a:gd name="connsiteX4" fmla="*/ 142168 w 216024"/>
                <a:gd name="connsiteY4" fmla="*/ 75854 h 77702"/>
                <a:gd name="connsiteX5" fmla="*/ 108012 w 216024"/>
                <a:gd name="connsiteY5" fmla="*/ 77702 h 77702"/>
                <a:gd name="connsiteX6" fmla="*/ 73856 w 216024"/>
                <a:gd name="connsiteY6" fmla="*/ 75854 h 77702"/>
                <a:gd name="connsiteX7" fmla="*/ 0 w 216024"/>
                <a:gd name="connsiteY7" fmla="*/ 41697 h 77702"/>
                <a:gd name="connsiteX0" fmla="*/ 0 w 216024"/>
                <a:gd name="connsiteY0" fmla="*/ 34156 h 70161"/>
                <a:gd name="connsiteX1" fmla="*/ 73856 w 216024"/>
                <a:gd name="connsiteY1" fmla="*/ 0 h 70161"/>
                <a:gd name="connsiteX2" fmla="*/ 216024 w 216024"/>
                <a:gd name="connsiteY2" fmla="*/ 34157 h 70161"/>
                <a:gd name="connsiteX3" fmla="*/ 142168 w 216024"/>
                <a:gd name="connsiteY3" fmla="*/ 68313 h 70161"/>
                <a:gd name="connsiteX4" fmla="*/ 108012 w 216024"/>
                <a:gd name="connsiteY4" fmla="*/ 70161 h 70161"/>
                <a:gd name="connsiteX5" fmla="*/ 73856 w 216024"/>
                <a:gd name="connsiteY5" fmla="*/ 68313 h 70161"/>
                <a:gd name="connsiteX6" fmla="*/ 0 w 216024"/>
                <a:gd name="connsiteY6" fmla="*/ 34156 h 70161"/>
                <a:gd name="connsiteX0" fmla="*/ 11693 w 227717"/>
                <a:gd name="connsiteY0" fmla="*/ 36004 h 72009"/>
                <a:gd name="connsiteX1" fmla="*/ 155709 w 227717"/>
                <a:gd name="connsiteY1" fmla="*/ 0 h 72009"/>
                <a:gd name="connsiteX2" fmla="*/ 227717 w 227717"/>
                <a:gd name="connsiteY2" fmla="*/ 36005 h 72009"/>
                <a:gd name="connsiteX3" fmla="*/ 153861 w 227717"/>
                <a:gd name="connsiteY3" fmla="*/ 70161 h 72009"/>
                <a:gd name="connsiteX4" fmla="*/ 119705 w 227717"/>
                <a:gd name="connsiteY4" fmla="*/ 72009 h 72009"/>
                <a:gd name="connsiteX5" fmla="*/ 85549 w 227717"/>
                <a:gd name="connsiteY5" fmla="*/ 70161 h 72009"/>
                <a:gd name="connsiteX6" fmla="*/ 11693 w 227717"/>
                <a:gd name="connsiteY6" fmla="*/ 36004 h 72009"/>
                <a:gd name="connsiteX0" fmla="*/ 11693 w 227717"/>
                <a:gd name="connsiteY0" fmla="*/ 36004 h 72009"/>
                <a:gd name="connsiteX1" fmla="*/ 155710 w 227717"/>
                <a:gd name="connsiteY1" fmla="*/ 0 h 72009"/>
                <a:gd name="connsiteX2" fmla="*/ 227717 w 227717"/>
                <a:gd name="connsiteY2" fmla="*/ 36005 h 72009"/>
                <a:gd name="connsiteX3" fmla="*/ 153861 w 227717"/>
                <a:gd name="connsiteY3" fmla="*/ 70161 h 72009"/>
                <a:gd name="connsiteX4" fmla="*/ 119705 w 227717"/>
                <a:gd name="connsiteY4" fmla="*/ 72009 h 72009"/>
                <a:gd name="connsiteX5" fmla="*/ 85549 w 227717"/>
                <a:gd name="connsiteY5" fmla="*/ 70161 h 72009"/>
                <a:gd name="connsiteX6" fmla="*/ 11693 w 227717"/>
                <a:gd name="connsiteY6" fmla="*/ 36004 h 72009"/>
                <a:gd name="connsiteX0" fmla="*/ 11693 w 227717"/>
                <a:gd name="connsiteY0" fmla="*/ 108012 h 144017"/>
                <a:gd name="connsiteX1" fmla="*/ 155710 w 227717"/>
                <a:gd name="connsiteY1" fmla="*/ 0 h 144017"/>
                <a:gd name="connsiteX2" fmla="*/ 227717 w 227717"/>
                <a:gd name="connsiteY2" fmla="*/ 108013 h 144017"/>
                <a:gd name="connsiteX3" fmla="*/ 153861 w 227717"/>
                <a:gd name="connsiteY3" fmla="*/ 142169 h 144017"/>
                <a:gd name="connsiteX4" fmla="*/ 119705 w 227717"/>
                <a:gd name="connsiteY4" fmla="*/ 144017 h 144017"/>
                <a:gd name="connsiteX5" fmla="*/ 85549 w 227717"/>
                <a:gd name="connsiteY5" fmla="*/ 142169 h 144017"/>
                <a:gd name="connsiteX6" fmla="*/ 11693 w 227717"/>
                <a:gd name="connsiteY6" fmla="*/ 108012 h 144017"/>
                <a:gd name="connsiteX0" fmla="*/ 11693 w 227717"/>
                <a:gd name="connsiteY0" fmla="*/ 36004 h 72009"/>
                <a:gd name="connsiteX1" fmla="*/ 155710 w 227717"/>
                <a:gd name="connsiteY1" fmla="*/ 0 h 72009"/>
                <a:gd name="connsiteX2" fmla="*/ 227717 w 227717"/>
                <a:gd name="connsiteY2" fmla="*/ 36005 h 72009"/>
                <a:gd name="connsiteX3" fmla="*/ 153861 w 227717"/>
                <a:gd name="connsiteY3" fmla="*/ 70161 h 72009"/>
                <a:gd name="connsiteX4" fmla="*/ 119705 w 227717"/>
                <a:gd name="connsiteY4" fmla="*/ 72009 h 72009"/>
                <a:gd name="connsiteX5" fmla="*/ 85549 w 227717"/>
                <a:gd name="connsiteY5" fmla="*/ 70161 h 72009"/>
                <a:gd name="connsiteX6" fmla="*/ 11693 w 227717"/>
                <a:gd name="connsiteY6" fmla="*/ 36004 h 72009"/>
                <a:gd name="connsiteX0" fmla="*/ 11693 w 227717"/>
                <a:gd name="connsiteY0" fmla="*/ 36004 h 72009"/>
                <a:gd name="connsiteX1" fmla="*/ 155710 w 227717"/>
                <a:gd name="connsiteY1" fmla="*/ 0 h 72009"/>
                <a:gd name="connsiteX2" fmla="*/ 227717 w 227717"/>
                <a:gd name="connsiteY2" fmla="*/ 36005 h 72009"/>
                <a:gd name="connsiteX3" fmla="*/ 119705 w 227717"/>
                <a:gd name="connsiteY3" fmla="*/ 72009 h 72009"/>
                <a:gd name="connsiteX4" fmla="*/ 85549 w 227717"/>
                <a:gd name="connsiteY4" fmla="*/ 70161 h 72009"/>
                <a:gd name="connsiteX5" fmla="*/ 11693 w 227717"/>
                <a:gd name="connsiteY5" fmla="*/ 36004 h 72009"/>
                <a:gd name="connsiteX0" fmla="*/ 6001 w 222025"/>
                <a:gd name="connsiteY0" fmla="*/ 36004 h 72009"/>
                <a:gd name="connsiteX1" fmla="*/ 150018 w 222025"/>
                <a:gd name="connsiteY1" fmla="*/ 0 h 72009"/>
                <a:gd name="connsiteX2" fmla="*/ 222025 w 222025"/>
                <a:gd name="connsiteY2" fmla="*/ 36005 h 72009"/>
                <a:gd name="connsiteX3" fmla="*/ 114013 w 222025"/>
                <a:gd name="connsiteY3" fmla="*/ 72009 h 72009"/>
                <a:gd name="connsiteX4" fmla="*/ 6001 w 222025"/>
                <a:gd name="connsiteY4" fmla="*/ 36004 h 72009"/>
                <a:gd name="connsiteX0" fmla="*/ 6001 w 294034"/>
                <a:gd name="connsiteY0" fmla="*/ 47389 h 83394"/>
                <a:gd name="connsiteX1" fmla="*/ 150018 w 294034"/>
                <a:gd name="connsiteY1" fmla="*/ 11385 h 83394"/>
                <a:gd name="connsiteX2" fmla="*/ 294034 w 294034"/>
                <a:gd name="connsiteY2" fmla="*/ 11385 h 83394"/>
                <a:gd name="connsiteX3" fmla="*/ 114013 w 294034"/>
                <a:gd name="connsiteY3" fmla="*/ 83394 h 83394"/>
                <a:gd name="connsiteX4" fmla="*/ 6001 w 294034"/>
                <a:gd name="connsiteY4" fmla="*/ 47389 h 83394"/>
                <a:gd name="connsiteX0" fmla="*/ 6001 w 294034"/>
                <a:gd name="connsiteY0" fmla="*/ 47389 h 83394"/>
                <a:gd name="connsiteX1" fmla="*/ 150017 w 294034"/>
                <a:gd name="connsiteY1" fmla="*/ 11385 h 83394"/>
                <a:gd name="connsiteX2" fmla="*/ 294034 w 294034"/>
                <a:gd name="connsiteY2" fmla="*/ 11385 h 83394"/>
                <a:gd name="connsiteX3" fmla="*/ 114013 w 294034"/>
                <a:gd name="connsiteY3" fmla="*/ 83394 h 83394"/>
                <a:gd name="connsiteX4" fmla="*/ 6001 w 294034"/>
                <a:gd name="connsiteY4" fmla="*/ 47389 h 8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034" h="83394">
                  <a:moveTo>
                    <a:pt x="6001" y="47389"/>
                  </a:moveTo>
                  <a:cubicBezTo>
                    <a:pt x="17694" y="35696"/>
                    <a:pt x="105911" y="16285"/>
                    <a:pt x="150017" y="11385"/>
                  </a:cubicBezTo>
                  <a:cubicBezTo>
                    <a:pt x="186021" y="11385"/>
                    <a:pt x="282649" y="0"/>
                    <a:pt x="294034" y="11385"/>
                  </a:cubicBezTo>
                  <a:cubicBezTo>
                    <a:pt x="288033" y="23386"/>
                    <a:pt x="137708" y="77701"/>
                    <a:pt x="114013" y="83394"/>
                  </a:cubicBezTo>
                  <a:cubicBezTo>
                    <a:pt x="78009" y="83394"/>
                    <a:pt x="0" y="59390"/>
                    <a:pt x="6001" y="47389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3" name="Полилиния 42"/>
            <p:cNvSpPr/>
            <p:nvPr/>
          </p:nvSpPr>
          <p:spPr>
            <a:xfrm rot="1534433">
              <a:off x="4193916" y="3467858"/>
              <a:ext cx="244827" cy="102408"/>
            </a:xfrm>
            <a:custGeom>
              <a:avLst/>
              <a:gdLst>
                <a:gd name="connsiteX0" fmla="*/ 0 w 288032"/>
                <a:gd name="connsiteY0" fmla="*/ 72008 h 144016"/>
                <a:gd name="connsiteX1" fmla="*/ 79610 w 288032"/>
                <a:gd name="connsiteY1" fmla="*/ 7602 h 144016"/>
                <a:gd name="connsiteX2" fmla="*/ 144016 w 288032"/>
                <a:gd name="connsiteY2" fmla="*/ 0 h 144016"/>
                <a:gd name="connsiteX3" fmla="*/ 208422 w 288032"/>
                <a:gd name="connsiteY3" fmla="*/ 7602 h 144016"/>
                <a:gd name="connsiteX4" fmla="*/ 288032 w 288032"/>
                <a:gd name="connsiteY4" fmla="*/ 72008 h 144016"/>
                <a:gd name="connsiteX5" fmla="*/ 208422 w 288032"/>
                <a:gd name="connsiteY5" fmla="*/ 136414 h 144016"/>
                <a:gd name="connsiteX6" fmla="*/ 144016 w 288032"/>
                <a:gd name="connsiteY6" fmla="*/ 144016 h 144016"/>
                <a:gd name="connsiteX7" fmla="*/ 79610 w 288032"/>
                <a:gd name="connsiteY7" fmla="*/ 136414 h 144016"/>
                <a:gd name="connsiteX8" fmla="*/ 0 w 288032"/>
                <a:gd name="connsiteY8" fmla="*/ 72008 h 144016"/>
                <a:gd name="connsiteX0" fmla="*/ 10734 w 298766"/>
                <a:gd name="connsiteY0" fmla="*/ 72008 h 144016"/>
                <a:gd name="connsiteX1" fmla="*/ 154750 w 298766"/>
                <a:gd name="connsiteY1" fmla="*/ 0 h 144016"/>
                <a:gd name="connsiteX2" fmla="*/ 219156 w 298766"/>
                <a:gd name="connsiteY2" fmla="*/ 7602 h 144016"/>
                <a:gd name="connsiteX3" fmla="*/ 298766 w 298766"/>
                <a:gd name="connsiteY3" fmla="*/ 72008 h 144016"/>
                <a:gd name="connsiteX4" fmla="*/ 219156 w 298766"/>
                <a:gd name="connsiteY4" fmla="*/ 136414 h 144016"/>
                <a:gd name="connsiteX5" fmla="*/ 154750 w 298766"/>
                <a:gd name="connsiteY5" fmla="*/ 144016 h 144016"/>
                <a:gd name="connsiteX6" fmla="*/ 90344 w 298766"/>
                <a:gd name="connsiteY6" fmla="*/ 136414 h 144016"/>
                <a:gd name="connsiteX7" fmla="*/ 10734 w 298766"/>
                <a:gd name="connsiteY7" fmla="*/ 72008 h 144016"/>
                <a:gd name="connsiteX0" fmla="*/ 21469 w 309501"/>
                <a:gd name="connsiteY0" fmla="*/ 64406 h 136414"/>
                <a:gd name="connsiteX1" fmla="*/ 229891 w 309501"/>
                <a:gd name="connsiteY1" fmla="*/ 0 h 136414"/>
                <a:gd name="connsiteX2" fmla="*/ 309501 w 309501"/>
                <a:gd name="connsiteY2" fmla="*/ 64406 h 136414"/>
                <a:gd name="connsiteX3" fmla="*/ 229891 w 309501"/>
                <a:gd name="connsiteY3" fmla="*/ 128812 h 136414"/>
                <a:gd name="connsiteX4" fmla="*/ 165485 w 309501"/>
                <a:gd name="connsiteY4" fmla="*/ 136414 h 136414"/>
                <a:gd name="connsiteX5" fmla="*/ 101079 w 309501"/>
                <a:gd name="connsiteY5" fmla="*/ 128812 h 136414"/>
                <a:gd name="connsiteX6" fmla="*/ 21469 w 309501"/>
                <a:gd name="connsiteY6" fmla="*/ 64406 h 136414"/>
                <a:gd name="connsiteX0" fmla="*/ 21469 w 264628"/>
                <a:gd name="connsiteY0" fmla="*/ 75140 h 162282"/>
                <a:gd name="connsiteX1" fmla="*/ 229891 w 264628"/>
                <a:gd name="connsiteY1" fmla="*/ 10734 h 162282"/>
                <a:gd name="connsiteX2" fmla="*/ 229891 w 264628"/>
                <a:gd name="connsiteY2" fmla="*/ 139546 h 162282"/>
                <a:gd name="connsiteX3" fmla="*/ 165485 w 264628"/>
                <a:gd name="connsiteY3" fmla="*/ 147148 h 162282"/>
                <a:gd name="connsiteX4" fmla="*/ 101079 w 264628"/>
                <a:gd name="connsiteY4" fmla="*/ 139546 h 162282"/>
                <a:gd name="connsiteX5" fmla="*/ 21469 w 264628"/>
                <a:gd name="connsiteY5" fmla="*/ 75140 h 162282"/>
                <a:gd name="connsiteX0" fmla="*/ 21469 w 253894"/>
                <a:gd name="connsiteY0" fmla="*/ 76407 h 148415"/>
                <a:gd name="connsiteX1" fmla="*/ 229891 w 253894"/>
                <a:gd name="connsiteY1" fmla="*/ 12001 h 148415"/>
                <a:gd name="connsiteX2" fmla="*/ 165485 w 253894"/>
                <a:gd name="connsiteY2" fmla="*/ 148415 h 148415"/>
                <a:gd name="connsiteX3" fmla="*/ 101079 w 253894"/>
                <a:gd name="connsiteY3" fmla="*/ 140813 h 148415"/>
                <a:gd name="connsiteX4" fmla="*/ 21469 w 253894"/>
                <a:gd name="connsiteY4" fmla="*/ 76407 h 148415"/>
                <a:gd name="connsiteX0" fmla="*/ 21469 w 263383"/>
                <a:gd name="connsiteY0" fmla="*/ 65826 h 135231"/>
                <a:gd name="connsiteX1" fmla="*/ 229891 w 263383"/>
                <a:gd name="connsiteY1" fmla="*/ 1420 h 135231"/>
                <a:gd name="connsiteX2" fmla="*/ 222419 w 263383"/>
                <a:gd name="connsiteY2" fmla="*/ 57309 h 135231"/>
                <a:gd name="connsiteX3" fmla="*/ 101079 w 263383"/>
                <a:gd name="connsiteY3" fmla="*/ 130232 h 135231"/>
                <a:gd name="connsiteX4" fmla="*/ 21469 w 263383"/>
                <a:gd name="connsiteY4" fmla="*/ 65826 h 135231"/>
                <a:gd name="connsiteX0" fmla="*/ 21469 w 274973"/>
                <a:gd name="connsiteY0" fmla="*/ 73812 h 143217"/>
                <a:gd name="connsiteX1" fmla="*/ 229891 w 274973"/>
                <a:gd name="connsiteY1" fmla="*/ 9406 h 143217"/>
                <a:gd name="connsiteX2" fmla="*/ 253504 w 274973"/>
                <a:gd name="connsiteY2" fmla="*/ 130249 h 143217"/>
                <a:gd name="connsiteX3" fmla="*/ 101079 w 274973"/>
                <a:gd name="connsiteY3" fmla="*/ 138218 h 143217"/>
                <a:gd name="connsiteX4" fmla="*/ 21469 w 274973"/>
                <a:gd name="connsiteY4" fmla="*/ 73812 h 143217"/>
                <a:gd name="connsiteX0" fmla="*/ 21469 w 263383"/>
                <a:gd name="connsiteY0" fmla="*/ 65825 h 135230"/>
                <a:gd name="connsiteX1" fmla="*/ 229891 w 263383"/>
                <a:gd name="connsiteY1" fmla="*/ 1419 h 135230"/>
                <a:gd name="connsiteX2" fmla="*/ 222420 w 263383"/>
                <a:gd name="connsiteY2" fmla="*/ 57308 h 135230"/>
                <a:gd name="connsiteX3" fmla="*/ 101079 w 263383"/>
                <a:gd name="connsiteY3" fmla="*/ 130231 h 135230"/>
                <a:gd name="connsiteX4" fmla="*/ 21469 w 263383"/>
                <a:gd name="connsiteY4" fmla="*/ 65825 h 135230"/>
                <a:gd name="connsiteX0" fmla="*/ 21469 w 274973"/>
                <a:gd name="connsiteY0" fmla="*/ 73812 h 143217"/>
                <a:gd name="connsiteX1" fmla="*/ 229891 w 274973"/>
                <a:gd name="connsiteY1" fmla="*/ 9406 h 143217"/>
                <a:gd name="connsiteX2" fmla="*/ 253504 w 274973"/>
                <a:gd name="connsiteY2" fmla="*/ 130249 h 143217"/>
                <a:gd name="connsiteX3" fmla="*/ 101079 w 274973"/>
                <a:gd name="connsiteY3" fmla="*/ 138218 h 143217"/>
                <a:gd name="connsiteX4" fmla="*/ 21469 w 274973"/>
                <a:gd name="connsiteY4" fmla="*/ 73812 h 143217"/>
                <a:gd name="connsiteX0" fmla="*/ 22896 w 276400"/>
                <a:gd name="connsiteY0" fmla="*/ 73812 h 132462"/>
                <a:gd name="connsiteX1" fmla="*/ 231318 w 276400"/>
                <a:gd name="connsiteY1" fmla="*/ 9406 h 132462"/>
                <a:gd name="connsiteX2" fmla="*/ 254931 w 276400"/>
                <a:gd name="connsiteY2" fmla="*/ 130249 h 132462"/>
                <a:gd name="connsiteX3" fmla="*/ 93940 w 276400"/>
                <a:gd name="connsiteY3" fmla="*/ 127463 h 132462"/>
                <a:gd name="connsiteX4" fmla="*/ 22896 w 276400"/>
                <a:gd name="connsiteY4" fmla="*/ 73812 h 132462"/>
                <a:gd name="connsiteX0" fmla="*/ 22896 w 276400"/>
                <a:gd name="connsiteY0" fmla="*/ 73812 h 132462"/>
                <a:gd name="connsiteX1" fmla="*/ 231318 w 276400"/>
                <a:gd name="connsiteY1" fmla="*/ 9406 h 132462"/>
                <a:gd name="connsiteX2" fmla="*/ 254931 w 276400"/>
                <a:gd name="connsiteY2" fmla="*/ 130248 h 132462"/>
                <a:gd name="connsiteX3" fmla="*/ 93940 w 276400"/>
                <a:gd name="connsiteY3" fmla="*/ 127463 h 132462"/>
                <a:gd name="connsiteX4" fmla="*/ 22896 w 276400"/>
                <a:gd name="connsiteY4" fmla="*/ 73812 h 132462"/>
                <a:gd name="connsiteX0" fmla="*/ 22896 w 243159"/>
                <a:gd name="connsiteY0" fmla="*/ 73348 h 137733"/>
                <a:gd name="connsiteX1" fmla="*/ 231318 w 243159"/>
                <a:gd name="connsiteY1" fmla="*/ 8942 h 137733"/>
                <a:gd name="connsiteX2" fmla="*/ 93940 w 243159"/>
                <a:gd name="connsiteY2" fmla="*/ 126999 h 137733"/>
                <a:gd name="connsiteX3" fmla="*/ 22896 w 243159"/>
                <a:gd name="connsiteY3" fmla="*/ 73348 h 137733"/>
                <a:gd name="connsiteX0" fmla="*/ 12071 w 243159"/>
                <a:gd name="connsiteY0" fmla="*/ 68167 h 101468"/>
                <a:gd name="connsiteX1" fmla="*/ 220493 w 243159"/>
                <a:gd name="connsiteY1" fmla="*/ 3761 h 101468"/>
                <a:gd name="connsiteX2" fmla="*/ 148069 w 243159"/>
                <a:gd name="connsiteY2" fmla="*/ 90734 h 101468"/>
                <a:gd name="connsiteX3" fmla="*/ 12071 w 243159"/>
                <a:gd name="connsiteY3" fmla="*/ 68167 h 10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159" h="101468">
                  <a:moveTo>
                    <a:pt x="12071" y="68167"/>
                  </a:moveTo>
                  <a:cubicBezTo>
                    <a:pt x="24142" y="53672"/>
                    <a:pt x="197827" y="0"/>
                    <a:pt x="220493" y="3761"/>
                  </a:cubicBezTo>
                  <a:cubicBezTo>
                    <a:pt x="243159" y="7522"/>
                    <a:pt x="182806" y="80000"/>
                    <a:pt x="148069" y="90734"/>
                  </a:cubicBezTo>
                  <a:cubicBezTo>
                    <a:pt x="113332" y="101468"/>
                    <a:pt x="0" y="82662"/>
                    <a:pt x="12071" y="68167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4" name="Овал 43"/>
            <p:cNvSpPr/>
            <p:nvPr/>
          </p:nvSpPr>
          <p:spPr>
            <a:xfrm>
              <a:off x="3995050" y="4292183"/>
              <a:ext cx="216023" cy="14487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5" name="Полилиния 44"/>
            <p:cNvSpPr/>
            <p:nvPr/>
          </p:nvSpPr>
          <p:spPr>
            <a:xfrm flipH="1">
              <a:off x="2194680" y="3787706"/>
              <a:ext cx="486774" cy="432115"/>
            </a:xfrm>
            <a:custGeom>
              <a:avLst/>
              <a:gdLst>
                <a:gd name="connsiteX0" fmla="*/ 0 w 2232248"/>
                <a:gd name="connsiteY0" fmla="*/ 576064 h 1152128"/>
                <a:gd name="connsiteX1" fmla="*/ 604223 w 2232248"/>
                <a:gd name="connsiteY1" fmla="*/ 64163 h 1152128"/>
                <a:gd name="connsiteX2" fmla="*/ 1116125 w 2232248"/>
                <a:gd name="connsiteY2" fmla="*/ 2 h 1152128"/>
                <a:gd name="connsiteX3" fmla="*/ 1628028 w 2232248"/>
                <a:gd name="connsiteY3" fmla="*/ 64164 h 1152128"/>
                <a:gd name="connsiteX4" fmla="*/ 2232248 w 2232248"/>
                <a:gd name="connsiteY4" fmla="*/ 576068 h 1152128"/>
                <a:gd name="connsiteX5" fmla="*/ 1628026 w 2232248"/>
                <a:gd name="connsiteY5" fmla="*/ 1087970 h 1152128"/>
                <a:gd name="connsiteX6" fmla="*/ 1116124 w 2232248"/>
                <a:gd name="connsiteY6" fmla="*/ 1152132 h 1152128"/>
                <a:gd name="connsiteX7" fmla="*/ 604221 w 2232248"/>
                <a:gd name="connsiteY7" fmla="*/ 1087970 h 1152128"/>
                <a:gd name="connsiteX8" fmla="*/ 0 w 2232248"/>
                <a:gd name="connsiteY8" fmla="*/ 576067 h 1152128"/>
                <a:gd name="connsiteX9" fmla="*/ 0 w 2232248"/>
                <a:gd name="connsiteY9" fmla="*/ 576064 h 1152128"/>
                <a:gd name="connsiteX0" fmla="*/ 72009 w 2232251"/>
                <a:gd name="connsiteY0" fmla="*/ 432046 h 1152130"/>
                <a:gd name="connsiteX1" fmla="*/ 604224 w 2232251"/>
                <a:gd name="connsiteY1" fmla="*/ 64161 h 1152130"/>
                <a:gd name="connsiteX2" fmla="*/ 1116126 w 2232251"/>
                <a:gd name="connsiteY2" fmla="*/ 0 h 1152130"/>
                <a:gd name="connsiteX3" fmla="*/ 1628029 w 2232251"/>
                <a:gd name="connsiteY3" fmla="*/ 64162 h 1152130"/>
                <a:gd name="connsiteX4" fmla="*/ 2232249 w 2232251"/>
                <a:gd name="connsiteY4" fmla="*/ 576066 h 1152130"/>
                <a:gd name="connsiteX5" fmla="*/ 1628027 w 2232251"/>
                <a:gd name="connsiteY5" fmla="*/ 1087968 h 1152130"/>
                <a:gd name="connsiteX6" fmla="*/ 1116125 w 2232251"/>
                <a:gd name="connsiteY6" fmla="*/ 1152130 h 1152130"/>
                <a:gd name="connsiteX7" fmla="*/ 604222 w 2232251"/>
                <a:gd name="connsiteY7" fmla="*/ 1087968 h 1152130"/>
                <a:gd name="connsiteX8" fmla="*/ 1 w 2232251"/>
                <a:gd name="connsiteY8" fmla="*/ 576065 h 1152130"/>
                <a:gd name="connsiteX9" fmla="*/ 72009 w 2232251"/>
                <a:gd name="connsiteY9" fmla="*/ 432046 h 1152130"/>
                <a:gd name="connsiteX0" fmla="*/ 0 w 2160242"/>
                <a:gd name="connsiteY0" fmla="*/ 432046 h 1152130"/>
                <a:gd name="connsiteX1" fmla="*/ 532215 w 2160242"/>
                <a:gd name="connsiteY1" fmla="*/ 64161 h 1152130"/>
                <a:gd name="connsiteX2" fmla="*/ 1044117 w 2160242"/>
                <a:gd name="connsiteY2" fmla="*/ 0 h 1152130"/>
                <a:gd name="connsiteX3" fmla="*/ 1556020 w 2160242"/>
                <a:gd name="connsiteY3" fmla="*/ 64162 h 1152130"/>
                <a:gd name="connsiteX4" fmla="*/ 2160240 w 2160242"/>
                <a:gd name="connsiteY4" fmla="*/ 576066 h 1152130"/>
                <a:gd name="connsiteX5" fmla="*/ 1556018 w 2160242"/>
                <a:gd name="connsiteY5" fmla="*/ 1087968 h 1152130"/>
                <a:gd name="connsiteX6" fmla="*/ 1044116 w 2160242"/>
                <a:gd name="connsiteY6" fmla="*/ 1152130 h 1152130"/>
                <a:gd name="connsiteX7" fmla="*/ 532213 w 2160242"/>
                <a:gd name="connsiteY7" fmla="*/ 1087968 h 1152130"/>
                <a:gd name="connsiteX8" fmla="*/ 1 w 2160242"/>
                <a:gd name="connsiteY8" fmla="*/ 648070 h 1152130"/>
                <a:gd name="connsiteX9" fmla="*/ 0 w 2160242"/>
                <a:gd name="connsiteY9" fmla="*/ 432046 h 1152130"/>
                <a:gd name="connsiteX0" fmla="*/ 0 w 2160242"/>
                <a:gd name="connsiteY0" fmla="*/ 432046 h 1152130"/>
                <a:gd name="connsiteX1" fmla="*/ 532215 w 2160242"/>
                <a:gd name="connsiteY1" fmla="*/ 64161 h 1152130"/>
                <a:gd name="connsiteX2" fmla="*/ 1044117 w 2160242"/>
                <a:gd name="connsiteY2" fmla="*/ 0 h 1152130"/>
                <a:gd name="connsiteX3" fmla="*/ 1556020 w 2160242"/>
                <a:gd name="connsiteY3" fmla="*/ 64162 h 1152130"/>
                <a:gd name="connsiteX4" fmla="*/ 2160240 w 2160242"/>
                <a:gd name="connsiteY4" fmla="*/ 576066 h 1152130"/>
                <a:gd name="connsiteX5" fmla="*/ 1556018 w 2160242"/>
                <a:gd name="connsiteY5" fmla="*/ 1087968 h 1152130"/>
                <a:gd name="connsiteX6" fmla="*/ 1044116 w 2160242"/>
                <a:gd name="connsiteY6" fmla="*/ 1152130 h 1152130"/>
                <a:gd name="connsiteX7" fmla="*/ 532213 w 2160242"/>
                <a:gd name="connsiteY7" fmla="*/ 1087968 h 1152130"/>
                <a:gd name="connsiteX8" fmla="*/ 72008 w 2160242"/>
                <a:gd name="connsiteY8" fmla="*/ 648070 h 1152130"/>
                <a:gd name="connsiteX9" fmla="*/ 0 w 2160242"/>
                <a:gd name="connsiteY9" fmla="*/ 432046 h 1152130"/>
                <a:gd name="connsiteX0" fmla="*/ 0 w 2376266"/>
                <a:gd name="connsiteY0" fmla="*/ 432046 h 1152130"/>
                <a:gd name="connsiteX1" fmla="*/ 532215 w 2376266"/>
                <a:gd name="connsiteY1" fmla="*/ 64161 h 1152130"/>
                <a:gd name="connsiteX2" fmla="*/ 1044117 w 2376266"/>
                <a:gd name="connsiteY2" fmla="*/ 0 h 1152130"/>
                <a:gd name="connsiteX3" fmla="*/ 1556020 w 2376266"/>
                <a:gd name="connsiteY3" fmla="*/ 64162 h 1152130"/>
                <a:gd name="connsiteX4" fmla="*/ 2376264 w 2376266"/>
                <a:gd name="connsiteY4" fmla="*/ 720078 h 1152130"/>
                <a:gd name="connsiteX5" fmla="*/ 1556018 w 2376266"/>
                <a:gd name="connsiteY5" fmla="*/ 1087968 h 1152130"/>
                <a:gd name="connsiteX6" fmla="*/ 1044116 w 2376266"/>
                <a:gd name="connsiteY6" fmla="*/ 1152130 h 1152130"/>
                <a:gd name="connsiteX7" fmla="*/ 532213 w 2376266"/>
                <a:gd name="connsiteY7" fmla="*/ 1087968 h 1152130"/>
                <a:gd name="connsiteX8" fmla="*/ 72008 w 2376266"/>
                <a:gd name="connsiteY8" fmla="*/ 648070 h 1152130"/>
                <a:gd name="connsiteX9" fmla="*/ 0 w 2376266"/>
                <a:gd name="connsiteY9" fmla="*/ 432046 h 1152130"/>
                <a:gd name="connsiteX0" fmla="*/ 0 w 2376266"/>
                <a:gd name="connsiteY0" fmla="*/ 432046 h 1152130"/>
                <a:gd name="connsiteX1" fmla="*/ 532215 w 2376266"/>
                <a:gd name="connsiteY1" fmla="*/ 64161 h 1152130"/>
                <a:gd name="connsiteX2" fmla="*/ 1044117 w 2376266"/>
                <a:gd name="connsiteY2" fmla="*/ 0 h 1152130"/>
                <a:gd name="connsiteX3" fmla="*/ 1556020 w 2376266"/>
                <a:gd name="connsiteY3" fmla="*/ 64162 h 1152130"/>
                <a:gd name="connsiteX4" fmla="*/ 2376264 w 2376266"/>
                <a:gd name="connsiteY4" fmla="*/ 720078 h 1152130"/>
                <a:gd name="connsiteX5" fmla="*/ 1556018 w 2376266"/>
                <a:gd name="connsiteY5" fmla="*/ 1087968 h 1152130"/>
                <a:gd name="connsiteX6" fmla="*/ 1044116 w 2376266"/>
                <a:gd name="connsiteY6" fmla="*/ 1152130 h 1152130"/>
                <a:gd name="connsiteX7" fmla="*/ 532213 w 2376266"/>
                <a:gd name="connsiteY7" fmla="*/ 1087968 h 1152130"/>
                <a:gd name="connsiteX8" fmla="*/ 72008 w 2376266"/>
                <a:gd name="connsiteY8" fmla="*/ 648070 h 1152130"/>
                <a:gd name="connsiteX9" fmla="*/ 0 w 2376266"/>
                <a:gd name="connsiteY9" fmla="*/ 432046 h 1152130"/>
                <a:gd name="connsiteX0" fmla="*/ 0 w 2376266"/>
                <a:gd name="connsiteY0" fmla="*/ 477203 h 1197287"/>
                <a:gd name="connsiteX1" fmla="*/ 532215 w 2376266"/>
                <a:gd name="connsiteY1" fmla="*/ 109318 h 1197287"/>
                <a:gd name="connsiteX2" fmla="*/ 1556020 w 2376266"/>
                <a:gd name="connsiteY2" fmla="*/ 109319 h 1197287"/>
                <a:gd name="connsiteX3" fmla="*/ 2376264 w 2376266"/>
                <a:gd name="connsiteY3" fmla="*/ 765235 h 1197287"/>
                <a:gd name="connsiteX4" fmla="*/ 1556018 w 2376266"/>
                <a:gd name="connsiteY4" fmla="*/ 1133125 h 1197287"/>
                <a:gd name="connsiteX5" fmla="*/ 1044116 w 2376266"/>
                <a:gd name="connsiteY5" fmla="*/ 1197287 h 1197287"/>
                <a:gd name="connsiteX6" fmla="*/ 532213 w 2376266"/>
                <a:gd name="connsiteY6" fmla="*/ 1133125 h 1197287"/>
                <a:gd name="connsiteX7" fmla="*/ 72008 w 2376266"/>
                <a:gd name="connsiteY7" fmla="*/ 693227 h 1197287"/>
                <a:gd name="connsiteX8" fmla="*/ 0 w 2376266"/>
                <a:gd name="connsiteY8" fmla="*/ 477203 h 1197287"/>
                <a:gd name="connsiteX0" fmla="*/ 0 w 2376266"/>
                <a:gd name="connsiteY0" fmla="*/ 541366 h 1261450"/>
                <a:gd name="connsiteX1" fmla="*/ 532215 w 2376266"/>
                <a:gd name="connsiteY1" fmla="*/ 173481 h 1261450"/>
                <a:gd name="connsiteX2" fmla="*/ 1584176 w 2376266"/>
                <a:gd name="connsiteY2" fmla="*/ 109319 h 1261450"/>
                <a:gd name="connsiteX3" fmla="*/ 2376264 w 2376266"/>
                <a:gd name="connsiteY3" fmla="*/ 829398 h 1261450"/>
                <a:gd name="connsiteX4" fmla="*/ 1556018 w 2376266"/>
                <a:gd name="connsiteY4" fmla="*/ 1197288 h 1261450"/>
                <a:gd name="connsiteX5" fmla="*/ 1044116 w 2376266"/>
                <a:gd name="connsiteY5" fmla="*/ 1261450 h 1261450"/>
                <a:gd name="connsiteX6" fmla="*/ 532213 w 2376266"/>
                <a:gd name="connsiteY6" fmla="*/ 1197288 h 1261450"/>
                <a:gd name="connsiteX7" fmla="*/ 72008 w 2376266"/>
                <a:gd name="connsiteY7" fmla="*/ 757390 h 1261450"/>
                <a:gd name="connsiteX8" fmla="*/ 0 w 2376266"/>
                <a:gd name="connsiteY8" fmla="*/ 541366 h 1261450"/>
                <a:gd name="connsiteX0" fmla="*/ 0 w 2376266"/>
                <a:gd name="connsiteY0" fmla="*/ 541366 h 1261450"/>
                <a:gd name="connsiteX1" fmla="*/ 504056 w 2376266"/>
                <a:gd name="connsiteY1" fmla="*/ 109319 h 1261450"/>
                <a:gd name="connsiteX2" fmla="*/ 1584176 w 2376266"/>
                <a:gd name="connsiteY2" fmla="*/ 109319 h 1261450"/>
                <a:gd name="connsiteX3" fmla="*/ 2376264 w 2376266"/>
                <a:gd name="connsiteY3" fmla="*/ 829398 h 1261450"/>
                <a:gd name="connsiteX4" fmla="*/ 1556018 w 2376266"/>
                <a:gd name="connsiteY4" fmla="*/ 1197288 h 1261450"/>
                <a:gd name="connsiteX5" fmla="*/ 1044116 w 2376266"/>
                <a:gd name="connsiteY5" fmla="*/ 1261450 h 1261450"/>
                <a:gd name="connsiteX6" fmla="*/ 532213 w 2376266"/>
                <a:gd name="connsiteY6" fmla="*/ 1197288 h 1261450"/>
                <a:gd name="connsiteX7" fmla="*/ 72008 w 2376266"/>
                <a:gd name="connsiteY7" fmla="*/ 757390 h 1261450"/>
                <a:gd name="connsiteX8" fmla="*/ 0 w 2376266"/>
                <a:gd name="connsiteY8" fmla="*/ 541366 h 1261450"/>
                <a:gd name="connsiteX0" fmla="*/ 0 w 2376266"/>
                <a:gd name="connsiteY0" fmla="*/ 586151 h 1306235"/>
                <a:gd name="connsiteX1" fmla="*/ 504056 w 2376266"/>
                <a:gd name="connsiteY1" fmla="*/ 154104 h 1306235"/>
                <a:gd name="connsiteX2" fmla="*/ 1584176 w 2376266"/>
                <a:gd name="connsiteY2" fmla="*/ 154104 h 1306235"/>
                <a:gd name="connsiteX3" fmla="*/ 2376264 w 2376266"/>
                <a:gd name="connsiteY3" fmla="*/ 874183 h 1306235"/>
                <a:gd name="connsiteX4" fmla="*/ 1556018 w 2376266"/>
                <a:gd name="connsiteY4" fmla="*/ 1242073 h 1306235"/>
                <a:gd name="connsiteX5" fmla="*/ 1044116 w 2376266"/>
                <a:gd name="connsiteY5" fmla="*/ 1306235 h 1306235"/>
                <a:gd name="connsiteX6" fmla="*/ 532213 w 2376266"/>
                <a:gd name="connsiteY6" fmla="*/ 1242073 h 1306235"/>
                <a:gd name="connsiteX7" fmla="*/ 72008 w 2376266"/>
                <a:gd name="connsiteY7" fmla="*/ 802175 h 1306235"/>
                <a:gd name="connsiteX8" fmla="*/ 0 w 2376266"/>
                <a:gd name="connsiteY8" fmla="*/ 586151 h 1306235"/>
                <a:gd name="connsiteX0" fmla="*/ 0 w 2376266"/>
                <a:gd name="connsiteY0" fmla="*/ 586151 h 1306235"/>
                <a:gd name="connsiteX1" fmla="*/ 504056 w 2376266"/>
                <a:gd name="connsiteY1" fmla="*/ 154104 h 1306235"/>
                <a:gd name="connsiteX2" fmla="*/ 1584176 w 2376266"/>
                <a:gd name="connsiteY2" fmla="*/ 154104 h 1306235"/>
                <a:gd name="connsiteX3" fmla="*/ 2376264 w 2376266"/>
                <a:gd name="connsiteY3" fmla="*/ 874183 h 1306235"/>
                <a:gd name="connsiteX4" fmla="*/ 1556018 w 2376266"/>
                <a:gd name="connsiteY4" fmla="*/ 1242073 h 1306235"/>
                <a:gd name="connsiteX5" fmla="*/ 1044116 w 2376266"/>
                <a:gd name="connsiteY5" fmla="*/ 1306235 h 1306235"/>
                <a:gd name="connsiteX6" fmla="*/ 532213 w 2376266"/>
                <a:gd name="connsiteY6" fmla="*/ 1242073 h 1306235"/>
                <a:gd name="connsiteX7" fmla="*/ 72008 w 2376266"/>
                <a:gd name="connsiteY7" fmla="*/ 802175 h 1306235"/>
                <a:gd name="connsiteX8" fmla="*/ 0 w 2376266"/>
                <a:gd name="connsiteY8" fmla="*/ 586151 h 1306235"/>
                <a:gd name="connsiteX0" fmla="*/ 0 w 2376266"/>
                <a:gd name="connsiteY0" fmla="*/ 586151 h 1306235"/>
                <a:gd name="connsiteX1" fmla="*/ 504056 w 2376266"/>
                <a:gd name="connsiteY1" fmla="*/ 154104 h 1306235"/>
                <a:gd name="connsiteX2" fmla="*/ 1584176 w 2376266"/>
                <a:gd name="connsiteY2" fmla="*/ 154104 h 1306235"/>
                <a:gd name="connsiteX3" fmla="*/ 2376264 w 2376266"/>
                <a:gd name="connsiteY3" fmla="*/ 874183 h 1306235"/>
                <a:gd name="connsiteX4" fmla="*/ 1556018 w 2376266"/>
                <a:gd name="connsiteY4" fmla="*/ 1242073 h 1306235"/>
                <a:gd name="connsiteX5" fmla="*/ 1044116 w 2376266"/>
                <a:gd name="connsiteY5" fmla="*/ 1306235 h 1306235"/>
                <a:gd name="connsiteX6" fmla="*/ 532213 w 2376266"/>
                <a:gd name="connsiteY6" fmla="*/ 1242073 h 1306235"/>
                <a:gd name="connsiteX7" fmla="*/ 72008 w 2376266"/>
                <a:gd name="connsiteY7" fmla="*/ 802175 h 1306235"/>
                <a:gd name="connsiteX8" fmla="*/ 0 w 2376266"/>
                <a:gd name="connsiteY8" fmla="*/ 586151 h 1306235"/>
                <a:gd name="connsiteX0" fmla="*/ 0 w 2376266"/>
                <a:gd name="connsiteY0" fmla="*/ 586151 h 1315389"/>
                <a:gd name="connsiteX1" fmla="*/ 504056 w 2376266"/>
                <a:gd name="connsiteY1" fmla="*/ 154104 h 1315389"/>
                <a:gd name="connsiteX2" fmla="*/ 1584176 w 2376266"/>
                <a:gd name="connsiteY2" fmla="*/ 154104 h 1315389"/>
                <a:gd name="connsiteX3" fmla="*/ 2376264 w 2376266"/>
                <a:gd name="connsiteY3" fmla="*/ 874183 h 1315389"/>
                <a:gd name="connsiteX4" fmla="*/ 1556018 w 2376266"/>
                <a:gd name="connsiteY4" fmla="*/ 1242073 h 1315389"/>
                <a:gd name="connsiteX5" fmla="*/ 532213 w 2376266"/>
                <a:gd name="connsiteY5" fmla="*/ 1242073 h 1315389"/>
                <a:gd name="connsiteX6" fmla="*/ 72008 w 2376266"/>
                <a:gd name="connsiteY6" fmla="*/ 802175 h 1315389"/>
                <a:gd name="connsiteX7" fmla="*/ 0 w 2376266"/>
                <a:gd name="connsiteY7" fmla="*/ 586151 h 1315389"/>
                <a:gd name="connsiteX0" fmla="*/ 0 w 2376266"/>
                <a:gd name="connsiteY0" fmla="*/ 586151 h 1315389"/>
                <a:gd name="connsiteX1" fmla="*/ 504056 w 2376266"/>
                <a:gd name="connsiteY1" fmla="*/ 154104 h 1315389"/>
                <a:gd name="connsiteX2" fmla="*/ 1584176 w 2376266"/>
                <a:gd name="connsiteY2" fmla="*/ 154104 h 1315389"/>
                <a:gd name="connsiteX3" fmla="*/ 2376264 w 2376266"/>
                <a:gd name="connsiteY3" fmla="*/ 874183 h 1315389"/>
                <a:gd name="connsiteX4" fmla="*/ 1556018 w 2376266"/>
                <a:gd name="connsiteY4" fmla="*/ 1242073 h 1315389"/>
                <a:gd name="connsiteX5" fmla="*/ 532213 w 2376266"/>
                <a:gd name="connsiteY5" fmla="*/ 1242073 h 1315389"/>
                <a:gd name="connsiteX6" fmla="*/ 0 w 2376266"/>
                <a:gd name="connsiteY6" fmla="*/ 586151 h 1315389"/>
                <a:gd name="connsiteX0" fmla="*/ 203483 w 2047536"/>
                <a:gd name="connsiteY0" fmla="*/ 1242073 h 1315389"/>
                <a:gd name="connsiteX1" fmla="*/ 175326 w 2047536"/>
                <a:gd name="connsiteY1" fmla="*/ 154104 h 1315389"/>
                <a:gd name="connsiteX2" fmla="*/ 1255446 w 2047536"/>
                <a:gd name="connsiteY2" fmla="*/ 154104 h 1315389"/>
                <a:gd name="connsiteX3" fmla="*/ 2047534 w 2047536"/>
                <a:gd name="connsiteY3" fmla="*/ 874183 h 1315389"/>
                <a:gd name="connsiteX4" fmla="*/ 1227288 w 2047536"/>
                <a:gd name="connsiteY4" fmla="*/ 1242073 h 1315389"/>
                <a:gd name="connsiteX5" fmla="*/ 203483 w 2047536"/>
                <a:gd name="connsiteY5" fmla="*/ 1242073 h 1315389"/>
                <a:gd name="connsiteX0" fmla="*/ 175326 w 2551595"/>
                <a:gd name="connsiteY0" fmla="*/ 1306235 h 1379551"/>
                <a:gd name="connsiteX1" fmla="*/ 679385 w 2551595"/>
                <a:gd name="connsiteY1" fmla="*/ 154104 h 1379551"/>
                <a:gd name="connsiteX2" fmla="*/ 1759505 w 2551595"/>
                <a:gd name="connsiteY2" fmla="*/ 154104 h 1379551"/>
                <a:gd name="connsiteX3" fmla="*/ 2551593 w 2551595"/>
                <a:gd name="connsiteY3" fmla="*/ 874183 h 1379551"/>
                <a:gd name="connsiteX4" fmla="*/ 1731347 w 2551595"/>
                <a:gd name="connsiteY4" fmla="*/ 1242073 h 1379551"/>
                <a:gd name="connsiteX5" fmla="*/ 175326 w 2551595"/>
                <a:gd name="connsiteY5" fmla="*/ 1306235 h 1379551"/>
                <a:gd name="connsiteX0" fmla="*/ 175326 w 2130600"/>
                <a:gd name="connsiteY0" fmla="*/ 1306235 h 1379551"/>
                <a:gd name="connsiteX1" fmla="*/ 679385 w 2130600"/>
                <a:gd name="connsiteY1" fmla="*/ 154104 h 1379551"/>
                <a:gd name="connsiteX2" fmla="*/ 1759505 w 2130600"/>
                <a:gd name="connsiteY2" fmla="*/ 154104 h 1379551"/>
                <a:gd name="connsiteX3" fmla="*/ 2076342 w 2130600"/>
                <a:gd name="connsiteY3" fmla="*/ 653118 h 1379551"/>
                <a:gd name="connsiteX4" fmla="*/ 1731347 w 2130600"/>
                <a:gd name="connsiteY4" fmla="*/ 1242073 h 1379551"/>
                <a:gd name="connsiteX5" fmla="*/ 175326 w 2130600"/>
                <a:gd name="connsiteY5" fmla="*/ 1306235 h 1379551"/>
                <a:gd name="connsiteX0" fmla="*/ 175326 w 1995376"/>
                <a:gd name="connsiteY0" fmla="*/ 1306235 h 1379551"/>
                <a:gd name="connsiteX1" fmla="*/ 679385 w 1995376"/>
                <a:gd name="connsiteY1" fmla="*/ 154104 h 1379551"/>
                <a:gd name="connsiteX2" fmla="*/ 1759505 w 1995376"/>
                <a:gd name="connsiteY2" fmla="*/ 154104 h 1379551"/>
                <a:gd name="connsiteX3" fmla="*/ 1731347 w 1995376"/>
                <a:gd name="connsiteY3" fmla="*/ 1242073 h 1379551"/>
                <a:gd name="connsiteX4" fmla="*/ 175326 w 1995376"/>
                <a:gd name="connsiteY4" fmla="*/ 1306235 h 1379551"/>
                <a:gd name="connsiteX0" fmla="*/ 175326 w 2102745"/>
                <a:gd name="connsiteY0" fmla="*/ 1306235 h 1379551"/>
                <a:gd name="connsiteX1" fmla="*/ 679385 w 2102745"/>
                <a:gd name="connsiteY1" fmla="*/ 154104 h 1379551"/>
                <a:gd name="connsiteX2" fmla="*/ 1759505 w 2102745"/>
                <a:gd name="connsiteY2" fmla="*/ 154104 h 1379551"/>
                <a:gd name="connsiteX3" fmla="*/ 1838715 w 2102745"/>
                <a:gd name="connsiteY3" fmla="*/ 1142956 h 1379551"/>
                <a:gd name="connsiteX4" fmla="*/ 175326 w 2102745"/>
                <a:gd name="connsiteY4" fmla="*/ 1306235 h 1379551"/>
                <a:gd name="connsiteX0" fmla="*/ 175326 w 2251668"/>
                <a:gd name="connsiteY0" fmla="*/ 1306235 h 1379551"/>
                <a:gd name="connsiteX1" fmla="*/ 679385 w 2251668"/>
                <a:gd name="connsiteY1" fmla="*/ 154104 h 1379551"/>
                <a:gd name="connsiteX2" fmla="*/ 2076342 w 2251668"/>
                <a:gd name="connsiteY2" fmla="*/ 326559 h 1379551"/>
                <a:gd name="connsiteX3" fmla="*/ 1838715 w 2251668"/>
                <a:gd name="connsiteY3" fmla="*/ 1142956 h 1379551"/>
                <a:gd name="connsiteX4" fmla="*/ 175326 w 2251668"/>
                <a:gd name="connsiteY4" fmla="*/ 1306235 h 1379551"/>
                <a:gd name="connsiteX0" fmla="*/ 175326 w 2102745"/>
                <a:gd name="connsiteY0" fmla="*/ 1306235 h 1379551"/>
                <a:gd name="connsiteX1" fmla="*/ 679385 w 2102745"/>
                <a:gd name="connsiteY1" fmla="*/ 154104 h 1379551"/>
                <a:gd name="connsiteX2" fmla="*/ 1601089 w 2102745"/>
                <a:gd name="connsiteY2" fmla="*/ 326559 h 1379551"/>
                <a:gd name="connsiteX3" fmla="*/ 1838715 w 2102745"/>
                <a:gd name="connsiteY3" fmla="*/ 1142956 h 1379551"/>
                <a:gd name="connsiteX4" fmla="*/ 175326 w 2102745"/>
                <a:gd name="connsiteY4" fmla="*/ 1306235 h 1379551"/>
                <a:gd name="connsiteX0" fmla="*/ 175326 w 2102745"/>
                <a:gd name="connsiteY0" fmla="*/ 1306235 h 1379551"/>
                <a:gd name="connsiteX1" fmla="*/ 679385 w 2102745"/>
                <a:gd name="connsiteY1" fmla="*/ 154104 h 1379551"/>
                <a:gd name="connsiteX2" fmla="*/ 1838715 w 2102745"/>
                <a:gd name="connsiteY2" fmla="*/ 326559 h 1379551"/>
                <a:gd name="connsiteX3" fmla="*/ 1838715 w 2102745"/>
                <a:gd name="connsiteY3" fmla="*/ 1142956 h 1379551"/>
                <a:gd name="connsiteX4" fmla="*/ 175326 w 2102745"/>
                <a:gd name="connsiteY4" fmla="*/ 1306235 h 1379551"/>
                <a:gd name="connsiteX0" fmla="*/ 175326 w 2102745"/>
                <a:gd name="connsiteY0" fmla="*/ 1306235 h 1379551"/>
                <a:gd name="connsiteX1" fmla="*/ 679385 w 2102745"/>
                <a:gd name="connsiteY1" fmla="*/ 154104 h 1379551"/>
                <a:gd name="connsiteX2" fmla="*/ 1838715 w 2102745"/>
                <a:gd name="connsiteY2" fmla="*/ 326559 h 1379551"/>
                <a:gd name="connsiteX3" fmla="*/ 1838715 w 2102745"/>
                <a:gd name="connsiteY3" fmla="*/ 979677 h 1379551"/>
                <a:gd name="connsiteX4" fmla="*/ 175326 w 2102745"/>
                <a:gd name="connsiteY4" fmla="*/ 1306235 h 1379551"/>
                <a:gd name="connsiteX0" fmla="*/ 175326 w 2102745"/>
                <a:gd name="connsiteY0" fmla="*/ 1306235 h 1379551"/>
                <a:gd name="connsiteX1" fmla="*/ 679385 w 2102745"/>
                <a:gd name="connsiteY1" fmla="*/ 154104 h 1379551"/>
                <a:gd name="connsiteX2" fmla="*/ 1838715 w 2102745"/>
                <a:gd name="connsiteY2" fmla="*/ 326559 h 1379551"/>
                <a:gd name="connsiteX3" fmla="*/ 1838715 w 2102745"/>
                <a:gd name="connsiteY3" fmla="*/ 979677 h 1379551"/>
                <a:gd name="connsiteX4" fmla="*/ 175326 w 2102745"/>
                <a:gd name="connsiteY4" fmla="*/ 1306235 h 1379551"/>
                <a:gd name="connsiteX0" fmla="*/ 175326 w 2102745"/>
                <a:gd name="connsiteY0" fmla="*/ 1306235 h 1379551"/>
                <a:gd name="connsiteX1" fmla="*/ 679385 w 2102745"/>
                <a:gd name="connsiteY1" fmla="*/ 154104 h 1379551"/>
                <a:gd name="connsiteX2" fmla="*/ 1838715 w 2102745"/>
                <a:gd name="connsiteY2" fmla="*/ 326559 h 1379551"/>
                <a:gd name="connsiteX3" fmla="*/ 1838715 w 2102745"/>
                <a:gd name="connsiteY3" fmla="*/ 979677 h 1379551"/>
                <a:gd name="connsiteX4" fmla="*/ 175326 w 2102745"/>
                <a:gd name="connsiteY4" fmla="*/ 1306235 h 1379551"/>
                <a:gd name="connsiteX0" fmla="*/ 175326 w 2173619"/>
                <a:gd name="connsiteY0" fmla="*/ 1306235 h 1379551"/>
                <a:gd name="connsiteX1" fmla="*/ 679385 w 2173619"/>
                <a:gd name="connsiteY1" fmla="*/ 154104 h 1379551"/>
                <a:gd name="connsiteX2" fmla="*/ 1838715 w 2173619"/>
                <a:gd name="connsiteY2" fmla="*/ 326559 h 1379551"/>
                <a:gd name="connsiteX3" fmla="*/ 1838715 w 2173619"/>
                <a:gd name="connsiteY3" fmla="*/ 979677 h 1379551"/>
                <a:gd name="connsiteX4" fmla="*/ 175326 w 2173619"/>
                <a:gd name="connsiteY4" fmla="*/ 1306235 h 1379551"/>
                <a:gd name="connsiteX0" fmla="*/ 679385 w 2173619"/>
                <a:gd name="connsiteY0" fmla="*/ 154104 h 1379551"/>
                <a:gd name="connsiteX1" fmla="*/ 1838715 w 2173619"/>
                <a:gd name="connsiteY1" fmla="*/ 326559 h 1379551"/>
                <a:gd name="connsiteX2" fmla="*/ 1838715 w 2173619"/>
                <a:gd name="connsiteY2" fmla="*/ 979677 h 1379551"/>
                <a:gd name="connsiteX3" fmla="*/ 175326 w 2173619"/>
                <a:gd name="connsiteY3" fmla="*/ 1306235 h 1379551"/>
                <a:gd name="connsiteX4" fmla="*/ 981137 w 2173619"/>
                <a:gd name="connsiteY4" fmla="*/ 361446 h 1379551"/>
                <a:gd name="connsiteX0" fmla="*/ 679385 w 1922726"/>
                <a:gd name="connsiteY0" fmla="*/ -1 h 1225446"/>
                <a:gd name="connsiteX1" fmla="*/ 1838715 w 1922726"/>
                <a:gd name="connsiteY1" fmla="*/ 825572 h 1225446"/>
                <a:gd name="connsiteX2" fmla="*/ 175326 w 1922726"/>
                <a:gd name="connsiteY2" fmla="*/ 1152130 h 1225446"/>
                <a:gd name="connsiteX3" fmla="*/ 981137 w 1922726"/>
                <a:gd name="connsiteY3" fmla="*/ 207341 h 1225446"/>
                <a:gd name="connsiteX0" fmla="*/ 1935992 w 2177519"/>
                <a:gd name="connsiteY0" fmla="*/ 0 h 1216272"/>
                <a:gd name="connsiteX1" fmla="*/ 1838715 w 2177519"/>
                <a:gd name="connsiteY1" fmla="*/ 816398 h 1216272"/>
                <a:gd name="connsiteX2" fmla="*/ 175326 w 2177519"/>
                <a:gd name="connsiteY2" fmla="*/ 1142956 h 1216272"/>
                <a:gd name="connsiteX3" fmla="*/ 981137 w 2177519"/>
                <a:gd name="connsiteY3" fmla="*/ 198167 h 1216272"/>
                <a:gd name="connsiteX0" fmla="*/ 954855 w 1196382"/>
                <a:gd name="connsiteY0" fmla="*/ 0 h 849426"/>
                <a:gd name="connsiteX1" fmla="*/ 857578 w 1196382"/>
                <a:gd name="connsiteY1" fmla="*/ 816398 h 849426"/>
                <a:gd name="connsiteX2" fmla="*/ 0 w 1196382"/>
                <a:gd name="connsiteY2" fmla="*/ 198167 h 849426"/>
                <a:gd name="connsiteX0" fmla="*/ 1425758 w 1667285"/>
                <a:gd name="connsiteY0" fmla="*/ 0 h 1271754"/>
                <a:gd name="connsiteX1" fmla="*/ 1328481 w 1667285"/>
                <a:gd name="connsiteY1" fmla="*/ 816398 h 1271754"/>
                <a:gd name="connsiteX2" fmla="*/ 0 w 1667285"/>
                <a:gd name="connsiteY2" fmla="*/ 1142956 h 1271754"/>
                <a:gd name="connsiteX0" fmla="*/ 1425758 w 2077564"/>
                <a:gd name="connsiteY0" fmla="*/ 0 h 1271754"/>
                <a:gd name="connsiteX1" fmla="*/ 1328481 w 2077564"/>
                <a:gd name="connsiteY1" fmla="*/ 816398 h 1271754"/>
                <a:gd name="connsiteX2" fmla="*/ 0 w 2077564"/>
                <a:gd name="connsiteY2" fmla="*/ 1142956 h 1271754"/>
                <a:gd name="connsiteX0" fmla="*/ 950509 w 1602315"/>
                <a:gd name="connsiteY0" fmla="*/ 0 h 1108474"/>
                <a:gd name="connsiteX1" fmla="*/ 853232 w 1602315"/>
                <a:gd name="connsiteY1" fmla="*/ 816398 h 1108474"/>
                <a:gd name="connsiteX2" fmla="*/ 0 w 1602315"/>
                <a:gd name="connsiteY2" fmla="*/ 979677 h 1108474"/>
                <a:gd name="connsiteX0" fmla="*/ 950509 w 1602315"/>
                <a:gd name="connsiteY0" fmla="*/ 0 h 979677"/>
                <a:gd name="connsiteX1" fmla="*/ 853232 w 1602315"/>
                <a:gd name="connsiteY1" fmla="*/ 816398 h 979677"/>
                <a:gd name="connsiteX2" fmla="*/ 0 w 1602315"/>
                <a:gd name="connsiteY2" fmla="*/ 979677 h 979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2315" h="979677">
                  <a:moveTo>
                    <a:pt x="950509" y="0"/>
                  </a:moveTo>
                  <a:cubicBezTo>
                    <a:pt x="1192036" y="171995"/>
                    <a:pt x="1602315" y="528661"/>
                    <a:pt x="853232" y="816398"/>
                  </a:cubicBezTo>
                  <a:cubicBezTo>
                    <a:pt x="694090" y="849426"/>
                    <a:pt x="633343" y="925227"/>
                    <a:pt x="0" y="97967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6" name="Полилиния 45"/>
            <p:cNvSpPr/>
            <p:nvPr/>
          </p:nvSpPr>
          <p:spPr>
            <a:xfrm flipH="1" flipV="1">
              <a:off x="2333225" y="4292035"/>
              <a:ext cx="486775" cy="432113"/>
            </a:xfrm>
            <a:custGeom>
              <a:avLst/>
              <a:gdLst>
                <a:gd name="connsiteX0" fmla="*/ 0 w 2232248"/>
                <a:gd name="connsiteY0" fmla="*/ 576064 h 1152128"/>
                <a:gd name="connsiteX1" fmla="*/ 604223 w 2232248"/>
                <a:gd name="connsiteY1" fmla="*/ 64163 h 1152128"/>
                <a:gd name="connsiteX2" fmla="*/ 1116125 w 2232248"/>
                <a:gd name="connsiteY2" fmla="*/ 2 h 1152128"/>
                <a:gd name="connsiteX3" fmla="*/ 1628028 w 2232248"/>
                <a:gd name="connsiteY3" fmla="*/ 64164 h 1152128"/>
                <a:gd name="connsiteX4" fmla="*/ 2232248 w 2232248"/>
                <a:gd name="connsiteY4" fmla="*/ 576068 h 1152128"/>
                <a:gd name="connsiteX5" fmla="*/ 1628026 w 2232248"/>
                <a:gd name="connsiteY5" fmla="*/ 1087970 h 1152128"/>
                <a:gd name="connsiteX6" fmla="*/ 1116124 w 2232248"/>
                <a:gd name="connsiteY6" fmla="*/ 1152132 h 1152128"/>
                <a:gd name="connsiteX7" fmla="*/ 604221 w 2232248"/>
                <a:gd name="connsiteY7" fmla="*/ 1087970 h 1152128"/>
                <a:gd name="connsiteX8" fmla="*/ 0 w 2232248"/>
                <a:gd name="connsiteY8" fmla="*/ 576067 h 1152128"/>
                <a:gd name="connsiteX9" fmla="*/ 0 w 2232248"/>
                <a:gd name="connsiteY9" fmla="*/ 576064 h 1152128"/>
                <a:gd name="connsiteX0" fmla="*/ 72009 w 2232251"/>
                <a:gd name="connsiteY0" fmla="*/ 432046 h 1152130"/>
                <a:gd name="connsiteX1" fmla="*/ 604224 w 2232251"/>
                <a:gd name="connsiteY1" fmla="*/ 64161 h 1152130"/>
                <a:gd name="connsiteX2" fmla="*/ 1116126 w 2232251"/>
                <a:gd name="connsiteY2" fmla="*/ 0 h 1152130"/>
                <a:gd name="connsiteX3" fmla="*/ 1628029 w 2232251"/>
                <a:gd name="connsiteY3" fmla="*/ 64162 h 1152130"/>
                <a:gd name="connsiteX4" fmla="*/ 2232249 w 2232251"/>
                <a:gd name="connsiteY4" fmla="*/ 576066 h 1152130"/>
                <a:gd name="connsiteX5" fmla="*/ 1628027 w 2232251"/>
                <a:gd name="connsiteY5" fmla="*/ 1087968 h 1152130"/>
                <a:gd name="connsiteX6" fmla="*/ 1116125 w 2232251"/>
                <a:gd name="connsiteY6" fmla="*/ 1152130 h 1152130"/>
                <a:gd name="connsiteX7" fmla="*/ 604222 w 2232251"/>
                <a:gd name="connsiteY7" fmla="*/ 1087968 h 1152130"/>
                <a:gd name="connsiteX8" fmla="*/ 1 w 2232251"/>
                <a:gd name="connsiteY8" fmla="*/ 576065 h 1152130"/>
                <a:gd name="connsiteX9" fmla="*/ 72009 w 2232251"/>
                <a:gd name="connsiteY9" fmla="*/ 432046 h 1152130"/>
                <a:gd name="connsiteX0" fmla="*/ 0 w 2160242"/>
                <a:gd name="connsiteY0" fmla="*/ 432046 h 1152130"/>
                <a:gd name="connsiteX1" fmla="*/ 532215 w 2160242"/>
                <a:gd name="connsiteY1" fmla="*/ 64161 h 1152130"/>
                <a:gd name="connsiteX2" fmla="*/ 1044117 w 2160242"/>
                <a:gd name="connsiteY2" fmla="*/ 0 h 1152130"/>
                <a:gd name="connsiteX3" fmla="*/ 1556020 w 2160242"/>
                <a:gd name="connsiteY3" fmla="*/ 64162 h 1152130"/>
                <a:gd name="connsiteX4" fmla="*/ 2160240 w 2160242"/>
                <a:gd name="connsiteY4" fmla="*/ 576066 h 1152130"/>
                <a:gd name="connsiteX5" fmla="*/ 1556018 w 2160242"/>
                <a:gd name="connsiteY5" fmla="*/ 1087968 h 1152130"/>
                <a:gd name="connsiteX6" fmla="*/ 1044116 w 2160242"/>
                <a:gd name="connsiteY6" fmla="*/ 1152130 h 1152130"/>
                <a:gd name="connsiteX7" fmla="*/ 532213 w 2160242"/>
                <a:gd name="connsiteY7" fmla="*/ 1087968 h 1152130"/>
                <a:gd name="connsiteX8" fmla="*/ 1 w 2160242"/>
                <a:gd name="connsiteY8" fmla="*/ 648070 h 1152130"/>
                <a:gd name="connsiteX9" fmla="*/ 0 w 2160242"/>
                <a:gd name="connsiteY9" fmla="*/ 432046 h 1152130"/>
                <a:gd name="connsiteX0" fmla="*/ 0 w 2160242"/>
                <a:gd name="connsiteY0" fmla="*/ 432046 h 1152130"/>
                <a:gd name="connsiteX1" fmla="*/ 532215 w 2160242"/>
                <a:gd name="connsiteY1" fmla="*/ 64161 h 1152130"/>
                <a:gd name="connsiteX2" fmla="*/ 1044117 w 2160242"/>
                <a:gd name="connsiteY2" fmla="*/ 0 h 1152130"/>
                <a:gd name="connsiteX3" fmla="*/ 1556020 w 2160242"/>
                <a:gd name="connsiteY3" fmla="*/ 64162 h 1152130"/>
                <a:gd name="connsiteX4" fmla="*/ 2160240 w 2160242"/>
                <a:gd name="connsiteY4" fmla="*/ 576066 h 1152130"/>
                <a:gd name="connsiteX5" fmla="*/ 1556018 w 2160242"/>
                <a:gd name="connsiteY5" fmla="*/ 1087968 h 1152130"/>
                <a:gd name="connsiteX6" fmla="*/ 1044116 w 2160242"/>
                <a:gd name="connsiteY6" fmla="*/ 1152130 h 1152130"/>
                <a:gd name="connsiteX7" fmla="*/ 532213 w 2160242"/>
                <a:gd name="connsiteY7" fmla="*/ 1087968 h 1152130"/>
                <a:gd name="connsiteX8" fmla="*/ 72008 w 2160242"/>
                <a:gd name="connsiteY8" fmla="*/ 648070 h 1152130"/>
                <a:gd name="connsiteX9" fmla="*/ 0 w 2160242"/>
                <a:gd name="connsiteY9" fmla="*/ 432046 h 1152130"/>
                <a:gd name="connsiteX0" fmla="*/ 0 w 2376266"/>
                <a:gd name="connsiteY0" fmla="*/ 432046 h 1152130"/>
                <a:gd name="connsiteX1" fmla="*/ 532215 w 2376266"/>
                <a:gd name="connsiteY1" fmla="*/ 64161 h 1152130"/>
                <a:gd name="connsiteX2" fmla="*/ 1044117 w 2376266"/>
                <a:gd name="connsiteY2" fmla="*/ 0 h 1152130"/>
                <a:gd name="connsiteX3" fmla="*/ 1556020 w 2376266"/>
                <a:gd name="connsiteY3" fmla="*/ 64162 h 1152130"/>
                <a:gd name="connsiteX4" fmla="*/ 2376264 w 2376266"/>
                <a:gd name="connsiteY4" fmla="*/ 720078 h 1152130"/>
                <a:gd name="connsiteX5" fmla="*/ 1556018 w 2376266"/>
                <a:gd name="connsiteY5" fmla="*/ 1087968 h 1152130"/>
                <a:gd name="connsiteX6" fmla="*/ 1044116 w 2376266"/>
                <a:gd name="connsiteY6" fmla="*/ 1152130 h 1152130"/>
                <a:gd name="connsiteX7" fmla="*/ 532213 w 2376266"/>
                <a:gd name="connsiteY7" fmla="*/ 1087968 h 1152130"/>
                <a:gd name="connsiteX8" fmla="*/ 72008 w 2376266"/>
                <a:gd name="connsiteY8" fmla="*/ 648070 h 1152130"/>
                <a:gd name="connsiteX9" fmla="*/ 0 w 2376266"/>
                <a:gd name="connsiteY9" fmla="*/ 432046 h 1152130"/>
                <a:gd name="connsiteX0" fmla="*/ 0 w 2376266"/>
                <a:gd name="connsiteY0" fmla="*/ 432046 h 1152130"/>
                <a:gd name="connsiteX1" fmla="*/ 532215 w 2376266"/>
                <a:gd name="connsiteY1" fmla="*/ 64161 h 1152130"/>
                <a:gd name="connsiteX2" fmla="*/ 1044117 w 2376266"/>
                <a:gd name="connsiteY2" fmla="*/ 0 h 1152130"/>
                <a:gd name="connsiteX3" fmla="*/ 1556020 w 2376266"/>
                <a:gd name="connsiteY3" fmla="*/ 64162 h 1152130"/>
                <a:gd name="connsiteX4" fmla="*/ 2376264 w 2376266"/>
                <a:gd name="connsiteY4" fmla="*/ 720078 h 1152130"/>
                <a:gd name="connsiteX5" fmla="*/ 1556018 w 2376266"/>
                <a:gd name="connsiteY5" fmla="*/ 1087968 h 1152130"/>
                <a:gd name="connsiteX6" fmla="*/ 1044116 w 2376266"/>
                <a:gd name="connsiteY6" fmla="*/ 1152130 h 1152130"/>
                <a:gd name="connsiteX7" fmla="*/ 532213 w 2376266"/>
                <a:gd name="connsiteY7" fmla="*/ 1087968 h 1152130"/>
                <a:gd name="connsiteX8" fmla="*/ 72008 w 2376266"/>
                <a:gd name="connsiteY8" fmla="*/ 648070 h 1152130"/>
                <a:gd name="connsiteX9" fmla="*/ 0 w 2376266"/>
                <a:gd name="connsiteY9" fmla="*/ 432046 h 1152130"/>
                <a:gd name="connsiteX0" fmla="*/ 0 w 2376266"/>
                <a:gd name="connsiteY0" fmla="*/ 477203 h 1197287"/>
                <a:gd name="connsiteX1" fmla="*/ 532215 w 2376266"/>
                <a:gd name="connsiteY1" fmla="*/ 109318 h 1197287"/>
                <a:gd name="connsiteX2" fmla="*/ 1556020 w 2376266"/>
                <a:gd name="connsiteY2" fmla="*/ 109319 h 1197287"/>
                <a:gd name="connsiteX3" fmla="*/ 2376264 w 2376266"/>
                <a:gd name="connsiteY3" fmla="*/ 765235 h 1197287"/>
                <a:gd name="connsiteX4" fmla="*/ 1556018 w 2376266"/>
                <a:gd name="connsiteY4" fmla="*/ 1133125 h 1197287"/>
                <a:gd name="connsiteX5" fmla="*/ 1044116 w 2376266"/>
                <a:gd name="connsiteY5" fmla="*/ 1197287 h 1197287"/>
                <a:gd name="connsiteX6" fmla="*/ 532213 w 2376266"/>
                <a:gd name="connsiteY6" fmla="*/ 1133125 h 1197287"/>
                <a:gd name="connsiteX7" fmla="*/ 72008 w 2376266"/>
                <a:gd name="connsiteY7" fmla="*/ 693227 h 1197287"/>
                <a:gd name="connsiteX8" fmla="*/ 0 w 2376266"/>
                <a:gd name="connsiteY8" fmla="*/ 477203 h 1197287"/>
                <a:gd name="connsiteX0" fmla="*/ 0 w 2376266"/>
                <a:gd name="connsiteY0" fmla="*/ 541366 h 1261450"/>
                <a:gd name="connsiteX1" fmla="*/ 532215 w 2376266"/>
                <a:gd name="connsiteY1" fmla="*/ 173481 h 1261450"/>
                <a:gd name="connsiteX2" fmla="*/ 1584176 w 2376266"/>
                <a:gd name="connsiteY2" fmla="*/ 109319 h 1261450"/>
                <a:gd name="connsiteX3" fmla="*/ 2376264 w 2376266"/>
                <a:gd name="connsiteY3" fmla="*/ 829398 h 1261450"/>
                <a:gd name="connsiteX4" fmla="*/ 1556018 w 2376266"/>
                <a:gd name="connsiteY4" fmla="*/ 1197288 h 1261450"/>
                <a:gd name="connsiteX5" fmla="*/ 1044116 w 2376266"/>
                <a:gd name="connsiteY5" fmla="*/ 1261450 h 1261450"/>
                <a:gd name="connsiteX6" fmla="*/ 532213 w 2376266"/>
                <a:gd name="connsiteY6" fmla="*/ 1197288 h 1261450"/>
                <a:gd name="connsiteX7" fmla="*/ 72008 w 2376266"/>
                <a:gd name="connsiteY7" fmla="*/ 757390 h 1261450"/>
                <a:gd name="connsiteX8" fmla="*/ 0 w 2376266"/>
                <a:gd name="connsiteY8" fmla="*/ 541366 h 1261450"/>
                <a:gd name="connsiteX0" fmla="*/ 0 w 2376266"/>
                <a:gd name="connsiteY0" fmla="*/ 541366 h 1261450"/>
                <a:gd name="connsiteX1" fmla="*/ 504056 w 2376266"/>
                <a:gd name="connsiteY1" fmla="*/ 109319 h 1261450"/>
                <a:gd name="connsiteX2" fmla="*/ 1584176 w 2376266"/>
                <a:gd name="connsiteY2" fmla="*/ 109319 h 1261450"/>
                <a:gd name="connsiteX3" fmla="*/ 2376264 w 2376266"/>
                <a:gd name="connsiteY3" fmla="*/ 829398 h 1261450"/>
                <a:gd name="connsiteX4" fmla="*/ 1556018 w 2376266"/>
                <a:gd name="connsiteY4" fmla="*/ 1197288 h 1261450"/>
                <a:gd name="connsiteX5" fmla="*/ 1044116 w 2376266"/>
                <a:gd name="connsiteY5" fmla="*/ 1261450 h 1261450"/>
                <a:gd name="connsiteX6" fmla="*/ 532213 w 2376266"/>
                <a:gd name="connsiteY6" fmla="*/ 1197288 h 1261450"/>
                <a:gd name="connsiteX7" fmla="*/ 72008 w 2376266"/>
                <a:gd name="connsiteY7" fmla="*/ 757390 h 1261450"/>
                <a:gd name="connsiteX8" fmla="*/ 0 w 2376266"/>
                <a:gd name="connsiteY8" fmla="*/ 541366 h 1261450"/>
                <a:gd name="connsiteX0" fmla="*/ 0 w 2376266"/>
                <a:gd name="connsiteY0" fmla="*/ 586151 h 1306235"/>
                <a:gd name="connsiteX1" fmla="*/ 504056 w 2376266"/>
                <a:gd name="connsiteY1" fmla="*/ 154104 h 1306235"/>
                <a:gd name="connsiteX2" fmla="*/ 1584176 w 2376266"/>
                <a:gd name="connsiteY2" fmla="*/ 154104 h 1306235"/>
                <a:gd name="connsiteX3" fmla="*/ 2376264 w 2376266"/>
                <a:gd name="connsiteY3" fmla="*/ 874183 h 1306235"/>
                <a:gd name="connsiteX4" fmla="*/ 1556018 w 2376266"/>
                <a:gd name="connsiteY4" fmla="*/ 1242073 h 1306235"/>
                <a:gd name="connsiteX5" fmla="*/ 1044116 w 2376266"/>
                <a:gd name="connsiteY5" fmla="*/ 1306235 h 1306235"/>
                <a:gd name="connsiteX6" fmla="*/ 532213 w 2376266"/>
                <a:gd name="connsiteY6" fmla="*/ 1242073 h 1306235"/>
                <a:gd name="connsiteX7" fmla="*/ 72008 w 2376266"/>
                <a:gd name="connsiteY7" fmla="*/ 802175 h 1306235"/>
                <a:gd name="connsiteX8" fmla="*/ 0 w 2376266"/>
                <a:gd name="connsiteY8" fmla="*/ 586151 h 1306235"/>
                <a:gd name="connsiteX0" fmla="*/ 0 w 2376266"/>
                <a:gd name="connsiteY0" fmla="*/ 586151 h 1306235"/>
                <a:gd name="connsiteX1" fmla="*/ 504056 w 2376266"/>
                <a:gd name="connsiteY1" fmla="*/ 154104 h 1306235"/>
                <a:gd name="connsiteX2" fmla="*/ 1584176 w 2376266"/>
                <a:gd name="connsiteY2" fmla="*/ 154104 h 1306235"/>
                <a:gd name="connsiteX3" fmla="*/ 2376264 w 2376266"/>
                <a:gd name="connsiteY3" fmla="*/ 874183 h 1306235"/>
                <a:gd name="connsiteX4" fmla="*/ 1556018 w 2376266"/>
                <a:gd name="connsiteY4" fmla="*/ 1242073 h 1306235"/>
                <a:gd name="connsiteX5" fmla="*/ 1044116 w 2376266"/>
                <a:gd name="connsiteY5" fmla="*/ 1306235 h 1306235"/>
                <a:gd name="connsiteX6" fmla="*/ 532213 w 2376266"/>
                <a:gd name="connsiteY6" fmla="*/ 1242073 h 1306235"/>
                <a:gd name="connsiteX7" fmla="*/ 72008 w 2376266"/>
                <a:gd name="connsiteY7" fmla="*/ 802175 h 1306235"/>
                <a:gd name="connsiteX8" fmla="*/ 0 w 2376266"/>
                <a:gd name="connsiteY8" fmla="*/ 586151 h 1306235"/>
                <a:gd name="connsiteX0" fmla="*/ 0 w 2376266"/>
                <a:gd name="connsiteY0" fmla="*/ 586151 h 1306235"/>
                <a:gd name="connsiteX1" fmla="*/ 504056 w 2376266"/>
                <a:gd name="connsiteY1" fmla="*/ 154104 h 1306235"/>
                <a:gd name="connsiteX2" fmla="*/ 1584176 w 2376266"/>
                <a:gd name="connsiteY2" fmla="*/ 154104 h 1306235"/>
                <a:gd name="connsiteX3" fmla="*/ 2376264 w 2376266"/>
                <a:gd name="connsiteY3" fmla="*/ 874183 h 1306235"/>
                <a:gd name="connsiteX4" fmla="*/ 1556018 w 2376266"/>
                <a:gd name="connsiteY4" fmla="*/ 1242073 h 1306235"/>
                <a:gd name="connsiteX5" fmla="*/ 1044116 w 2376266"/>
                <a:gd name="connsiteY5" fmla="*/ 1306235 h 1306235"/>
                <a:gd name="connsiteX6" fmla="*/ 532213 w 2376266"/>
                <a:gd name="connsiteY6" fmla="*/ 1242073 h 1306235"/>
                <a:gd name="connsiteX7" fmla="*/ 72008 w 2376266"/>
                <a:gd name="connsiteY7" fmla="*/ 802175 h 1306235"/>
                <a:gd name="connsiteX8" fmla="*/ 0 w 2376266"/>
                <a:gd name="connsiteY8" fmla="*/ 586151 h 1306235"/>
                <a:gd name="connsiteX0" fmla="*/ 0 w 2376266"/>
                <a:gd name="connsiteY0" fmla="*/ 586151 h 1315389"/>
                <a:gd name="connsiteX1" fmla="*/ 504056 w 2376266"/>
                <a:gd name="connsiteY1" fmla="*/ 154104 h 1315389"/>
                <a:gd name="connsiteX2" fmla="*/ 1584176 w 2376266"/>
                <a:gd name="connsiteY2" fmla="*/ 154104 h 1315389"/>
                <a:gd name="connsiteX3" fmla="*/ 2376264 w 2376266"/>
                <a:gd name="connsiteY3" fmla="*/ 874183 h 1315389"/>
                <a:gd name="connsiteX4" fmla="*/ 1556018 w 2376266"/>
                <a:gd name="connsiteY4" fmla="*/ 1242073 h 1315389"/>
                <a:gd name="connsiteX5" fmla="*/ 532213 w 2376266"/>
                <a:gd name="connsiteY5" fmla="*/ 1242073 h 1315389"/>
                <a:gd name="connsiteX6" fmla="*/ 72008 w 2376266"/>
                <a:gd name="connsiteY6" fmla="*/ 802175 h 1315389"/>
                <a:gd name="connsiteX7" fmla="*/ 0 w 2376266"/>
                <a:gd name="connsiteY7" fmla="*/ 586151 h 1315389"/>
                <a:gd name="connsiteX0" fmla="*/ 0 w 2376266"/>
                <a:gd name="connsiteY0" fmla="*/ 586151 h 1315389"/>
                <a:gd name="connsiteX1" fmla="*/ 504056 w 2376266"/>
                <a:gd name="connsiteY1" fmla="*/ 154104 h 1315389"/>
                <a:gd name="connsiteX2" fmla="*/ 1584176 w 2376266"/>
                <a:gd name="connsiteY2" fmla="*/ 154104 h 1315389"/>
                <a:gd name="connsiteX3" fmla="*/ 2376264 w 2376266"/>
                <a:gd name="connsiteY3" fmla="*/ 874183 h 1315389"/>
                <a:gd name="connsiteX4" fmla="*/ 1556018 w 2376266"/>
                <a:gd name="connsiteY4" fmla="*/ 1242073 h 1315389"/>
                <a:gd name="connsiteX5" fmla="*/ 532213 w 2376266"/>
                <a:gd name="connsiteY5" fmla="*/ 1242073 h 1315389"/>
                <a:gd name="connsiteX6" fmla="*/ 0 w 2376266"/>
                <a:gd name="connsiteY6" fmla="*/ 586151 h 1315389"/>
                <a:gd name="connsiteX0" fmla="*/ 203483 w 2047536"/>
                <a:gd name="connsiteY0" fmla="*/ 1242073 h 1315389"/>
                <a:gd name="connsiteX1" fmla="*/ 175326 w 2047536"/>
                <a:gd name="connsiteY1" fmla="*/ 154104 h 1315389"/>
                <a:gd name="connsiteX2" fmla="*/ 1255446 w 2047536"/>
                <a:gd name="connsiteY2" fmla="*/ 154104 h 1315389"/>
                <a:gd name="connsiteX3" fmla="*/ 2047534 w 2047536"/>
                <a:gd name="connsiteY3" fmla="*/ 874183 h 1315389"/>
                <a:gd name="connsiteX4" fmla="*/ 1227288 w 2047536"/>
                <a:gd name="connsiteY4" fmla="*/ 1242073 h 1315389"/>
                <a:gd name="connsiteX5" fmla="*/ 203483 w 2047536"/>
                <a:gd name="connsiteY5" fmla="*/ 1242073 h 1315389"/>
                <a:gd name="connsiteX0" fmla="*/ 175326 w 2551595"/>
                <a:gd name="connsiteY0" fmla="*/ 1306235 h 1379551"/>
                <a:gd name="connsiteX1" fmla="*/ 679385 w 2551595"/>
                <a:gd name="connsiteY1" fmla="*/ 154104 h 1379551"/>
                <a:gd name="connsiteX2" fmla="*/ 1759505 w 2551595"/>
                <a:gd name="connsiteY2" fmla="*/ 154104 h 1379551"/>
                <a:gd name="connsiteX3" fmla="*/ 2551593 w 2551595"/>
                <a:gd name="connsiteY3" fmla="*/ 874183 h 1379551"/>
                <a:gd name="connsiteX4" fmla="*/ 1731347 w 2551595"/>
                <a:gd name="connsiteY4" fmla="*/ 1242073 h 1379551"/>
                <a:gd name="connsiteX5" fmla="*/ 175326 w 2551595"/>
                <a:gd name="connsiteY5" fmla="*/ 1306235 h 1379551"/>
                <a:gd name="connsiteX0" fmla="*/ 175326 w 2130600"/>
                <a:gd name="connsiteY0" fmla="*/ 1306235 h 1379551"/>
                <a:gd name="connsiteX1" fmla="*/ 679385 w 2130600"/>
                <a:gd name="connsiteY1" fmla="*/ 154104 h 1379551"/>
                <a:gd name="connsiteX2" fmla="*/ 1759505 w 2130600"/>
                <a:gd name="connsiteY2" fmla="*/ 154104 h 1379551"/>
                <a:gd name="connsiteX3" fmla="*/ 2076342 w 2130600"/>
                <a:gd name="connsiteY3" fmla="*/ 653118 h 1379551"/>
                <a:gd name="connsiteX4" fmla="*/ 1731347 w 2130600"/>
                <a:gd name="connsiteY4" fmla="*/ 1242073 h 1379551"/>
                <a:gd name="connsiteX5" fmla="*/ 175326 w 2130600"/>
                <a:gd name="connsiteY5" fmla="*/ 1306235 h 1379551"/>
                <a:gd name="connsiteX0" fmla="*/ 175326 w 1995376"/>
                <a:gd name="connsiteY0" fmla="*/ 1306235 h 1379551"/>
                <a:gd name="connsiteX1" fmla="*/ 679385 w 1995376"/>
                <a:gd name="connsiteY1" fmla="*/ 154104 h 1379551"/>
                <a:gd name="connsiteX2" fmla="*/ 1759505 w 1995376"/>
                <a:gd name="connsiteY2" fmla="*/ 154104 h 1379551"/>
                <a:gd name="connsiteX3" fmla="*/ 1731347 w 1995376"/>
                <a:gd name="connsiteY3" fmla="*/ 1242073 h 1379551"/>
                <a:gd name="connsiteX4" fmla="*/ 175326 w 1995376"/>
                <a:gd name="connsiteY4" fmla="*/ 1306235 h 1379551"/>
                <a:gd name="connsiteX0" fmla="*/ 175326 w 2102745"/>
                <a:gd name="connsiteY0" fmla="*/ 1306235 h 1379551"/>
                <a:gd name="connsiteX1" fmla="*/ 679385 w 2102745"/>
                <a:gd name="connsiteY1" fmla="*/ 154104 h 1379551"/>
                <a:gd name="connsiteX2" fmla="*/ 1759505 w 2102745"/>
                <a:gd name="connsiteY2" fmla="*/ 154104 h 1379551"/>
                <a:gd name="connsiteX3" fmla="*/ 1838715 w 2102745"/>
                <a:gd name="connsiteY3" fmla="*/ 1142956 h 1379551"/>
                <a:gd name="connsiteX4" fmla="*/ 175326 w 2102745"/>
                <a:gd name="connsiteY4" fmla="*/ 1306235 h 1379551"/>
                <a:gd name="connsiteX0" fmla="*/ 175326 w 2251668"/>
                <a:gd name="connsiteY0" fmla="*/ 1306235 h 1379551"/>
                <a:gd name="connsiteX1" fmla="*/ 679385 w 2251668"/>
                <a:gd name="connsiteY1" fmla="*/ 154104 h 1379551"/>
                <a:gd name="connsiteX2" fmla="*/ 2076342 w 2251668"/>
                <a:gd name="connsiteY2" fmla="*/ 326559 h 1379551"/>
                <a:gd name="connsiteX3" fmla="*/ 1838715 w 2251668"/>
                <a:gd name="connsiteY3" fmla="*/ 1142956 h 1379551"/>
                <a:gd name="connsiteX4" fmla="*/ 175326 w 2251668"/>
                <a:gd name="connsiteY4" fmla="*/ 1306235 h 1379551"/>
                <a:gd name="connsiteX0" fmla="*/ 175326 w 2102745"/>
                <a:gd name="connsiteY0" fmla="*/ 1306235 h 1379551"/>
                <a:gd name="connsiteX1" fmla="*/ 679385 w 2102745"/>
                <a:gd name="connsiteY1" fmla="*/ 154104 h 1379551"/>
                <a:gd name="connsiteX2" fmla="*/ 1601089 w 2102745"/>
                <a:gd name="connsiteY2" fmla="*/ 326559 h 1379551"/>
                <a:gd name="connsiteX3" fmla="*/ 1838715 w 2102745"/>
                <a:gd name="connsiteY3" fmla="*/ 1142956 h 1379551"/>
                <a:gd name="connsiteX4" fmla="*/ 175326 w 2102745"/>
                <a:gd name="connsiteY4" fmla="*/ 1306235 h 1379551"/>
                <a:gd name="connsiteX0" fmla="*/ 175326 w 2102745"/>
                <a:gd name="connsiteY0" fmla="*/ 1306235 h 1379551"/>
                <a:gd name="connsiteX1" fmla="*/ 679385 w 2102745"/>
                <a:gd name="connsiteY1" fmla="*/ 154104 h 1379551"/>
                <a:gd name="connsiteX2" fmla="*/ 1838715 w 2102745"/>
                <a:gd name="connsiteY2" fmla="*/ 326559 h 1379551"/>
                <a:gd name="connsiteX3" fmla="*/ 1838715 w 2102745"/>
                <a:gd name="connsiteY3" fmla="*/ 1142956 h 1379551"/>
                <a:gd name="connsiteX4" fmla="*/ 175326 w 2102745"/>
                <a:gd name="connsiteY4" fmla="*/ 1306235 h 1379551"/>
                <a:gd name="connsiteX0" fmla="*/ 175326 w 2102745"/>
                <a:gd name="connsiteY0" fmla="*/ 1306235 h 1379551"/>
                <a:gd name="connsiteX1" fmla="*/ 679385 w 2102745"/>
                <a:gd name="connsiteY1" fmla="*/ 154104 h 1379551"/>
                <a:gd name="connsiteX2" fmla="*/ 1838715 w 2102745"/>
                <a:gd name="connsiteY2" fmla="*/ 326559 h 1379551"/>
                <a:gd name="connsiteX3" fmla="*/ 1838715 w 2102745"/>
                <a:gd name="connsiteY3" fmla="*/ 979677 h 1379551"/>
                <a:gd name="connsiteX4" fmla="*/ 175326 w 2102745"/>
                <a:gd name="connsiteY4" fmla="*/ 1306235 h 1379551"/>
                <a:gd name="connsiteX0" fmla="*/ 175326 w 2102745"/>
                <a:gd name="connsiteY0" fmla="*/ 1306235 h 1379551"/>
                <a:gd name="connsiteX1" fmla="*/ 679385 w 2102745"/>
                <a:gd name="connsiteY1" fmla="*/ 154104 h 1379551"/>
                <a:gd name="connsiteX2" fmla="*/ 1838715 w 2102745"/>
                <a:gd name="connsiteY2" fmla="*/ 326559 h 1379551"/>
                <a:gd name="connsiteX3" fmla="*/ 1838715 w 2102745"/>
                <a:gd name="connsiteY3" fmla="*/ 979677 h 1379551"/>
                <a:gd name="connsiteX4" fmla="*/ 175326 w 2102745"/>
                <a:gd name="connsiteY4" fmla="*/ 1306235 h 1379551"/>
                <a:gd name="connsiteX0" fmla="*/ 175326 w 2102745"/>
                <a:gd name="connsiteY0" fmla="*/ 1306235 h 1379551"/>
                <a:gd name="connsiteX1" fmla="*/ 679385 w 2102745"/>
                <a:gd name="connsiteY1" fmla="*/ 154104 h 1379551"/>
                <a:gd name="connsiteX2" fmla="*/ 1838715 w 2102745"/>
                <a:gd name="connsiteY2" fmla="*/ 326559 h 1379551"/>
                <a:gd name="connsiteX3" fmla="*/ 1838715 w 2102745"/>
                <a:gd name="connsiteY3" fmla="*/ 979677 h 1379551"/>
                <a:gd name="connsiteX4" fmla="*/ 175326 w 2102745"/>
                <a:gd name="connsiteY4" fmla="*/ 1306235 h 1379551"/>
                <a:gd name="connsiteX0" fmla="*/ 175326 w 2173619"/>
                <a:gd name="connsiteY0" fmla="*/ 1306235 h 1379551"/>
                <a:gd name="connsiteX1" fmla="*/ 679385 w 2173619"/>
                <a:gd name="connsiteY1" fmla="*/ 154104 h 1379551"/>
                <a:gd name="connsiteX2" fmla="*/ 1838715 w 2173619"/>
                <a:gd name="connsiteY2" fmla="*/ 326559 h 1379551"/>
                <a:gd name="connsiteX3" fmla="*/ 1838715 w 2173619"/>
                <a:gd name="connsiteY3" fmla="*/ 979677 h 1379551"/>
                <a:gd name="connsiteX4" fmla="*/ 175326 w 2173619"/>
                <a:gd name="connsiteY4" fmla="*/ 1306235 h 1379551"/>
                <a:gd name="connsiteX0" fmla="*/ 679385 w 2173619"/>
                <a:gd name="connsiteY0" fmla="*/ 154104 h 1379551"/>
                <a:gd name="connsiteX1" fmla="*/ 1838715 w 2173619"/>
                <a:gd name="connsiteY1" fmla="*/ 326559 h 1379551"/>
                <a:gd name="connsiteX2" fmla="*/ 1838715 w 2173619"/>
                <a:gd name="connsiteY2" fmla="*/ 979677 h 1379551"/>
                <a:gd name="connsiteX3" fmla="*/ 175326 w 2173619"/>
                <a:gd name="connsiteY3" fmla="*/ 1306235 h 1379551"/>
                <a:gd name="connsiteX4" fmla="*/ 981137 w 2173619"/>
                <a:gd name="connsiteY4" fmla="*/ 361446 h 1379551"/>
                <a:gd name="connsiteX0" fmla="*/ 679385 w 1922726"/>
                <a:gd name="connsiteY0" fmla="*/ -1 h 1225446"/>
                <a:gd name="connsiteX1" fmla="*/ 1838715 w 1922726"/>
                <a:gd name="connsiteY1" fmla="*/ 825572 h 1225446"/>
                <a:gd name="connsiteX2" fmla="*/ 175326 w 1922726"/>
                <a:gd name="connsiteY2" fmla="*/ 1152130 h 1225446"/>
                <a:gd name="connsiteX3" fmla="*/ 981137 w 1922726"/>
                <a:gd name="connsiteY3" fmla="*/ 207341 h 1225446"/>
                <a:gd name="connsiteX0" fmla="*/ 1935992 w 2177519"/>
                <a:gd name="connsiteY0" fmla="*/ 0 h 1216272"/>
                <a:gd name="connsiteX1" fmla="*/ 1838715 w 2177519"/>
                <a:gd name="connsiteY1" fmla="*/ 816398 h 1216272"/>
                <a:gd name="connsiteX2" fmla="*/ 175326 w 2177519"/>
                <a:gd name="connsiteY2" fmla="*/ 1142956 h 1216272"/>
                <a:gd name="connsiteX3" fmla="*/ 981137 w 2177519"/>
                <a:gd name="connsiteY3" fmla="*/ 198167 h 1216272"/>
                <a:gd name="connsiteX0" fmla="*/ 954855 w 1196382"/>
                <a:gd name="connsiteY0" fmla="*/ 0 h 849426"/>
                <a:gd name="connsiteX1" fmla="*/ 857578 w 1196382"/>
                <a:gd name="connsiteY1" fmla="*/ 816398 h 849426"/>
                <a:gd name="connsiteX2" fmla="*/ 0 w 1196382"/>
                <a:gd name="connsiteY2" fmla="*/ 198167 h 849426"/>
                <a:gd name="connsiteX0" fmla="*/ 1425758 w 1667285"/>
                <a:gd name="connsiteY0" fmla="*/ 0 h 1271754"/>
                <a:gd name="connsiteX1" fmla="*/ 1328481 w 1667285"/>
                <a:gd name="connsiteY1" fmla="*/ 816398 h 1271754"/>
                <a:gd name="connsiteX2" fmla="*/ 0 w 1667285"/>
                <a:gd name="connsiteY2" fmla="*/ 1142956 h 1271754"/>
                <a:gd name="connsiteX0" fmla="*/ 1425758 w 2077564"/>
                <a:gd name="connsiteY0" fmla="*/ 0 h 1271754"/>
                <a:gd name="connsiteX1" fmla="*/ 1328481 w 2077564"/>
                <a:gd name="connsiteY1" fmla="*/ 816398 h 1271754"/>
                <a:gd name="connsiteX2" fmla="*/ 0 w 2077564"/>
                <a:gd name="connsiteY2" fmla="*/ 1142956 h 1271754"/>
                <a:gd name="connsiteX0" fmla="*/ 950509 w 1602315"/>
                <a:gd name="connsiteY0" fmla="*/ 0 h 1108474"/>
                <a:gd name="connsiteX1" fmla="*/ 853232 w 1602315"/>
                <a:gd name="connsiteY1" fmla="*/ 816398 h 1108474"/>
                <a:gd name="connsiteX2" fmla="*/ 0 w 1602315"/>
                <a:gd name="connsiteY2" fmla="*/ 979677 h 1108474"/>
                <a:gd name="connsiteX0" fmla="*/ 950509 w 1602315"/>
                <a:gd name="connsiteY0" fmla="*/ 0 h 979677"/>
                <a:gd name="connsiteX1" fmla="*/ 853232 w 1602315"/>
                <a:gd name="connsiteY1" fmla="*/ 816398 h 979677"/>
                <a:gd name="connsiteX2" fmla="*/ 0 w 1602315"/>
                <a:gd name="connsiteY2" fmla="*/ 979677 h 979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2315" h="979677">
                  <a:moveTo>
                    <a:pt x="950509" y="0"/>
                  </a:moveTo>
                  <a:cubicBezTo>
                    <a:pt x="1192036" y="171995"/>
                    <a:pt x="1602315" y="528661"/>
                    <a:pt x="853232" y="816398"/>
                  </a:cubicBezTo>
                  <a:cubicBezTo>
                    <a:pt x="694090" y="849426"/>
                    <a:pt x="633343" y="925227"/>
                    <a:pt x="0" y="97967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0" name="Группа 14"/>
            <p:cNvGrpSpPr>
              <a:grpSpLocks/>
            </p:cNvGrpSpPr>
            <p:nvPr/>
          </p:nvGrpSpPr>
          <p:grpSpPr bwMode="auto">
            <a:xfrm>
              <a:off x="2843808" y="4221088"/>
              <a:ext cx="216024" cy="144016"/>
              <a:chOff x="3419872" y="2276872"/>
              <a:chExt cx="360040" cy="288032"/>
            </a:xfrm>
          </p:grpSpPr>
          <p:sp>
            <p:nvSpPr>
              <p:cNvPr id="51" name="Овал 50"/>
              <p:cNvSpPr/>
              <p:nvPr/>
            </p:nvSpPr>
            <p:spPr>
              <a:xfrm>
                <a:off x="3342638" y="2164792"/>
                <a:ext cx="360043" cy="329705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52" name="Овал 13"/>
              <p:cNvSpPr/>
              <p:nvPr/>
            </p:nvSpPr>
            <p:spPr>
              <a:xfrm>
                <a:off x="3327674" y="2237662"/>
                <a:ext cx="144017" cy="169848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31" name="Группа 15"/>
            <p:cNvGrpSpPr>
              <a:grpSpLocks/>
            </p:cNvGrpSpPr>
            <p:nvPr/>
          </p:nvGrpSpPr>
          <p:grpSpPr bwMode="auto">
            <a:xfrm>
              <a:off x="2771800" y="4005064"/>
              <a:ext cx="216024" cy="115214"/>
              <a:chOff x="3419872" y="2276872"/>
              <a:chExt cx="360040" cy="288032"/>
            </a:xfrm>
          </p:grpSpPr>
          <p:sp>
            <p:nvSpPr>
              <p:cNvPr id="49" name="Овал 48"/>
              <p:cNvSpPr/>
              <p:nvPr/>
            </p:nvSpPr>
            <p:spPr>
              <a:xfrm>
                <a:off x="3418133" y="2275504"/>
                <a:ext cx="360040" cy="287241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50" name="Овал 49"/>
              <p:cNvSpPr/>
              <p:nvPr/>
            </p:nvSpPr>
            <p:spPr>
              <a:xfrm>
                <a:off x="3324449" y="2291985"/>
                <a:ext cx="144017" cy="13113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sp>
        <p:nvSpPr>
          <p:cNvPr id="3088" name="TextBox 180"/>
          <p:cNvSpPr txBox="1">
            <a:spLocks noChangeArrowheads="1"/>
          </p:cNvSpPr>
          <p:nvPr/>
        </p:nvSpPr>
        <p:spPr bwMode="auto">
          <a:xfrm>
            <a:off x="2295450" y="476703"/>
            <a:ext cx="6510977" cy="470898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eaLnBrk="1" hangingPunct="1">
              <a:spcBef>
                <a:spcPct val="50000"/>
              </a:spcBef>
              <a:buFont typeface="Arial" charset="0"/>
              <a:buNone/>
            </a:pPr>
            <a:r>
              <a:rPr lang="ru-RU" sz="2000" b="1" dirty="0" smtClean="0">
                <a:solidFill>
                  <a:srgbClr val="800000"/>
                </a:solidFill>
                <a:latin typeface="Comic Sans MS" pitchFamily="66" charset="0"/>
                <a:cs typeface="Times New Roman" pitchFamily="18" charset="0"/>
              </a:rPr>
              <a:t>Педагоги и специалисты обеспечивающие воспитательный и образовательный процесс:</a:t>
            </a:r>
          </a:p>
          <a:p>
            <a:pPr algn="ctr" eaLnBrk="1" hangingPunct="1">
              <a:spcBef>
                <a:spcPct val="50000"/>
              </a:spcBef>
              <a:buFont typeface="Arial" charset="0"/>
              <a:buNone/>
            </a:pPr>
            <a:endParaRPr lang="ru-RU" sz="2000" b="1" dirty="0" smtClean="0">
              <a:solidFill>
                <a:srgbClr val="800000"/>
              </a:solidFill>
              <a:latin typeface="Comic Sans MS" pitchFamily="66" charset="0"/>
              <a:cs typeface="Times New Roman" pitchFamily="18" charset="0"/>
            </a:endParaRPr>
          </a:p>
          <a:p>
            <a:pPr algn="just" eaLnBrk="1" hangingPunct="1">
              <a:spcBef>
                <a:spcPct val="50000"/>
              </a:spcBef>
              <a:buFont typeface="Wingdings" pitchFamily="2" charset="2"/>
              <a:buChar char="Ø"/>
            </a:pPr>
            <a:r>
              <a:rPr lang="ru-RU" sz="2000" b="1" dirty="0" smtClean="0">
                <a:solidFill>
                  <a:srgbClr val="800000"/>
                </a:solidFill>
                <a:latin typeface="Comic Sans MS" pitchFamily="66" charset="0"/>
                <a:cs typeface="Times New Roman" pitchFamily="18" charset="0"/>
              </a:rPr>
              <a:t> СТАРШИЙ ВОСПИТАТЕЛЬ</a:t>
            </a:r>
          </a:p>
          <a:p>
            <a:pPr algn="just" eaLnBrk="1" hangingPunct="1">
              <a:spcBef>
                <a:spcPct val="50000"/>
              </a:spcBef>
              <a:buFont typeface="Wingdings" pitchFamily="2" charset="2"/>
              <a:buChar char="Ø"/>
            </a:pPr>
            <a:r>
              <a:rPr lang="ru-RU" sz="2000" b="1" dirty="0" smtClean="0">
                <a:solidFill>
                  <a:srgbClr val="800000"/>
                </a:solidFill>
                <a:latin typeface="Comic Sans MS" pitchFamily="66" charset="0"/>
                <a:cs typeface="Times New Roman" pitchFamily="18" charset="0"/>
              </a:rPr>
              <a:t> ВОСПИТАТЕЛИ</a:t>
            </a:r>
          </a:p>
          <a:p>
            <a:pPr algn="just" eaLnBrk="1" hangingPunct="1">
              <a:spcBef>
                <a:spcPct val="50000"/>
              </a:spcBef>
              <a:buFont typeface="Wingdings" pitchFamily="2" charset="2"/>
              <a:buChar char="Ø"/>
            </a:pPr>
            <a:r>
              <a:rPr lang="ru-RU" sz="2000" b="1" dirty="0" smtClean="0">
                <a:solidFill>
                  <a:srgbClr val="800000"/>
                </a:solidFill>
                <a:latin typeface="Comic Sans MS" pitchFamily="66" charset="0"/>
                <a:cs typeface="Times New Roman" pitchFamily="18" charset="0"/>
              </a:rPr>
              <a:t> МУЗЫКАЛЬНЫЕ РУКОВОДИТЕЛИ-2</a:t>
            </a:r>
          </a:p>
          <a:p>
            <a:pPr algn="just" eaLnBrk="1" hangingPunct="1">
              <a:spcBef>
                <a:spcPct val="50000"/>
              </a:spcBef>
              <a:buFont typeface="Wingdings" pitchFamily="2" charset="2"/>
              <a:buChar char="Ø"/>
            </a:pPr>
            <a:r>
              <a:rPr lang="ru-RU" sz="2000" b="1" dirty="0" smtClean="0">
                <a:solidFill>
                  <a:srgbClr val="800000"/>
                </a:solidFill>
                <a:latin typeface="Comic Sans MS" pitchFamily="66" charset="0"/>
                <a:cs typeface="Times New Roman" pitchFamily="18" charset="0"/>
              </a:rPr>
              <a:t> ИНСТРУКТОР ПО ФИЗИЧЕСКОЙ КУЛЬТУРЕ</a:t>
            </a:r>
          </a:p>
          <a:p>
            <a:pPr algn="just" eaLnBrk="1" hangingPunct="1">
              <a:spcBef>
                <a:spcPct val="50000"/>
              </a:spcBef>
              <a:buFont typeface="Wingdings" pitchFamily="2" charset="2"/>
              <a:buChar char="Ø"/>
            </a:pPr>
            <a:r>
              <a:rPr lang="ru-RU" sz="2000" b="1" dirty="0" smtClean="0">
                <a:solidFill>
                  <a:srgbClr val="800000"/>
                </a:solidFill>
                <a:latin typeface="Comic Sans MS" pitchFamily="66" charset="0"/>
                <a:cs typeface="Times New Roman" pitchFamily="18" charset="0"/>
              </a:rPr>
              <a:t> ПЕДАГОГ-ПСИХОЛОГ</a:t>
            </a:r>
          </a:p>
          <a:p>
            <a:pPr algn="just" eaLnBrk="1" hangingPunct="1">
              <a:spcBef>
                <a:spcPct val="50000"/>
              </a:spcBef>
              <a:buFont typeface="Wingdings" pitchFamily="2" charset="2"/>
              <a:buChar char="Ø"/>
            </a:pPr>
            <a:r>
              <a:rPr lang="ru-RU" sz="2000" b="1" dirty="0" smtClean="0">
                <a:solidFill>
                  <a:srgbClr val="800000"/>
                </a:solidFill>
                <a:latin typeface="Comic Sans MS" pitchFamily="66" charset="0"/>
                <a:cs typeface="Times New Roman" pitchFamily="18" charset="0"/>
              </a:rPr>
              <a:t> ЛОГОПЕД (УЧИТЕЛЬ-ЛОГОПЕД) -2</a:t>
            </a:r>
          </a:p>
          <a:p>
            <a:pPr eaLnBrk="1" hangingPunct="1">
              <a:spcBef>
                <a:spcPct val="50000"/>
              </a:spcBef>
              <a:buFont typeface="Wingdings" pitchFamily="2" charset="2"/>
              <a:buChar char="Ø"/>
            </a:pPr>
            <a:r>
              <a:rPr lang="ru-RU" sz="2000" b="1" dirty="0" smtClean="0">
                <a:solidFill>
                  <a:srgbClr val="800000"/>
                </a:solidFill>
                <a:latin typeface="Comic Sans MS" pitchFamily="66" charset="0"/>
                <a:cs typeface="Times New Roman" pitchFamily="18" charset="0"/>
              </a:rPr>
              <a:t> ПЕДАГОГ ДОПОЛЬНИТЕЛЬНОГО  ОБРАЗОВАНИЯ</a:t>
            </a:r>
          </a:p>
        </p:txBody>
      </p:sp>
      <p:pic>
        <p:nvPicPr>
          <p:cNvPr id="3089" name="Рисунок 1"/>
          <p:cNvPicPr>
            <a:picLocks noChangeAspect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3068960"/>
            <a:ext cx="2304256" cy="21289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1"/>
          <p:cNvPicPr>
            <a:picLocks noChangeAspect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4762760"/>
            <a:ext cx="2267744" cy="20952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ru-RU" sz="3600" b="1" dirty="0" smtClean="0">
                <a:solidFill>
                  <a:srgbClr val="7030A0"/>
                </a:solidFill>
              </a:rPr>
              <a:t>Образовательный уровень педагогов (чел.) </a:t>
            </a:r>
            <a:endParaRPr lang="ru-RU" sz="3600" b="1" dirty="0">
              <a:solidFill>
                <a:srgbClr val="7030A0"/>
              </a:solidFill>
            </a:endParaRPr>
          </a:p>
        </p:txBody>
      </p:sp>
      <p:graphicFrame>
        <p:nvGraphicFramePr>
          <p:cNvPr id="4" name="Содержимое 3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xmlns="" val="3510496954"/>
              </p:ext>
            </p:extLst>
          </p:nvPr>
        </p:nvGraphicFramePr>
        <p:xfrm>
          <a:off x="457200" y="1600200"/>
          <a:ext cx="8229600" cy="4525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Рисунок 1"/>
          <p:cNvPicPr>
            <a:picLocks noChangeAspect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4762760"/>
            <a:ext cx="2267744" cy="20952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ru-RU" sz="3600" b="1" dirty="0" smtClean="0">
                <a:solidFill>
                  <a:srgbClr val="7030A0"/>
                </a:solidFill>
              </a:rPr>
              <a:t>Уровень </a:t>
            </a:r>
            <a:r>
              <a:rPr lang="ru-RU" sz="3600" b="1" smtClean="0">
                <a:solidFill>
                  <a:srgbClr val="7030A0"/>
                </a:solidFill>
              </a:rPr>
              <a:t>квалификации педагогов (%)</a:t>
            </a:r>
            <a:endParaRPr lang="ru-RU" sz="3600" b="1" dirty="0">
              <a:solidFill>
                <a:srgbClr val="7030A0"/>
              </a:solidFill>
            </a:endParaRPr>
          </a:p>
        </p:txBody>
      </p:sp>
      <p:graphicFrame>
        <p:nvGraphicFramePr>
          <p:cNvPr id="4" name="Содержимое 3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xmlns="" val="1042394859"/>
              </p:ext>
            </p:extLst>
          </p:nvPr>
        </p:nvGraphicFramePr>
        <p:xfrm>
          <a:off x="457200" y="1600200"/>
          <a:ext cx="8229600" cy="4525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Рисунок 1"/>
          <p:cNvPicPr>
            <a:picLocks noChangeAspect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4762760"/>
            <a:ext cx="2267744" cy="20952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ru-RU" sz="3600" b="1" dirty="0" smtClean="0">
                <a:solidFill>
                  <a:srgbClr val="7030A0"/>
                </a:solidFill>
              </a:rPr>
              <a:t>Педагогический стаж работы(%)</a:t>
            </a:r>
            <a:endParaRPr lang="ru-RU" sz="3600" b="1" dirty="0">
              <a:solidFill>
                <a:srgbClr val="7030A0"/>
              </a:solidFill>
            </a:endParaRPr>
          </a:p>
        </p:txBody>
      </p:sp>
      <p:graphicFrame>
        <p:nvGraphicFramePr>
          <p:cNvPr id="4" name="Содержимое 3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xmlns="" val="4055373277"/>
              </p:ext>
            </p:extLst>
          </p:nvPr>
        </p:nvGraphicFramePr>
        <p:xfrm>
          <a:off x="457200" y="1600200"/>
          <a:ext cx="8229600" cy="4525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xmlns="" val="9703177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583</TotalTime>
  <Words>1625</Words>
  <Application>Microsoft Office PowerPoint</Application>
  <PresentationFormat>Экран (4:3)</PresentationFormat>
  <Paragraphs>230</Paragraphs>
  <Slides>26</Slides>
  <Notes>0</Notes>
  <HiddenSlides>0</HiddenSlides>
  <MMClips>0</MMClips>
  <ScaleCrop>false</ScaleCrop>
  <HeadingPairs>
    <vt:vector size="4" baseType="variant">
      <vt:variant>
        <vt:lpstr>Тема</vt:lpstr>
      </vt:variant>
      <vt:variant>
        <vt:i4>1</vt:i4>
      </vt:variant>
      <vt:variant>
        <vt:lpstr>Заголовки слайдов</vt:lpstr>
      </vt:variant>
      <vt:variant>
        <vt:i4>26</vt:i4>
      </vt:variant>
    </vt:vector>
  </HeadingPairs>
  <TitlesOfParts>
    <vt:vector size="27" baseType="lpstr">
      <vt:lpstr>Тема Office</vt:lpstr>
      <vt:lpstr>Слайд 1</vt:lpstr>
      <vt:lpstr>Содержание АООП ДО разработано  в соответствии: </vt:lpstr>
      <vt:lpstr>Программа реализуется в течение всего времени пребывания детей в «Детский сад № 19 «Чебурашка» комбинированного вида в группах компенсирующей направленности для детей с ТНР, ОНР (с 4 до 7 лет).</vt:lpstr>
      <vt:lpstr>Содержание  АООП ДО предусматривает разностороннее, гармоничное, личностное развитие детей дошкольного возраста с ТНР, ОНР от 4 до 7 лет в различных видах общения и деятельности, с учетом их возрастных, индивидуальных психологических и физиологических особенностей, коррекцию недостатков в речевом развитии, профилактику вторичных нарушений.</vt:lpstr>
      <vt:lpstr>Задачи Программы</vt:lpstr>
      <vt:lpstr>Слайд 6</vt:lpstr>
      <vt:lpstr>Образовательный уровень педагогов (чел.) </vt:lpstr>
      <vt:lpstr>Уровень квалификации педагогов (%)</vt:lpstr>
      <vt:lpstr>Педагогический стаж работы(%)</vt:lpstr>
      <vt:lpstr>Слайд 10</vt:lpstr>
      <vt:lpstr>Часть, формируемая участниками образовательных отношений реализуется через:</vt:lpstr>
      <vt:lpstr>Образовательные области: </vt:lpstr>
      <vt:lpstr>Виды детской деятельности, организуемые в ДОУ предусмотренные АООП ДО</vt:lpstr>
      <vt:lpstr>Слайд 14</vt:lpstr>
      <vt:lpstr>Слайд 15</vt:lpstr>
      <vt:lpstr>Слайд 16</vt:lpstr>
      <vt:lpstr>Слайд 17</vt:lpstr>
      <vt:lpstr>Слайд 18</vt:lpstr>
      <vt:lpstr>Взаимодействие педагогического коллектива с семьями детей</vt:lpstr>
      <vt:lpstr>Слайд 20</vt:lpstr>
      <vt:lpstr>Взаимодействие  педагогического  коллектива с семьями детей</vt:lpstr>
      <vt:lpstr>Слайд 22</vt:lpstr>
      <vt:lpstr>Особенности организации развивающей предметно-пространственной среды  </vt:lpstr>
      <vt:lpstr>Слайд 24</vt:lpstr>
      <vt:lpstr>Целевые ориентиры на этапе завершения дошкольного образования</vt:lpstr>
      <vt:lpstr>Слайд 26</vt:lpstr>
    </vt:vector>
  </TitlesOfParts>
  <Company>Reanimator Extreme Edition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Слайд 1</dc:title>
  <dc:creator>vs</dc:creator>
  <cp:lastModifiedBy>angel</cp:lastModifiedBy>
  <cp:revision>50</cp:revision>
  <dcterms:created xsi:type="dcterms:W3CDTF">2017-07-17T16:41:04Z</dcterms:created>
  <dcterms:modified xsi:type="dcterms:W3CDTF">2022-12-19T11:07:39Z</dcterms:modified>
</cp:coreProperties>
</file>